
<file path=[Content_Types].xml><?xml version="1.0" encoding="utf-8"?>
<Types xmlns="http://schemas.openxmlformats.org/package/2006/content-types">
  <Default Extension="fntdata" ContentType="application/x-fontdata"/>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17"/>
  </p:notesMasterIdLst>
  <p:sldIdLst>
    <p:sldId id="314" r:id="rId2"/>
    <p:sldId id="317" r:id="rId3"/>
    <p:sldId id="318" r:id="rId4"/>
    <p:sldId id="319" r:id="rId5"/>
    <p:sldId id="320" r:id="rId6"/>
    <p:sldId id="313" r:id="rId7"/>
    <p:sldId id="321" r:id="rId8"/>
    <p:sldId id="322" r:id="rId9"/>
    <p:sldId id="323" r:id="rId10"/>
    <p:sldId id="324" r:id="rId11"/>
    <p:sldId id="325" r:id="rId12"/>
    <p:sldId id="326" r:id="rId13"/>
    <p:sldId id="327" r:id="rId14"/>
    <p:sldId id="328" r:id="rId15"/>
    <p:sldId id="330" r:id="rId16"/>
  </p:sldIdLst>
  <p:sldSz cx="14630400" cy="8229600"/>
  <p:notesSz cx="8229600" cy="14630400"/>
  <p:embeddedFontLst>
    <p:embeddedFont>
      <p:font typeface="Archivo" panose="020F0502020204030204" pitchFamily="34" charset="0"/>
      <p:regular r:id="rId18"/>
      <p:bold r:id="rId19"/>
      <p:italic r:id="rId20"/>
      <p:boldItalic r:id="rId21"/>
    </p:embeddedFont>
    <p:embeddedFont>
      <p:font typeface="Arimo" panose="020F0502020204030204" pitchFamily="34" charset="0"/>
      <p:regular r:id="rId22"/>
      <p:bold r:id="rId23"/>
      <p:italic r:id="rId24"/>
      <p:boldItalic r:id="rId25"/>
    </p:embeddedFont>
    <p:embeddedFont>
      <p:font typeface="Avenir Next" panose="020B0503020202020204" pitchFamily="34" charset="0"/>
      <p:regular r:id="rId26"/>
      <p:bold r:id="rId27"/>
      <p:italic r:id="rId28"/>
      <p:boldItalic r:id="rId29"/>
    </p:embeddedFont>
    <p:embeddedFont>
      <p:font typeface="Avenir Next Demi Bold" panose="020B0503020202020204" pitchFamily="34" charset="0"/>
      <p:regular r:id="rId30"/>
      <p:bold r:id="rId31"/>
      <p:italic r:id="rId32"/>
      <p:boldItalic r:id="rId33"/>
    </p:embeddedFont>
    <p:embeddedFont>
      <p:font typeface="Avenir Next Ultra Light" panose="020B0203020202020204" pitchFamily="34" charset="77"/>
      <p:regular r:id="rId34"/>
      <p:italic r:id="rId35"/>
    </p:embeddedFont>
    <p:embeddedFont>
      <p:font typeface="Barlow" pitchFamily="2" charset="77"/>
      <p:regular r:id="rId36"/>
      <p:bold r:id="rId37"/>
      <p:italic r:id="rId38"/>
      <p:boldItalic r:id="rId39"/>
    </p:embeddedFont>
  </p:embeddedFontLst>
  <p:defaultTextStyle>
    <a:defPPr>
      <a:defRPr lang="en-Q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4163"/>
    <a:srgbClr val="0F3A46"/>
    <a:srgbClr val="445E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536"/>
    <p:restoredTop sz="94610"/>
  </p:normalViewPr>
  <p:slideViewPr>
    <p:cSldViewPr snapToGrid="0" snapToObjects="1">
      <p:cViewPr>
        <p:scale>
          <a:sx n="88" d="100"/>
          <a:sy n="88" d="100"/>
        </p:scale>
        <p:origin x="1608" y="6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font" Target="fonts/font9.fntdata"/><Relationship Id="rId39" Type="http://schemas.openxmlformats.org/officeDocument/2006/relationships/font" Target="fonts/font22.fntdata"/><Relationship Id="rId21" Type="http://schemas.openxmlformats.org/officeDocument/2006/relationships/font" Target="fonts/font4.fntdata"/><Relationship Id="rId34" Type="http://schemas.openxmlformats.org/officeDocument/2006/relationships/font" Target="fonts/font17.fntdata"/><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29" Type="http://schemas.openxmlformats.org/officeDocument/2006/relationships/font" Target="fonts/font12.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32" Type="http://schemas.openxmlformats.org/officeDocument/2006/relationships/font" Target="fonts/font15.fntdata"/><Relationship Id="rId37" Type="http://schemas.openxmlformats.org/officeDocument/2006/relationships/font" Target="fonts/font20.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font" Target="fonts/font11.fntdata"/><Relationship Id="rId36" Type="http://schemas.openxmlformats.org/officeDocument/2006/relationships/font" Target="fonts/font19.fntdata"/><Relationship Id="rId10" Type="http://schemas.openxmlformats.org/officeDocument/2006/relationships/slide" Target="slides/slide9.xml"/><Relationship Id="rId19" Type="http://schemas.openxmlformats.org/officeDocument/2006/relationships/font" Target="fonts/font2.fntdata"/><Relationship Id="rId31" Type="http://schemas.openxmlformats.org/officeDocument/2006/relationships/font" Target="fonts/font1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font" Target="fonts/font13.fntdata"/><Relationship Id="rId35" Type="http://schemas.openxmlformats.org/officeDocument/2006/relationships/font" Target="fonts/font18.fntdata"/><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font" Target="fonts/font8.fntdata"/><Relationship Id="rId33" Type="http://schemas.openxmlformats.org/officeDocument/2006/relationships/font" Target="fonts/font16.fntdata"/><Relationship Id="rId38" Type="http://schemas.openxmlformats.org/officeDocument/2006/relationships/font" Target="fonts/font2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5506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1"/>
        <p:cNvGrpSpPr/>
        <p:nvPr/>
      </p:nvGrpSpPr>
      <p:grpSpPr>
        <a:xfrm>
          <a:off x="0" y="0"/>
          <a:ext cx="0" cy="0"/>
          <a:chOff x="0" y="0"/>
          <a:chExt cx="0" cy="0"/>
        </a:xfrm>
      </p:grpSpPr>
      <p:sp>
        <p:nvSpPr>
          <p:cNvPr id="1852" name="Google Shape;185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3" name="Google Shape;185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3"/>
        <p:cNvGrpSpPr/>
        <p:nvPr/>
      </p:nvGrpSpPr>
      <p:grpSpPr>
        <a:xfrm>
          <a:off x="0" y="0"/>
          <a:ext cx="0" cy="0"/>
          <a:chOff x="0" y="0"/>
          <a:chExt cx="0" cy="0"/>
        </a:xfrm>
      </p:grpSpPr>
      <p:sp>
        <p:nvSpPr>
          <p:cNvPr id="1914" name="Google Shape;1914;g2a959d09d1b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5" name="Google Shape;1915;g2a959d09d1b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2"/>
        <p:cNvGrpSpPr/>
        <p:nvPr/>
      </p:nvGrpSpPr>
      <p:grpSpPr>
        <a:xfrm>
          <a:off x="0" y="0"/>
          <a:ext cx="0" cy="0"/>
          <a:chOff x="0" y="0"/>
          <a:chExt cx="0" cy="0"/>
        </a:xfrm>
      </p:grpSpPr>
      <p:sp>
        <p:nvSpPr>
          <p:cNvPr id="1923" name="Google Shape;1923;g2a959d09d1b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4" name="Google Shape;1924;g2a959d09d1b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9"/>
        <p:cNvGrpSpPr/>
        <p:nvPr/>
      </p:nvGrpSpPr>
      <p:grpSpPr>
        <a:xfrm>
          <a:off x="0" y="0"/>
          <a:ext cx="0" cy="0"/>
          <a:chOff x="0" y="0"/>
          <a:chExt cx="0" cy="0"/>
        </a:xfrm>
      </p:grpSpPr>
      <p:sp>
        <p:nvSpPr>
          <p:cNvPr id="1940" name="Google Shape;1940;g2aa1873dd33_0_175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1" name="Google Shape;1941;g2aa1873dd33_0_175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3">
          <a:extLst>
            <a:ext uri="{FF2B5EF4-FFF2-40B4-BE49-F238E27FC236}">
              <a16:creationId xmlns:a16="http://schemas.microsoft.com/office/drawing/2014/main" id="{7A021E16-CA1D-AC6F-8637-3AA398316DAB}"/>
            </a:ext>
          </a:extLst>
        </p:cNvPr>
        <p:cNvGrpSpPr/>
        <p:nvPr/>
      </p:nvGrpSpPr>
      <p:grpSpPr>
        <a:xfrm>
          <a:off x="0" y="0"/>
          <a:ext cx="0" cy="0"/>
          <a:chOff x="0" y="0"/>
          <a:chExt cx="0" cy="0"/>
        </a:xfrm>
      </p:grpSpPr>
      <p:sp>
        <p:nvSpPr>
          <p:cNvPr id="1914" name="Google Shape;1914;g2a959d09d1b_0_16:notes">
            <a:extLst>
              <a:ext uri="{FF2B5EF4-FFF2-40B4-BE49-F238E27FC236}">
                <a16:creationId xmlns:a16="http://schemas.microsoft.com/office/drawing/2014/main" id="{7AA23EE7-7DB8-F666-3176-E082DB60D0E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5" name="Google Shape;1915;g2a959d09d1b_0_16:notes">
            <a:extLst>
              <a:ext uri="{FF2B5EF4-FFF2-40B4-BE49-F238E27FC236}">
                <a16:creationId xmlns:a16="http://schemas.microsoft.com/office/drawing/2014/main" id="{21DB0BFA-302B-31FE-7292-7C0DA41BE08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0922893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3">
          <a:extLst>
            <a:ext uri="{FF2B5EF4-FFF2-40B4-BE49-F238E27FC236}">
              <a16:creationId xmlns:a16="http://schemas.microsoft.com/office/drawing/2014/main" id="{7A021E16-CA1D-AC6F-8637-3AA398316DAB}"/>
            </a:ext>
          </a:extLst>
        </p:cNvPr>
        <p:cNvGrpSpPr/>
        <p:nvPr/>
      </p:nvGrpSpPr>
      <p:grpSpPr>
        <a:xfrm>
          <a:off x="0" y="0"/>
          <a:ext cx="0" cy="0"/>
          <a:chOff x="0" y="0"/>
          <a:chExt cx="0" cy="0"/>
        </a:xfrm>
      </p:grpSpPr>
      <p:sp>
        <p:nvSpPr>
          <p:cNvPr id="1914" name="Google Shape;1914;g2a959d09d1b_0_16:notes">
            <a:extLst>
              <a:ext uri="{FF2B5EF4-FFF2-40B4-BE49-F238E27FC236}">
                <a16:creationId xmlns:a16="http://schemas.microsoft.com/office/drawing/2014/main" id="{7AA23EE7-7DB8-F666-3176-E082DB60D0E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5" name="Google Shape;1915;g2a959d09d1b_0_16:notes">
            <a:extLst>
              <a:ext uri="{FF2B5EF4-FFF2-40B4-BE49-F238E27FC236}">
                <a16:creationId xmlns:a16="http://schemas.microsoft.com/office/drawing/2014/main" id="{21DB0BFA-302B-31FE-7292-7C0DA41BE08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0922893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3">
          <a:extLst>
            <a:ext uri="{FF2B5EF4-FFF2-40B4-BE49-F238E27FC236}">
              <a16:creationId xmlns:a16="http://schemas.microsoft.com/office/drawing/2014/main" id="{7A021E16-CA1D-AC6F-8637-3AA398316DAB}"/>
            </a:ext>
          </a:extLst>
        </p:cNvPr>
        <p:cNvGrpSpPr/>
        <p:nvPr/>
      </p:nvGrpSpPr>
      <p:grpSpPr>
        <a:xfrm>
          <a:off x="0" y="0"/>
          <a:ext cx="0" cy="0"/>
          <a:chOff x="0" y="0"/>
          <a:chExt cx="0" cy="0"/>
        </a:xfrm>
      </p:grpSpPr>
      <p:sp>
        <p:nvSpPr>
          <p:cNvPr id="1914" name="Google Shape;1914;g2a959d09d1b_0_16:notes">
            <a:extLst>
              <a:ext uri="{FF2B5EF4-FFF2-40B4-BE49-F238E27FC236}">
                <a16:creationId xmlns:a16="http://schemas.microsoft.com/office/drawing/2014/main" id="{7AA23EE7-7DB8-F666-3176-E082DB60D0E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5" name="Google Shape;1915;g2a959d09d1b_0_16:notes">
            <a:extLst>
              <a:ext uri="{FF2B5EF4-FFF2-40B4-BE49-F238E27FC236}">
                <a16:creationId xmlns:a16="http://schemas.microsoft.com/office/drawing/2014/main" id="{21DB0BFA-302B-31FE-7292-7C0DA41BE08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0922893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9"/>
        <p:cNvGrpSpPr/>
        <p:nvPr/>
      </p:nvGrpSpPr>
      <p:grpSpPr>
        <a:xfrm>
          <a:off x="0" y="0"/>
          <a:ext cx="0" cy="0"/>
          <a:chOff x="0" y="0"/>
          <a:chExt cx="0" cy="0"/>
        </a:xfrm>
      </p:grpSpPr>
      <p:sp>
        <p:nvSpPr>
          <p:cNvPr id="2270" name="Google Shape;2270;g2aa1873dd33_0_175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1" name="Google Shape;2271;g2aa1873dd33_0_175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A081B">
              <a:alpha val="7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A081B">
              <a:alpha val="7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dk1"/>
        </a:solidFill>
        <a:effectLst/>
      </p:bgPr>
    </p:bg>
    <p:spTree>
      <p:nvGrpSpPr>
        <p:cNvPr id="1" name="Shape 507"/>
        <p:cNvGrpSpPr/>
        <p:nvPr/>
      </p:nvGrpSpPr>
      <p:grpSpPr>
        <a:xfrm>
          <a:off x="0" y="0"/>
          <a:ext cx="0" cy="0"/>
          <a:chOff x="0" y="0"/>
          <a:chExt cx="0" cy="0"/>
        </a:xfrm>
      </p:grpSpPr>
      <p:sp>
        <p:nvSpPr>
          <p:cNvPr id="508" name="Google Shape;508;p11"/>
          <p:cNvSpPr txBox="1">
            <a:spLocks noGrp="1"/>
          </p:cNvSpPr>
          <p:nvPr>
            <p:ph type="title" hasCustomPrompt="1"/>
          </p:nvPr>
        </p:nvSpPr>
        <p:spPr>
          <a:xfrm>
            <a:off x="1863602" y="2581160"/>
            <a:ext cx="10903200" cy="222576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lt1"/>
              </a:buClr>
              <a:buSzPts val="9000"/>
              <a:buNone/>
              <a:defRPr sz="12800">
                <a:solidFill>
                  <a:schemeClr val="lt1"/>
                </a:solidFill>
              </a:defRPr>
            </a:lvl1pPr>
            <a:lvl2pPr lvl="1" algn="ctr">
              <a:spcBef>
                <a:spcPts val="0"/>
              </a:spcBef>
              <a:spcAft>
                <a:spcPts val="0"/>
              </a:spcAft>
              <a:buClr>
                <a:schemeClr val="lt1"/>
              </a:buClr>
              <a:buSzPts val="9000"/>
              <a:buNone/>
              <a:defRPr sz="14400">
                <a:solidFill>
                  <a:schemeClr val="lt1"/>
                </a:solidFill>
              </a:defRPr>
            </a:lvl2pPr>
            <a:lvl3pPr lvl="2" algn="ctr">
              <a:spcBef>
                <a:spcPts val="0"/>
              </a:spcBef>
              <a:spcAft>
                <a:spcPts val="0"/>
              </a:spcAft>
              <a:buClr>
                <a:schemeClr val="lt1"/>
              </a:buClr>
              <a:buSzPts val="9000"/>
              <a:buNone/>
              <a:defRPr sz="14400">
                <a:solidFill>
                  <a:schemeClr val="lt1"/>
                </a:solidFill>
              </a:defRPr>
            </a:lvl3pPr>
            <a:lvl4pPr lvl="3" algn="ctr">
              <a:spcBef>
                <a:spcPts val="0"/>
              </a:spcBef>
              <a:spcAft>
                <a:spcPts val="0"/>
              </a:spcAft>
              <a:buClr>
                <a:schemeClr val="lt1"/>
              </a:buClr>
              <a:buSzPts val="9000"/>
              <a:buNone/>
              <a:defRPr sz="14400">
                <a:solidFill>
                  <a:schemeClr val="lt1"/>
                </a:solidFill>
              </a:defRPr>
            </a:lvl4pPr>
            <a:lvl5pPr lvl="4" algn="ctr">
              <a:spcBef>
                <a:spcPts val="0"/>
              </a:spcBef>
              <a:spcAft>
                <a:spcPts val="0"/>
              </a:spcAft>
              <a:buClr>
                <a:schemeClr val="lt1"/>
              </a:buClr>
              <a:buSzPts val="9000"/>
              <a:buNone/>
              <a:defRPr sz="14400">
                <a:solidFill>
                  <a:schemeClr val="lt1"/>
                </a:solidFill>
              </a:defRPr>
            </a:lvl5pPr>
            <a:lvl6pPr lvl="5" algn="ctr">
              <a:spcBef>
                <a:spcPts val="0"/>
              </a:spcBef>
              <a:spcAft>
                <a:spcPts val="0"/>
              </a:spcAft>
              <a:buClr>
                <a:schemeClr val="lt1"/>
              </a:buClr>
              <a:buSzPts val="9000"/>
              <a:buNone/>
              <a:defRPr sz="14400">
                <a:solidFill>
                  <a:schemeClr val="lt1"/>
                </a:solidFill>
              </a:defRPr>
            </a:lvl6pPr>
            <a:lvl7pPr lvl="6" algn="ctr">
              <a:spcBef>
                <a:spcPts val="0"/>
              </a:spcBef>
              <a:spcAft>
                <a:spcPts val="0"/>
              </a:spcAft>
              <a:buClr>
                <a:schemeClr val="lt1"/>
              </a:buClr>
              <a:buSzPts val="9000"/>
              <a:buNone/>
              <a:defRPr sz="14400">
                <a:solidFill>
                  <a:schemeClr val="lt1"/>
                </a:solidFill>
              </a:defRPr>
            </a:lvl7pPr>
            <a:lvl8pPr lvl="7" algn="ctr">
              <a:spcBef>
                <a:spcPts val="0"/>
              </a:spcBef>
              <a:spcAft>
                <a:spcPts val="0"/>
              </a:spcAft>
              <a:buClr>
                <a:schemeClr val="lt1"/>
              </a:buClr>
              <a:buSzPts val="9000"/>
              <a:buNone/>
              <a:defRPr sz="14400">
                <a:solidFill>
                  <a:schemeClr val="lt1"/>
                </a:solidFill>
              </a:defRPr>
            </a:lvl8pPr>
            <a:lvl9pPr lvl="8" algn="ctr">
              <a:spcBef>
                <a:spcPts val="0"/>
              </a:spcBef>
              <a:spcAft>
                <a:spcPts val="0"/>
              </a:spcAft>
              <a:buClr>
                <a:schemeClr val="lt1"/>
              </a:buClr>
              <a:buSzPts val="9000"/>
              <a:buNone/>
              <a:defRPr sz="14400">
                <a:solidFill>
                  <a:schemeClr val="lt1"/>
                </a:solidFill>
              </a:defRPr>
            </a:lvl9pPr>
          </a:lstStyle>
          <a:p>
            <a:r>
              <a:t>xx%</a:t>
            </a:r>
          </a:p>
        </p:txBody>
      </p:sp>
      <p:sp>
        <p:nvSpPr>
          <p:cNvPr id="509" name="Google Shape;509;p11"/>
          <p:cNvSpPr txBox="1">
            <a:spLocks noGrp="1"/>
          </p:cNvSpPr>
          <p:nvPr>
            <p:ph type="subTitle" idx="1"/>
          </p:nvPr>
        </p:nvSpPr>
        <p:spPr>
          <a:xfrm>
            <a:off x="1863598" y="5106080"/>
            <a:ext cx="10903200" cy="54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1"/>
              </a:buClr>
              <a:buSzPts val="2800"/>
              <a:buNone/>
              <a:defRPr sz="2880">
                <a:solidFill>
                  <a:schemeClr val="lt1"/>
                </a:solidFill>
              </a:defRPr>
            </a:lvl1pPr>
            <a:lvl2pPr lvl="1" algn="ctr" rtl="0">
              <a:lnSpc>
                <a:spcPct val="100000"/>
              </a:lnSpc>
              <a:spcBef>
                <a:spcPts val="0"/>
              </a:spcBef>
              <a:spcAft>
                <a:spcPts val="0"/>
              </a:spcAft>
              <a:buClr>
                <a:schemeClr val="lt1"/>
              </a:buClr>
              <a:buSzPts val="2800"/>
              <a:buNone/>
              <a:defRPr sz="4480">
                <a:solidFill>
                  <a:schemeClr val="lt1"/>
                </a:solidFill>
              </a:defRPr>
            </a:lvl2pPr>
            <a:lvl3pPr lvl="2" algn="ctr" rtl="0">
              <a:lnSpc>
                <a:spcPct val="100000"/>
              </a:lnSpc>
              <a:spcBef>
                <a:spcPts val="0"/>
              </a:spcBef>
              <a:spcAft>
                <a:spcPts val="0"/>
              </a:spcAft>
              <a:buClr>
                <a:schemeClr val="lt1"/>
              </a:buClr>
              <a:buSzPts val="2800"/>
              <a:buNone/>
              <a:defRPr sz="4480">
                <a:solidFill>
                  <a:schemeClr val="lt1"/>
                </a:solidFill>
              </a:defRPr>
            </a:lvl3pPr>
            <a:lvl4pPr lvl="3" algn="ctr" rtl="0">
              <a:lnSpc>
                <a:spcPct val="100000"/>
              </a:lnSpc>
              <a:spcBef>
                <a:spcPts val="0"/>
              </a:spcBef>
              <a:spcAft>
                <a:spcPts val="0"/>
              </a:spcAft>
              <a:buClr>
                <a:schemeClr val="lt1"/>
              </a:buClr>
              <a:buSzPts val="2800"/>
              <a:buNone/>
              <a:defRPr sz="4480">
                <a:solidFill>
                  <a:schemeClr val="lt1"/>
                </a:solidFill>
              </a:defRPr>
            </a:lvl4pPr>
            <a:lvl5pPr lvl="4" algn="ctr" rtl="0">
              <a:lnSpc>
                <a:spcPct val="100000"/>
              </a:lnSpc>
              <a:spcBef>
                <a:spcPts val="0"/>
              </a:spcBef>
              <a:spcAft>
                <a:spcPts val="0"/>
              </a:spcAft>
              <a:buClr>
                <a:schemeClr val="lt1"/>
              </a:buClr>
              <a:buSzPts val="2800"/>
              <a:buNone/>
              <a:defRPr sz="4480">
                <a:solidFill>
                  <a:schemeClr val="lt1"/>
                </a:solidFill>
              </a:defRPr>
            </a:lvl5pPr>
            <a:lvl6pPr lvl="5" algn="ctr" rtl="0">
              <a:lnSpc>
                <a:spcPct val="100000"/>
              </a:lnSpc>
              <a:spcBef>
                <a:spcPts val="0"/>
              </a:spcBef>
              <a:spcAft>
                <a:spcPts val="0"/>
              </a:spcAft>
              <a:buClr>
                <a:schemeClr val="lt1"/>
              </a:buClr>
              <a:buSzPts val="2800"/>
              <a:buNone/>
              <a:defRPr sz="4480">
                <a:solidFill>
                  <a:schemeClr val="lt1"/>
                </a:solidFill>
              </a:defRPr>
            </a:lvl6pPr>
            <a:lvl7pPr lvl="6" algn="ctr" rtl="0">
              <a:lnSpc>
                <a:spcPct val="100000"/>
              </a:lnSpc>
              <a:spcBef>
                <a:spcPts val="0"/>
              </a:spcBef>
              <a:spcAft>
                <a:spcPts val="0"/>
              </a:spcAft>
              <a:buClr>
                <a:schemeClr val="lt1"/>
              </a:buClr>
              <a:buSzPts val="2800"/>
              <a:buNone/>
              <a:defRPr sz="4480">
                <a:solidFill>
                  <a:schemeClr val="lt1"/>
                </a:solidFill>
              </a:defRPr>
            </a:lvl7pPr>
            <a:lvl8pPr lvl="7" algn="ctr" rtl="0">
              <a:lnSpc>
                <a:spcPct val="100000"/>
              </a:lnSpc>
              <a:spcBef>
                <a:spcPts val="0"/>
              </a:spcBef>
              <a:spcAft>
                <a:spcPts val="0"/>
              </a:spcAft>
              <a:buClr>
                <a:schemeClr val="lt1"/>
              </a:buClr>
              <a:buSzPts val="2800"/>
              <a:buNone/>
              <a:defRPr sz="4480">
                <a:solidFill>
                  <a:schemeClr val="lt1"/>
                </a:solidFill>
              </a:defRPr>
            </a:lvl8pPr>
            <a:lvl9pPr lvl="8" algn="ctr" rtl="0">
              <a:lnSpc>
                <a:spcPct val="100000"/>
              </a:lnSpc>
              <a:spcBef>
                <a:spcPts val="0"/>
              </a:spcBef>
              <a:spcAft>
                <a:spcPts val="0"/>
              </a:spcAft>
              <a:buClr>
                <a:schemeClr val="lt1"/>
              </a:buClr>
              <a:buSzPts val="2800"/>
              <a:buNone/>
              <a:defRPr sz="4480">
                <a:solidFill>
                  <a:schemeClr val="lt1"/>
                </a:solidFill>
              </a:defRPr>
            </a:lvl9pPr>
          </a:lstStyle>
          <a:p>
            <a:endParaRPr/>
          </a:p>
        </p:txBody>
      </p:sp>
      <p:grpSp>
        <p:nvGrpSpPr>
          <p:cNvPr id="510" name="Google Shape;510;p11"/>
          <p:cNvGrpSpPr/>
          <p:nvPr/>
        </p:nvGrpSpPr>
        <p:grpSpPr>
          <a:xfrm>
            <a:off x="-1631393" y="-1398165"/>
            <a:ext cx="4303733" cy="4180528"/>
            <a:chOff x="-916554" y="3223569"/>
            <a:chExt cx="2689833" cy="2612830"/>
          </a:xfrm>
        </p:grpSpPr>
        <p:sp>
          <p:nvSpPr>
            <p:cNvPr id="511" name="Google Shape;511;p11"/>
            <p:cNvSpPr/>
            <p:nvPr/>
          </p:nvSpPr>
          <p:spPr>
            <a:xfrm rot="6331355">
              <a:off x="-620750" y="3425544"/>
              <a:ext cx="2098226" cy="2208879"/>
            </a:xfrm>
            <a:custGeom>
              <a:avLst/>
              <a:gdLst/>
              <a:ahLst/>
              <a:cxnLst/>
              <a:rect l="l" t="t" r="r" b="b"/>
              <a:pathLst>
                <a:path w="2010" h="2116" extrusionOk="0">
                  <a:moveTo>
                    <a:pt x="1990" y="1515"/>
                  </a:moveTo>
                  <a:lnTo>
                    <a:pt x="1295" y="2103"/>
                  </a:lnTo>
                  <a:cubicBezTo>
                    <a:pt x="1271" y="2123"/>
                    <a:pt x="1235" y="2120"/>
                    <a:pt x="1214" y="2096"/>
                  </a:cubicBezTo>
                  <a:lnTo>
                    <a:pt x="13" y="682"/>
                  </a:lnTo>
                  <a:cubicBezTo>
                    <a:pt x="-7" y="658"/>
                    <a:pt x="-4" y="622"/>
                    <a:pt x="20" y="601"/>
                  </a:cubicBezTo>
                  <a:lnTo>
                    <a:pt x="714" y="13"/>
                  </a:lnTo>
                  <a:cubicBezTo>
                    <a:pt x="738" y="-7"/>
                    <a:pt x="775" y="-4"/>
                    <a:pt x="795" y="20"/>
                  </a:cubicBezTo>
                  <a:lnTo>
                    <a:pt x="1996" y="1434"/>
                  </a:lnTo>
                  <a:cubicBezTo>
                    <a:pt x="2017" y="1458"/>
                    <a:pt x="2014" y="1494"/>
                    <a:pt x="1990" y="1515"/>
                  </a:cubicBez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880" b="0" strike="noStrike" dirty="0">
                <a:solidFill>
                  <a:srgbClr val="000000"/>
                </a:solidFill>
                <a:latin typeface="Arial"/>
                <a:ea typeface="Arial"/>
                <a:cs typeface="Arial"/>
                <a:sym typeface="Arial"/>
              </a:endParaRPr>
            </a:p>
          </p:txBody>
        </p:sp>
        <p:sp>
          <p:nvSpPr>
            <p:cNvPr id="512" name="Google Shape;512;p11"/>
            <p:cNvSpPr/>
            <p:nvPr/>
          </p:nvSpPr>
          <p:spPr>
            <a:xfrm rot="6331355">
              <a:off x="-579535" y="3465874"/>
              <a:ext cx="2016802" cy="2128499"/>
            </a:xfrm>
            <a:custGeom>
              <a:avLst/>
              <a:gdLst/>
              <a:ahLst/>
              <a:cxnLst/>
              <a:rect l="l" t="t" r="r" b="b"/>
              <a:pathLst>
                <a:path w="1932" h="2039" extrusionOk="0">
                  <a:moveTo>
                    <a:pt x="1912" y="1475"/>
                  </a:moveTo>
                  <a:lnTo>
                    <a:pt x="1261" y="2026"/>
                  </a:lnTo>
                  <a:cubicBezTo>
                    <a:pt x="1238" y="2046"/>
                    <a:pt x="1203" y="2043"/>
                    <a:pt x="1184" y="2020"/>
                  </a:cubicBezTo>
                  <a:lnTo>
                    <a:pt x="13" y="642"/>
                  </a:lnTo>
                  <a:cubicBezTo>
                    <a:pt x="-7" y="619"/>
                    <a:pt x="-4" y="585"/>
                    <a:pt x="19" y="565"/>
                  </a:cubicBezTo>
                  <a:lnTo>
                    <a:pt x="671" y="14"/>
                  </a:lnTo>
                  <a:cubicBezTo>
                    <a:pt x="694" y="-6"/>
                    <a:pt x="728" y="-3"/>
                    <a:pt x="748" y="20"/>
                  </a:cubicBezTo>
                  <a:lnTo>
                    <a:pt x="1918" y="1398"/>
                  </a:lnTo>
                  <a:cubicBezTo>
                    <a:pt x="1938" y="1421"/>
                    <a:pt x="1935" y="1455"/>
                    <a:pt x="1912" y="1475"/>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880" b="0" strike="noStrike" dirty="0">
                <a:solidFill>
                  <a:srgbClr val="000000"/>
                </a:solidFill>
                <a:latin typeface="Arial"/>
                <a:ea typeface="Arial"/>
                <a:cs typeface="Arial"/>
                <a:sym typeface="Arial"/>
              </a:endParaRPr>
            </a:p>
          </p:txBody>
        </p:sp>
        <p:sp>
          <p:nvSpPr>
            <p:cNvPr id="513" name="Google Shape;513;p11"/>
            <p:cNvSpPr/>
            <p:nvPr/>
          </p:nvSpPr>
          <p:spPr>
            <a:xfrm rot="6331355">
              <a:off x="508878" y="3588018"/>
              <a:ext cx="419645" cy="1466670"/>
            </a:xfrm>
            <a:custGeom>
              <a:avLst/>
              <a:gdLst/>
              <a:ahLst/>
              <a:cxnLst/>
              <a:rect l="l" t="t" r="r" b="b"/>
              <a:pathLst>
                <a:path w="402" h="1405" extrusionOk="0">
                  <a:moveTo>
                    <a:pt x="250" y="1405"/>
                  </a:moveTo>
                  <a:cubicBezTo>
                    <a:pt x="250" y="1405"/>
                    <a:pt x="693" y="921"/>
                    <a:pt x="67" y="0"/>
                  </a:cubicBezTo>
                  <a:cubicBezTo>
                    <a:pt x="67" y="0"/>
                    <a:pt x="301" y="802"/>
                    <a:pt x="0" y="1109"/>
                  </a:cubicBezTo>
                  <a:lnTo>
                    <a:pt x="250" y="1405"/>
                  </a:lnTo>
                  <a:close/>
                </a:path>
              </a:pathLst>
            </a:custGeom>
            <a:solidFill>
              <a:srgbClr val="FFFFFF">
                <a:alpha val="2089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880" b="0" strike="noStrike" dirty="0">
                <a:solidFill>
                  <a:srgbClr val="000000"/>
                </a:solidFill>
                <a:latin typeface="Arial"/>
                <a:ea typeface="Arial"/>
                <a:cs typeface="Arial"/>
                <a:sym typeface="Arial"/>
              </a:endParaRPr>
            </a:p>
          </p:txBody>
        </p:sp>
        <p:sp>
          <p:nvSpPr>
            <p:cNvPr id="514" name="Google Shape;514;p11"/>
            <p:cNvSpPr/>
            <p:nvPr/>
          </p:nvSpPr>
          <p:spPr>
            <a:xfrm rot="6331355">
              <a:off x="-182210" y="4038266"/>
              <a:ext cx="557439" cy="1672317"/>
            </a:xfrm>
            <a:custGeom>
              <a:avLst/>
              <a:gdLst/>
              <a:ahLst/>
              <a:cxnLst/>
              <a:rect l="l" t="t" r="r" b="b"/>
              <a:pathLst>
                <a:path w="534" h="1602" extrusionOk="0">
                  <a:moveTo>
                    <a:pt x="326" y="384"/>
                  </a:moveTo>
                  <a:lnTo>
                    <a:pt x="534" y="1272"/>
                  </a:lnTo>
                  <a:lnTo>
                    <a:pt x="159" y="1589"/>
                  </a:lnTo>
                  <a:cubicBezTo>
                    <a:pt x="136" y="1609"/>
                    <a:pt x="101" y="1606"/>
                    <a:pt x="82" y="1583"/>
                  </a:cubicBezTo>
                  <a:lnTo>
                    <a:pt x="0" y="1487"/>
                  </a:lnTo>
                  <a:lnTo>
                    <a:pt x="0" y="0"/>
                  </a:lnTo>
                  <a:lnTo>
                    <a:pt x="326" y="384"/>
                  </a:lnTo>
                  <a:close/>
                </a:path>
              </a:pathLst>
            </a:custGeom>
            <a:solidFill>
              <a:srgbClr val="FFFFFF">
                <a:alpha val="2089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880" b="0" strike="noStrike" dirty="0">
                <a:solidFill>
                  <a:srgbClr val="000000"/>
                </a:solidFill>
                <a:latin typeface="Arial"/>
                <a:ea typeface="Arial"/>
                <a:cs typeface="Arial"/>
                <a:sym typeface="Arial"/>
              </a:endParaRPr>
            </a:p>
          </p:txBody>
        </p:sp>
        <p:sp>
          <p:nvSpPr>
            <p:cNvPr id="515" name="Google Shape;515;p11"/>
            <p:cNvSpPr/>
            <p:nvPr/>
          </p:nvSpPr>
          <p:spPr>
            <a:xfrm rot="6331355">
              <a:off x="881171" y="3868790"/>
              <a:ext cx="227569" cy="226525"/>
            </a:xfrm>
            <a:custGeom>
              <a:avLst/>
              <a:gdLst/>
              <a:ahLst/>
              <a:cxnLst/>
              <a:rect l="l" t="t" r="r" b="b"/>
              <a:pathLst>
                <a:path w="218" h="217" extrusionOk="0">
                  <a:moveTo>
                    <a:pt x="213" y="78"/>
                  </a:moveTo>
                  <a:cubicBezTo>
                    <a:pt x="231" y="135"/>
                    <a:pt x="198" y="196"/>
                    <a:pt x="140" y="213"/>
                  </a:cubicBezTo>
                  <a:cubicBezTo>
                    <a:pt x="82" y="230"/>
                    <a:pt x="22" y="197"/>
                    <a:pt x="5" y="140"/>
                  </a:cubicBezTo>
                  <a:cubicBezTo>
                    <a:pt x="-12" y="82"/>
                    <a:pt x="21" y="22"/>
                    <a:pt x="78" y="5"/>
                  </a:cubicBezTo>
                  <a:cubicBezTo>
                    <a:pt x="136" y="-12"/>
                    <a:pt x="196" y="20"/>
                    <a:pt x="213" y="78"/>
                  </a:cubicBezTo>
                  <a:close/>
                </a:path>
              </a:pathLst>
            </a:custGeom>
            <a:solidFill>
              <a:schemeClr val="lt2"/>
            </a:solidFill>
            <a:ln>
              <a:noFill/>
            </a:ln>
          </p:spPr>
          <p:txBody>
            <a:bodyPr spcFirstLastPara="1" wrap="square" lIns="90000" tIns="33100" rIns="90000" bIns="33100" anchor="ctr" anchorCtr="1">
              <a:noAutofit/>
            </a:bodyPr>
            <a:lstStyle/>
            <a:p>
              <a:pPr marL="0" marR="0" lvl="0" indent="0" algn="l" rtl="0">
                <a:spcBef>
                  <a:spcPts val="0"/>
                </a:spcBef>
                <a:spcAft>
                  <a:spcPts val="0"/>
                </a:spcAft>
                <a:buNone/>
              </a:pPr>
              <a:endParaRPr sz="2880" b="0" strike="noStrike" dirty="0">
                <a:solidFill>
                  <a:srgbClr val="000000"/>
                </a:solidFill>
                <a:latin typeface="Arial"/>
                <a:ea typeface="Arial"/>
                <a:cs typeface="Arial"/>
                <a:sym typeface="Arial"/>
              </a:endParaRPr>
            </a:p>
          </p:txBody>
        </p:sp>
        <p:sp>
          <p:nvSpPr>
            <p:cNvPr id="516" name="Google Shape;516;p11"/>
            <p:cNvSpPr/>
            <p:nvPr/>
          </p:nvSpPr>
          <p:spPr>
            <a:xfrm rot="6331355">
              <a:off x="894239" y="3881699"/>
              <a:ext cx="200428" cy="200428"/>
            </a:xfrm>
            <a:custGeom>
              <a:avLst/>
              <a:gdLst/>
              <a:ahLst/>
              <a:cxnLst/>
              <a:rect l="l" t="t" r="r" b="b"/>
              <a:pathLst>
                <a:path w="192" h="192" extrusionOk="0">
                  <a:moveTo>
                    <a:pt x="188" y="69"/>
                  </a:moveTo>
                  <a:cubicBezTo>
                    <a:pt x="203" y="119"/>
                    <a:pt x="174" y="172"/>
                    <a:pt x="123" y="188"/>
                  </a:cubicBezTo>
                  <a:cubicBezTo>
                    <a:pt x="72" y="203"/>
                    <a:pt x="19" y="174"/>
                    <a:pt x="4" y="123"/>
                  </a:cubicBezTo>
                  <a:cubicBezTo>
                    <a:pt x="-11" y="72"/>
                    <a:pt x="18" y="19"/>
                    <a:pt x="69" y="4"/>
                  </a:cubicBezTo>
                  <a:cubicBezTo>
                    <a:pt x="120" y="-11"/>
                    <a:pt x="173" y="18"/>
                    <a:pt x="188" y="69"/>
                  </a:cubicBezTo>
                  <a:close/>
                </a:path>
              </a:pathLst>
            </a:custGeom>
            <a:solidFill>
              <a:schemeClr val="dk2"/>
            </a:solidFill>
            <a:ln>
              <a:noFill/>
            </a:ln>
          </p:spPr>
          <p:txBody>
            <a:bodyPr spcFirstLastPara="1" wrap="square" lIns="90000" tIns="24100" rIns="90000" bIns="24100" anchor="ctr" anchorCtr="1">
              <a:noAutofit/>
            </a:bodyPr>
            <a:lstStyle/>
            <a:p>
              <a:pPr marL="0" marR="0" lvl="0" indent="0" algn="l" rtl="0">
                <a:spcBef>
                  <a:spcPts val="0"/>
                </a:spcBef>
                <a:spcAft>
                  <a:spcPts val="0"/>
                </a:spcAft>
                <a:buNone/>
              </a:pPr>
              <a:endParaRPr sz="2880" b="0" strike="noStrike" dirty="0">
                <a:solidFill>
                  <a:srgbClr val="000000"/>
                </a:solidFill>
                <a:latin typeface="Arial"/>
                <a:ea typeface="Arial"/>
                <a:cs typeface="Arial"/>
                <a:sym typeface="Arial"/>
              </a:endParaRPr>
            </a:p>
          </p:txBody>
        </p:sp>
        <p:sp>
          <p:nvSpPr>
            <p:cNvPr id="517" name="Google Shape;517;p11"/>
            <p:cNvSpPr/>
            <p:nvPr/>
          </p:nvSpPr>
          <p:spPr>
            <a:xfrm rot="6331355">
              <a:off x="908695" y="3896434"/>
              <a:ext cx="172242" cy="172242"/>
            </a:xfrm>
            <a:custGeom>
              <a:avLst/>
              <a:gdLst/>
              <a:ahLst/>
              <a:cxnLst/>
              <a:rect l="l" t="t" r="r" b="b"/>
              <a:pathLst>
                <a:path w="165" h="165" extrusionOk="0">
                  <a:moveTo>
                    <a:pt x="161" y="59"/>
                  </a:moveTo>
                  <a:cubicBezTo>
                    <a:pt x="174" y="103"/>
                    <a:pt x="149" y="149"/>
                    <a:pt x="105" y="162"/>
                  </a:cubicBezTo>
                  <a:cubicBezTo>
                    <a:pt x="62" y="175"/>
                    <a:pt x="16" y="150"/>
                    <a:pt x="3" y="106"/>
                  </a:cubicBezTo>
                  <a:cubicBezTo>
                    <a:pt x="-10" y="62"/>
                    <a:pt x="15" y="17"/>
                    <a:pt x="59" y="4"/>
                  </a:cubicBezTo>
                  <a:cubicBezTo>
                    <a:pt x="102" y="-9"/>
                    <a:pt x="148" y="16"/>
                    <a:pt x="161" y="59"/>
                  </a:cubicBezTo>
                  <a:close/>
                </a:path>
              </a:pathLst>
            </a:custGeom>
            <a:solidFill>
              <a:srgbClr val="F7AD3A"/>
            </a:solidFill>
            <a:ln>
              <a:noFill/>
            </a:ln>
          </p:spPr>
          <p:txBody>
            <a:bodyPr spcFirstLastPara="1" wrap="square" lIns="90000" tIns="14400" rIns="90000" bIns="14400" anchor="ctr" anchorCtr="1">
              <a:noAutofit/>
            </a:bodyPr>
            <a:lstStyle/>
            <a:p>
              <a:pPr marL="0" marR="0" lvl="0" indent="0" algn="l" rtl="0">
                <a:spcBef>
                  <a:spcPts val="0"/>
                </a:spcBef>
                <a:spcAft>
                  <a:spcPts val="0"/>
                </a:spcAft>
                <a:buNone/>
              </a:pPr>
              <a:endParaRPr sz="2880" b="0" strike="noStrike" dirty="0">
                <a:solidFill>
                  <a:srgbClr val="000000"/>
                </a:solidFill>
                <a:latin typeface="Arial"/>
                <a:ea typeface="Arial"/>
                <a:cs typeface="Arial"/>
                <a:sym typeface="Arial"/>
              </a:endParaRPr>
            </a:p>
          </p:txBody>
        </p:sp>
        <p:sp>
          <p:nvSpPr>
            <p:cNvPr id="518" name="Google Shape;518;p11"/>
            <p:cNvSpPr/>
            <p:nvPr/>
          </p:nvSpPr>
          <p:spPr>
            <a:xfrm rot="6331355">
              <a:off x="886811" y="3944174"/>
              <a:ext cx="213998" cy="76204"/>
            </a:xfrm>
            <a:custGeom>
              <a:avLst/>
              <a:gdLst/>
              <a:ahLst/>
              <a:cxnLst/>
              <a:rect l="l" t="t" r="r" b="b"/>
              <a:pathLst>
                <a:path w="205" h="73" extrusionOk="0">
                  <a:moveTo>
                    <a:pt x="205" y="13"/>
                  </a:moveTo>
                  <a:lnTo>
                    <a:pt x="4" y="73"/>
                  </a:lnTo>
                  <a:lnTo>
                    <a:pt x="0" y="60"/>
                  </a:lnTo>
                  <a:lnTo>
                    <a:pt x="201" y="0"/>
                  </a:lnTo>
                  <a:lnTo>
                    <a:pt x="205" y="13"/>
                  </a:lnTo>
                  <a:close/>
                </a:path>
              </a:pathLst>
            </a:custGeom>
            <a:solidFill>
              <a:schemeClr val="l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2880" b="0" strike="noStrike" dirty="0">
                <a:solidFill>
                  <a:srgbClr val="000000"/>
                </a:solidFill>
                <a:latin typeface="Arial"/>
                <a:ea typeface="Arial"/>
                <a:cs typeface="Arial"/>
                <a:sym typeface="Arial"/>
              </a:endParaRPr>
            </a:p>
          </p:txBody>
        </p:sp>
        <p:sp>
          <p:nvSpPr>
            <p:cNvPr id="519" name="Google Shape;519;p11"/>
            <p:cNvSpPr/>
            <p:nvPr/>
          </p:nvSpPr>
          <p:spPr>
            <a:xfrm rot="6331355">
              <a:off x="893571" y="3950102"/>
              <a:ext cx="194164" cy="63678"/>
            </a:xfrm>
            <a:custGeom>
              <a:avLst/>
              <a:gdLst/>
              <a:ahLst/>
              <a:cxnLst/>
              <a:rect l="l" t="t" r="r" b="b"/>
              <a:pathLst>
                <a:path w="186" h="61" extrusionOk="0">
                  <a:moveTo>
                    <a:pt x="185" y="0"/>
                  </a:moveTo>
                  <a:cubicBezTo>
                    <a:pt x="185" y="3"/>
                    <a:pt x="186" y="5"/>
                    <a:pt x="186" y="7"/>
                  </a:cubicBezTo>
                  <a:lnTo>
                    <a:pt x="3" y="61"/>
                  </a:lnTo>
                  <a:cubicBezTo>
                    <a:pt x="2" y="59"/>
                    <a:pt x="1" y="57"/>
                    <a:pt x="0" y="55"/>
                  </a:cubicBezTo>
                  <a:lnTo>
                    <a:pt x="185" y="0"/>
                  </a:lnTo>
                  <a:close/>
                </a:path>
              </a:pathLst>
            </a:custGeom>
            <a:solidFill>
              <a:srgbClr val="FFFFFF">
                <a:alpha val="20890"/>
              </a:srgbClr>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2880" b="0" strike="noStrike" dirty="0">
                <a:solidFill>
                  <a:srgbClr val="000000"/>
                </a:solidFill>
                <a:latin typeface="Arial"/>
                <a:ea typeface="Arial"/>
                <a:cs typeface="Arial"/>
                <a:sym typeface="Arial"/>
              </a:endParaRPr>
            </a:p>
          </p:txBody>
        </p:sp>
        <p:sp>
          <p:nvSpPr>
            <p:cNvPr id="520" name="Google Shape;520;p11"/>
            <p:cNvSpPr/>
            <p:nvPr/>
          </p:nvSpPr>
          <p:spPr>
            <a:xfrm rot="6331355">
              <a:off x="809850" y="3883295"/>
              <a:ext cx="257842" cy="243227"/>
            </a:xfrm>
            <a:custGeom>
              <a:avLst/>
              <a:gdLst/>
              <a:ahLst/>
              <a:cxnLst/>
              <a:rect l="l" t="t" r="r" b="b"/>
              <a:pathLst>
                <a:path w="247" h="233" extrusionOk="0">
                  <a:moveTo>
                    <a:pt x="241" y="60"/>
                  </a:moveTo>
                  <a:cubicBezTo>
                    <a:pt x="262" y="132"/>
                    <a:pt x="221" y="206"/>
                    <a:pt x="150" y="228"/>
                  </a:cubicBezTo>
                  <a:cubicBezTo>
                    <a:pt x="92" y="245"/>
                    <a:pt x="31" y="221"/>
                    <a:pt x="0" y="173"/>
                  </a:cubicBezTo>
                  <a:cubicBezTo>
                    <a:pt x="33" y="204"/>
                    <a:pt x="82" y="217"/>
                    <a:pt x="129" y="203"/>
                  </a:cubicBezTo>
                  <a:cubicBezTo>
                    <a:pt x="201" y="182"/>
                    <a:pt x="241" y="107"/>
                    <a:pt x="220" y="36"/>
                  </a:cubicBezTo>
                  <a:cubicBezTo>
                    <a:pt x="216" y="23"/>
                    <a:pt x="211" y="11"/>
                    <a:pt x="203" y="0"/>
                  </a:cubicBezTo>
                  <a:cubicBezTo>
                    <a:pt x="221" y="16"/>
                    <a:pt x="234" y="37"/>
                    <a:pt x="241" y="60"/>
                  </a:cubicBezTo>
                  <a:close/>
                </a:path>
              </a:pathLst>
            </a:custGeom>
            <a:solidFill>
              <a:schemeClr val="accent3"/>
            </a:solidFill>
            <a:ln>
              <a:noFill/>
            </a:ln>
          </p:spPr>
          <p:txBody>
            <a:bodyPr spcFirstLastPara="1" wrap="square" lIns="90000" tIns="38875" rIns="90000" bIns="38875" anchor="ctr" anchorCtr="1">
              <a:noAutofit/>
            </a:bodyPr>
            <a:lstStyle/>
            <a:p>
              <a:pPr marL="0" marR="0" lvl="0" indent="0" algn="l" rtl="0">
                <a:spcBef>
                  <a:spcPts val="0"/>
                </a:spcBef>
                <a:spcAft>
                  <a:spcPts val="0"/>
                </a:spcAft>
                <a:buNone/>
              </a:pPr>
              <a:endParaRPr sz="2880" b="0" strike="noStrike" dirty="0">
                <a:solidFill>
                  <a:srgbClr val="000000"/>
                </a:solidFill>
                <a:latin typeface="Arial"/>
                <a:ea typeface="Arial"/>
                <a:cs typeface="Arial"/>
                <a:sym typeface="Arial"/>
              </a:endParaRPr>
            </a:p>
          </p:txBody>
        </p:sp>
        <p:sp>
          <p:nvSpPr>
            <p:cNvPr id="521" name="Google Shape;521;p11"/>
            <p:cNvSpPr/>
            <p:nvPr/>
          </p:nvSpPr>
          <p:spPr>
            <a:xfrm rot="6331355">
              <a:off x="933516" y="3864534"/>
              <a:ext cx="212954" cy="199384"/>
            </a:xfrm>
            <a:custGeom>
              <a:avLst/>
              <a:gdLst/>
              <a:ahLst/>
              <a:cxnLst/>
              <a:rect l="l" t="t" r="r" b="b"/>
              <a:pathLst>
                <a:path w="204" h="191" extrusionOk="0">
                  <a:moveTo>
                    <a:pt x="5" y="142"/>
                  </a:moveTo>
                  <a:cubicBezTo>
                    <a:pt x="-12" y="83"/>
                    <a:pt x="21" y="22"/>
                    <a:pt x="80" y="5"/>
                  </a:cubicBezTo>
                  <a:cubicBezTo>
                    <a:pt x="128" y="-10"/>
                    <a:pt x="178" y="10"/>
                    <a:pt x="204" y="50"/>
                  </a:cubicBezTo>
                  <a:cubicBezTo>
                    <a:pt x="176" y="24"/>
                    <a:pt x="136" y="13"/>
                    <a:pt x="97" y="25"/>
                  </a:cubicBezTo>
                  <a:cubicBezTo>
                    <a:pt x="38" y="42"/>
                    <a:pt x="5" y="104"/>
                    <a:pt x="22" y="162"/>
                  </a:cubicBezTo>
                  <a:cubicBezTo>
                    <a:pt x="25" y="173"/>
                    <a:pt x="30" y="183"/>
                    <a:pt x="36" y="191"/>
                  </a:cubicBezTo>
                  <a:cubicBezTo>
                    <a:pt x="22" y="178"/>
                    <a:pt x="11" y="162"/>
                    <a:pt x="5" y="142"/>
                  </a:cubicBezTo>
                  <a:close/>
                </a:path>
              </a:pathLst>
            </a:custGeom>
            <a:solidFill>
              <a:srgbClr val="FFFFFF">
                <a:alpha val="20890"/>
              </a:srgbClr>
            </a:solidFill>
            <a:ln>
              <a:noFill/>
            </a:ln>
          </p:spPr>
          <p:txBody>
            <a:bodyPr spcFirstLastPara="1" wrap="square" lIns="90000" tIns="23750" rIns="90000" bIns="23750" anchor="ctr" anchorCtr="1">
              <a:noAutofit/>
            </a:bodyPr>
            <a:lstStyle/>
            <a:p>
              <a:pPr marL="0" marR="0" lvl="0" indent="0" algn="l" rtl="0">
                <a:spcBef>
                  <a:spcPts val="0"/>
                </a:spcBef>
                <a:spcAft>
                  <a:spcPts val="0"/>
                </a:spcAft>
                <a:buNone/>
              </a:pPr>
              <a:endParaRPr sz="2880" b="0" strike="noStrike" dirty="0">
                <a:solidFill>
                  <a:srgbClr val="000000"/>
                </a:solidFill>
                <a:latin typeface="Arial"/>
                <a:ea typeface="Arial"/>
                <a:cs typeface="Arial"/>
                <a:sym typeface="Arial"/>
              </a:endParaRPr>
            </a:p>
          </p:txBody>
        </p:sp>
        <p:sp>
          <p:nvSpPr>
            <p:cNvPr id="522" name="Google Shape;522;p11"/>
            <p:cNvSpPr/>
            <p:nvPr/>
          </p:nvSpPr>
          <p:spPr>
            <a:xfrm rot="6331355">
              <a:off x="1098158" y="4339671"/>
              <a:ext cx="227569" cy="226525"/>
            </a:xfrm>
            <a:custGeom>
              <a:avLst/>
              <a:gdLst/>
              <a:ahLst/>
              <a:cxnLst/>
              <a:rect l="l" t="t" r="r" b="b"/>
              <a:pathLst>
                <a:path w="218" h="217" extrusionOk="0">
                  <a:moveTo>
                    <a:pt x="83" y="214"/>
                  </a:moveTo>
                  <a:cubicBezTo>
                    <a:pt x="25" y="200"/>
                    <a:pt x="-11" y="141"/>
                    <a:pt x="4" y="83"/>
                  </a:cubicBezTo>
                  <a:cubicBezTo>
                    <a:pt x="18" y="24"/>
                    <a:pt x="77" y="-11"/>
                    <a:pt x="135" y="3"/>
                  </a:cubicBezTo>
                  <a:cubicBezTo>
                    <a:pt x="194" y="18"/>
                    <a:pt x="229" y="77"/>
                    <a:pt x="215" y="135"/>
                  </a:cubicBezTo>
                  <a:cubicBezTo>
                    <a:pt x="200" y="193"/>
                    <a:pt x="141" y="228"/>
                    <a:pt x="83" y="214"/>
                  </a:cubicBezTo>
                  <a:close/>
                </a:path>
              </a:pathLst>
            </a:custGeom>
            <a:solidFill>
              <a:schemeClr val="lt2"/>
            </a:solidFill>
            <a:ln>
              <a:noFill/>
            </a:ln>
          </p:spPr>
          <p:txBody>
            <a:bodyPr spcFirstLastPara="1" wrap="square" lIns="90000" tIns="33100" rIns="90000" bIns="33100" anchor="ctr" anchorCtr="1">
              <a:noAutofit/>
            </a:bodyPr>
            <a:lstStyle/>
            <a:p>
              <a:pPr marL="0" marR="0" lvl="0" indent="0" algn="l" rtl="0">
                <a:spcBef>
                  <a:spcPts val="0"/>
                </a:spcBef>
                <a:spcAft>
                  <a:spcPts val="0"/>
                </a:spcAft>
                <a:buNone/>
              </a:pPr>
              <a:endParaRPr sz="2880" b="0" strike="noStrike" dirty="0">
                <a:solidFill>
                  <a:srgbClr val="000000"/>
                </a:solidFill>
                <a:latin typeface="Arial"/>
                <a:ea typeface="Arial"/>
                <a:cs typeface="Arial"/>
                <a:sym typeface="Arial"/>
              </a:endParaRPr>
            </a:p>
          </p:txBody>
        </p:sp>
        <p:sp>
          <p:nvSpPr>
            <p:cNvPr id="523" name="Google Shape;523;p11"/>
            <p:cNvSpPr/>
            <p:nvPr/>
          </p:nvSpPr>
          <p:spPr>
            <a:xfrm rot="6331355">
              <a:off x="1111226" y="4352580"/>
              <a:ext cx="200428" cy="200428"/>
            </a:xfrm>
            <a:custGeom>
              <a:avLst/>
              <a:gdLst/>
              <a:ahLst/>
              <a:cxnLst/>
              <a:rect l="l" t="t" r="r" b="b"/>
              <a:pathLst>
                <a:path w="192" h="192" extrusionOk="0">
                  <a:moveTo>
                    <a:pt x="73" y="189"/>
                  </a:moveTo>
                  <a:cubicBezTo>
                    <a:pt x="22" y="176"/>
                    <a:pt x="-10" y="124"/>
                    <a:pt x="3" y="73"/>
                  </a:cubicBezTo>
                  <a:cubicBezTo>
                    <a:pt x="16" y="21"/>
                    <a:pt x="68" y="-10"/>
                    <a:pt x="119" y="3"/>
                  </a:cubicBezTo>
                  <a:cubicBezTo>
                    <a:pt x="171" y="15"/>
                    <a:pt x="202" y="67"/>
                    <a:pt x="190" y="119"/>
                  </a:cubicBezTo>
                  <a:cubicBezTo>
                    <a:pt x="177" y="170"/>
                    <a:pt x="125" y="202"/>
                    <a:pt x="73" y="189"/>
                  </a:cubicBezTo>
                  <a:close/>
                </a:path>
              </a:pathLst>
            </a:custGeom>
            <a:solidFill>
              <a:schemeClr val="dk2"/>
            </a:solidFill>
            <a:ln>
              <a:noFill/>
            </a:ln>
          </p:spPr>
          <p:txBody>
            <a:bodyPr spcFirstLastPara="1" wrap="square" lIns="90000" tIns="24100" rIns="90000" bIns="24100" anchor="ctr" anchorCtr="1">
              <a:noAutofit/>
            </a:bodyPr>
            <a:lstStyle/>
            <a:p>
              <a:pPr marL="0" marR="0" lvl="0" indent="0" algn="l" rtl="0">
                <a:spcBef>
                  <a:spcPts val="0"/>
                </a:spcBef>
                <a:spcAft>
                  <a:spcPts val="0"/>
                </a:spcAft>
                <a:buNone/>
              </a:pPr>
              <a:endParaRPr sz="2880" b="0" strike="noStrike" dirty="0">
                <a:solidFill>
                  <a:srgbClr val="000000"/>
                </a:solidFill>
                <a:latin typeface="Arial"/>
                <a:ea typeface="Arial"/>
                <a:cs typeface="Arial"/>
                <a:sym typeface="Arial"/>
              </a:endParaRPr>
            </a:p>
          </p:txBody>
        </p:sp>
        <p:sp>
          <p:nvSpPr>
            <p:cNvPr id="524" name="Google Shape;524;p11"/>
            <p:cNvSpPr/>
            <p:nvPr/>
          </p:nvSpPr>
          <p:spPr>
            <a:xfrm rot="6331355">
              <a:off x="1125682" y="4367315"/>
              <a:ext cx="172242" cy="172242"/>
            </a:xfrm>
            <a:custGeom>
              <a:avLst/>
              <a:gdLst/>
              <a:ahLst/>
              <a:cxnLst/>
              <a:rect l="l" t="t" r="r" b="b"/>
              <a:pathLst>
                <a:path w="165" h="165" extrusionOk="0">
                  <a:moveTo>
                    <a:pt x="63" y="163"/>
                  </a:moveTo>
                  <a:cubicBezTo>
                    <a:pt x="18" y="152"/>
                    <a:pt x="-9" y="107"/>
                    <a:pt x="2" y="63"/>
                  </a:cubicBezTo>
                  <a:cubicBezTo>
                    <a:pt x="13" y="19"/>
                    <a:pt x="58" y="-8"/>
                    <a:pt x="102" y="3"/>
                  </a:cubicBezTo>
                  <a:cubicBezTo>
                    <a:pt x="146" y="14"/>
                    <a:pt x="173" y="58"/>
                    <a:pt x="162" y="102"/>
                  </a:cubicBezTo>
                  <a:cubicBezTo>
                    <a:pt x="151" y="147"/>
                    <a:pt x="107" y="174"/>
                    <a:pt x="63" y="163"/>
                  </a:cubicBezTo>
                  <a:close/>
                </a:path>
              </a:pathLst>
            </a:custGeom>
            <a:solidFill>
              <a:srgbClr val="F7AD3A"/>
            </a:solidFill>
            <a:ln>
              <a:noFill/>
            </a:ln>
          </p:spPr>
          <p:txBody>
            <a:bodyPr spcFirstLastPara="1" wrap="square" lIns="90000" tIns="14400" rIns="90000" bIns="14400" anchor="ctr" anchorCtr="1">
              <a:noAutofit/>
            </a:bodyPr>
            <a:lstStyle/>
            <a:p>
              <a:pPr marL="0" marR="0" lvl="0" indent="0" algn="l" rtl="0">
                <a:spcBef>
                  <a:spcPts val="0"/>
                </a:spcBef>
                <a:spcAft>
                  <a:spcPts val="0"/>
                </a:spcAft>
                <a:buNone/>
              </a:pPr>
              <a:endParaRPr sz="2880" b="0" strike="noStrike" dirty="0">
                <a:solidFill>
                  <a:srgbClr val="000000"/>
                </a:solidFill>
                <a:latin typeface="Arial"/>
                <a:ea typeface="Arial"/>
                <a:cs typeface="Arial"/>
                <a:sym typeface="Arial"/>
              </a:endParaRPr>
            </a:p>
          </p:txBody>
        </p:sp>
        <p:sp>
          <p:nvSpPr>
            <p:cNvPr id="525" name="Google Shape;525;p11"/>
            <p:cNvSpPr/>
            <p:nvPr/>
          </p:nvSpPr>
          <p:spPr>
            <a:xfrm rot="6331355">
              <a:off x="1179199" y="4344388"/>
              <a:ext cx="65765" cy="216086"/>
            </a:xfrm>
            <a:custGeom>
              <a:avLst/>
              <a:gdLst/>
              <a:ahLst/>
              <a:cxnLst/>
              <a:rect l="l" t="t" r="r" b="b"/>
              <a:pathLst>
                <a:path w="63" h="207" extrusionOk="0">
                  <a:moveTo>
                    <a:pt x="0" y="203"/>
                  </a:moveTo>
                  <a:lnTo>
                    <a:pt x="50" y="0"/>
                  </a:lnTo>
                  <a:lnTo>
                    <a:pt x="63" y="3"/>
                  </a:lnTo>
                  <a:lnTo>
                    <a:pt x="13" y="207"/>
                  </a:lnTo>
                  <a:lnTo>
                    <a:pt x="0" y="203"/>
                  </a:lnTo>
                  <a:close/>
                </a:path>
              </a:pathLst>
            </a:custGeom>
            <a:solidFill>
              <a:schemeClr val="lt2"/>
            </a:solidFill>
            <a:ln>
              <a:noFill/>
            </a:ln>
          </p:spPr>
          <p:txBody>
            <a:bodyPr spcFirstLastPara="1" wrap="square" lIns="90000" tIns="29500" rIns="90000" bIns="29500" anchor="ctr" anchorCtr="1">
              <a:noAutofit/>
            </a:bodyPr>
            <a:lstStyle/>
            <a:p>
              <a:pPr marL="0" marR="0" lvl="0" indent="0" algn="l" rtl="0">
                <a:spcBef>
                  <a:spcPts val="0"/>
                </a:spcBef>
                <a:spcAft>
                  <a:spcPts val="0"/>
                </a:spcAft>
                <a:buNone/>
              </a:pPr>
              <a:endParaRPr sz="2880" b="0" strike="noStrike" dirty="0">
                <a:solidFill>
                  <a:srgbClr val="000000"/>
                </a:solidFill>
                <a:latin typeface="Arial"/>
                <a:ea typeface="Arial"/>
                <a:cs typeface="Arial"/>
                <a:sym typeface="Arial"/>
              </a:endParaRPr>
            </a:p>
          </p:txBody>
        </p:sp>
        <p:sp>
          <p:nvSpPr>
            <p:cNvPr id="526" name="Google Shape;526;p11"/>
            <p:cNvSpPr/>
            <p:nvPr/>
          </p:nvSpPr>
          <p:spPr>
            <a:xfrm rot="6331355">
              <a:off x="1186421" y="4350924"/>
              <a:ext cx="54282" cy="196252"/>
            </a:xfrm>
            <a:custGeom>
              <a:avLst/>
              <a:gdLst/>
              <a:ahLst/>
              <a:cxnLst/>
              <a:rect l="l" t="t" r="r" b="b"/>
              <a:pathLst>
                <a:path w="52" h="188" extrusionOk="0">
                  <a:moveTo>
                    <a:pt x="6" y="188"/>
                  </a:moveTo>
                  <a:cubicBezTo>
                    <a:pt x="4" y="187"/>
                    <a:pt x="2" y="186"/>
                    <a:pt x="0" y="186"/>
                  </a:cubicBezTo>
                  <a:lnTo>
                    <a:pt x="46" y="0"/>
                  </a:lnTo>
                  <a:cubicBezTo>
                    <a:pt x="48" y="0"/>
                    <a:pt x="50" y="1"/>
                    <a:pt x="52" y="2"/>
                  </a:cubicBezTo>
                  <a:lnTo>
                    <a:pt x="6" y="188"/>
                  </a:lnTo>
                  <a:close/>
                </a:path>
              </a:pathLst>
            </a:custGeom>
            <a:solidFill>
              <a:srgbClr val="FFFFFF">
                <a:alpha val="20890"/>
              </a:srgbClr>
            </a:solidFill>
            <a:ln>
              <a:noFill/>
            </a:ln>
          </p:spPr>
          <p:txBody>
            <a:bodyPr spcFirstLastPara="1" wrap="square" lIns="90000" tIns="22675" rIns="90000" bIns="22675" anchor="ctr" anchorCtr="1">
              <a:noAutofit/>
            </a:bodyPr>
            <a:lstStyle/>
            <a:p>
              <a:pPr marL="0" marR="0" lvl="0" indent="0" algn="l" rtl="0">
                <a:spcBef>
                  <a:spcPts val="0"/>
                </a:spcBef>
                <a:spcAft>
                  <a:spcPts val="0"/>
                </a:spcAft>
                <a:buNone/>
              </a:pPr>
              <a:endParaRPr sz="2880" b="0" strike="noStrike" dirty="0">
                <a:solidFill>
                  <a:srgbClr val="000000"/>
                </a:solidFill>
                <a:latin typeface="Arial"/>
                <a:ea typeface="Arial"/>
                <a:cs typeface="Arial"/>
                <a:sym typeface="Arial"/>
              </a:endParaRPr>
            </a:p>
          </p:txBody>
        </p:sp>
        <p:sp>
          <p:nvSpPr>
            <p:cNvPr id="527" name="Google Shape;527;p11"/>
            <p:cNvSpPr/>
            <p:nvPr/>
          </p:nvSpPr>
          <p:spPr>
            <a:xfrm rot="6331355">
              <a:off x="1026837" y="4354176"/>
              <a:ext cx="257842" cy="243227"/>
            </a:xfrm>
            <a:custGeom>
              <a:avLst/>
              <a:gdLst/>
              <a:ahLst/>
              <a:cxnLst/>
              <a:rect l="l" t="t" r="r" b="b"/>
              <a:pathLst>
                <a:path w="247" h="233" extrusionOk="0">
                  <a:moveTo>
                    <a:pt x="241" y="60"/>
                  </a:moveTo>
                  <a:cubicBezTo>
                    <a:pt x="262" y="132"/>
                    <a:pt x="222" y="206"/>
                    <a:pt x="150" y="227"/>
                  </a:cubicBezTo>
                  <a:cubicBezTo>
                    <a:pt x="92" y="245"/>
                    <a:pt x="31" y="221"/>
                    <a:pt x="0" y="173"/>
                  </a:cubicBezTo>
                  <a:cubicBezTo>
                    <a:pt x="33" y="204"/>
                    <a:pt x="82" y="217"/>
                    <a:pt x="129" y="203"/>
                  </a:cubicBezTo>
                  <a:cubicBezTo>
                    <a:pt x="201" y="182"/>
                    <a:pt x="241" y="107"/>
                    <a:pt x="220" y="36"/>
                  </a:cubicBezTo>
                  <a:cubicBezTo>
                    <a:pt x="216" y="23"/>
                    <a:pt x="211" y="11"/>
                    <a:pt x="204" y="0"/>
                  </a:cubicBezTo>
                  <a:cubicBezTo>
                    <a:pt x="221" y="16"/>
                    <a:pt x="234" y="36"/>
                    <a:pt x="241" y="60"/>
                  </a:cubicBezTo>
                  <a:close/>
                </a:path>
              </a:pathLst>
            </a:custGeom>
            <a:solidFill>
              <a:schemeClr val="accent3"/>
            </a:solidFill>
            <a:ln>
              <a:noFill/>
            </a:ln>
          </p:spPr>
          <p:txBody>
            <a:bodyPr spcFirstLastPara="1" wrap="square" lIns="90000" tIns="38875" rIns="90000" bIns="38875" anchor="ctr" anchorCtr="1">
              <a:noAutofit/>
            </a:bodyPr>
            <a:lstStyle/>
            <a:p>
              <a:pPr marL="0" marR="0" lvl="0" indent="0" algn="l" rtl="0">
                <a:spcBef>
                  <a:spcPts val="0"/>
                </a:spcBef>
                <a:spcAft>
                  <a:spcPts val="0"/>
                </a:spcAft>
                <a:buNone/>
              </a:pPr>
              <a:endParaRPr sz="2880" b="0" strike="noStrike" dirty="0">
                <a:solidFill>
                  <a:srgbClr val="000000"/>
                </a:solidFill>
                <a:latin typeface="Arial"/>
                <a:ea typeface="Arial"/>
                <a:cs typeface="Arial"/>
                <a:sym typeface="Arial"/>
              </a:endParaRPr>
            </a:p>
          </p:txBody>
        </p:sp>
        <p:sp>
          <p:nvSpPr>
            <p:cNvPr id="528" name="Google Shape;528;p11"/>
            <p:cNvSpPr/>
            <p:nvPr/>
          </p:nvSpPr>
          <p:spPr>
            <a:xfrm rot="6331355">
              <a:off x="1150382" y="4335257"/>
              <a:ext cx="211910" cy="200428"/>
            </a:xfrm>
            <a:custGeom>
              <a:avLst/>
              <a:gdLst/>
              <a:ahLst/>
              <a:cxnLst/>
              <a:rect l="l" t="t" r="r" b="b"/>
              <a:pathLst>
                <a:path w="203" h="192" extrusionOk="0">
                  <a:moveTo>
                    <a:pt x="4" y="142"/>
                  </a:moveTo>
                  <a:cubicBezTo>
                    <a:pt x="-13" y="84"/>
                    <a:pt x="20" y="22"/>
                    <a:pt x="79" y="4"/>
                  </a:cubicBezTo>
                  <a:cubicBezTo>
                    <a:pt x="127" y="-10"/>
                    <a:pt x="177" y="10"/>
                    <a:pt x="203" y="50"/>
                  </a:cubicBezTo>
                  <a:cubicBezTo>
                    <a:pt x="175" y="24"/>
                    <a:pt x="135" y="13"/>
                    <a:pt x="96" y="25"/>
                  </a:cubicBezTo>
                  <a:cubicBezTo>
                    <a:pt x="37" y="42"/>
                    <a:pt x="4" y="104"/>
                    <a:pt x="21" y="162"/>
                  </a:cubicBezTo>
                  <a:cubicBezTo>
                    <a:pt x="25" y="173"/>
                    <a:pt x="29" y="183"/>
                    <a:pt x="35" y="192"/>
                  </a:cubicBezTo>
                  <a:cubicBezTo>
                    <a:pt x="21" y="179"/>
                    <a:pt x="10" y="162"/>
                    <a:pt x="4" y="142"/>
                  </a:cubicBezTo>
                  <a:close/>
                </a:path>
              </a:pathLst>
            </a:custGeom>
            <a:solidFill>
              <a:srgbClr val="FFFFFF">
                <a:alpha val="20890"/>
              </a:srgbClr>
            </a:solidFill>
            <a:ln>
              <a:noFill/>
            </a:ln>
          </p:spPr>
          <p:txBody>
            <a:bodyPr spcFirstLastPara="1" wrap="square" lIns="90000" tIns="24100" rIns="90000" bIns="24100" anchor="ctr" anchorCtr="1">
              <a:noAutofit/>
            </a:bodyPr>
            <a:lstStyle/>
            <a:p>
              <a:pPr marL="0" marR="0" lvl="0" indent="0" algn="l" rtl="0">
                <a:spcBef>
                  <a:spcPts val="0"/>
                </a:spcBef>
                <a:spcAft>
                  <a:spcPts val="0"/>
                </a:spcAft>
                <a:buNone/>
              </a:pPr>
              <a:endParaRPr sz="2880" b="0" strike="noStrike" dirty="0">
                <a:solidFill>
                  <a:srgbClr val="000000"/>
                </a:solidFill>
                <a:latin typeface="Arial"/>
                <a:ea typeface="Arial"/>
                <a:cs typeface="Arial"/>
                <a:sym typeface="Arial"/>
              </a:endParaRPr>
            </a:p>
          </p:txBody>
        </p:sp>
        <p:sp>
          <p:nvSpPr>
            <p:cNvPr id="529" name="Google Shape;529;p11"/>
            <p:cNvSpPr/>
            <p:nvPr/>
          </p:nvSpPr>
          <p:spPr>
            <a:xfrm rot="6331355">
              <a:off x="441685" y="4072142"/>
              <a:ext cx="226525" cy="226525"/>
            </a:xfrm>
            <a:custGeom>
              <a:avLst/>
              <a:gdLst/>
              <a:ahLst/>
              <a:cxnLst/>
              <a:rect l="l" t="t" r="r" b="b"/>
              <a:pathLst>
                <a:path w="217" h="217" extrusionOk="0">
                  <a:moveTo>
                    <a:pt x="213" y="78"/>
                  </a:moveTo>
                  <a:cubicBezTo>
                    <a:pt x="230" y="135"/>
                    <a:pt x="197" y="195"/>
                    <a:pt x="140" y="213"/>
                  </a:cubicBezTo>
                  <a:cubicBezTo>
                    <a:pt x="82" y="230"/>
                    <a:pt x="22" y="197"/>
                    <a:pt x="4" y="139"/>
                  </a:cubicBezTo>
                  <a:cubicBezTo>
                    <a:pt x="-13" y="82"/>
                    <a:pt x="20" y="21"/>
                    <a:pt x="78" y="4"/>
                  </a:cubicBezTo>
                  <a:cubicBezTo>
                    <a:pt x="135" y="-13"/>
                    <a:pt x="196" y="20"/>
                    <a:pt x="213" y="78"/>
                  </a:cubicBezTo>
                  <a:close/>
                </a:path>
              </a:pathLst>
            </a:custGeom>
            <a:solidFill>
              <a:schemeClr val="lt2"/>
            </a:solidFill>
            <a:ln>
              <a:noFill/>
            </a:ln>
          </p:spPr>
          <p:txBody>
            <a:bodyPr spcFirstLastPara="1" wrap="square" lIns="90000" tIns="33100" rIns="90000" bIns="33100" anchor="ctr" anchorCtr="1">
              <a:noAutofit/>
            </a:bodyPr>
            <a:lstStyle/>
            <a:p>
              <a:pPr marL="0" marR="0" lvl="0" indent="0" algn="l" rtl="0">
                <a:spcBef>
                  <a:spcPts val="0"/>
                </a:spcBef>
                <a:spcAft>
                  <a:spcPts val="0"/>
                </a:spcAft>
                <a:buNone/>
              </a:pPr>
              <a:endParaRPr sz="2880" b="0" strike="noStrike" dirty="0">
                <a:solidFill>
                  <a:srgbClr val="000000"/>
                </a:solidFill>
                <a:latin typeface="Arial"/>
                <a:ea typeface="Arial"/>
                <a:cs typeface="Arial"/>
                <a:sym typeface="Arial"/>
              </a:endParaRPr>
            </a:p>
          </p:txBody>
        </p:sp>
        <p:sp>
          <p:nvSpPr>
            <p:cNvPr id="530" name="Google Shape;530;p11"/>
            <p:cNvSpPr/>
            <p:nvPr/>
          </p:nvSpPr>
          <p:spPr>
            <a:xfrm rot="6331355">
              <a:off x="454594" y="4086216"/>
              <a:ext cx="200428" cy="199384"/>
            </a:xfrm>
            <a:custGeom>
              <a:avLst/>
              <a:gdLst/>
              <a:ahLst/>
              <a:cxnLst/>
              <a:rect l="l" t="t" r="r" b="b"/>
              <a:pathLst>
                <a:path w="192" h="191" extrusionOk="0">
                  <a:moveTo>
                    <a:pt x="188" y="68"/>
                  </a:moveTo>
                  <a:cubicBezTo>
                    <a:pt x="203" y="119"/>
                    <a:pt x="174" y="172"/>
                    <a:pt x="123" y="187"/>
                  </a:cubicBezTo>
                  <a:cubicBezTo>
                    <a:pt x="72" y="202"/>
                    <a:pt x="19" y="174"/>
                    <a:pt x="4" y="123"/>
                  </a:cubicBezTo>
                  <a:cubicBezTo>
                    <a:pt x="-11" y="72"/>
                    <a:pt x="17" y="19"/>
                    <a:pt x="68" y="4"/>
                  </a:cubicBezTo>
                  <a:cubicBezTo>
                    <a:pt x="119" y="-11"/>
                    <a:pt x="173" y="17"/>
                    <a:pt x="188" y="68"/>
                  </a:cubicBezTo>
                  <a:close/>
                </a:path>
              </a:pathLst>
            </a:custGeom>
            <a:solidFill>
              <a:schemeClr val="dk2"/>
            </a:solidFill>
            <a:ln>
              <a:noFill/>
            </a:ln>
          </p:spPr>
          <p:txBody>
            <a:bodyPr spcFirstLastPara="1" wrap="square" lIns="90000" tIns="23750" rIns="90000" bIns="23750" anchor="ctr" anchorCtr="1">
              <a:noAutofit/>
            </a:bodyPr>
            <a:lstStyle/>
            <a:p>
              <a:pPr marL="0" marR="0" lvl="0" indent="0" algn="l" rtl="0">
                <a:spcBef>
                  <a:spcPts val="0"/>
                </a:spcBef>
                <a:spcAft>
                  <a:spcPts val="0"/>
                </a:spcAft>
                <a:buNone/>
              </a:pPr>
              <a:endParaRPr sz="2880" b="0" strike="noStrike" dirty="0">
                <a:solidFill>
                  <a:srgbClr val="000000"/>
                </a:solidFill>
                <a:latin typeface="Arial"/>
                <a:ea typeface="Arial"/>
                <a:cs typeface="Arial"/>
                <a:sym typeface="Arial"/>
              </a:endParaRPr>
            </a:p>
          </p:txBody>
        </p:sp>
        <p:sp>
          <p:nvSpPr>
            <p:cNvPr id="531" name="Google Shape;531;p11"/>
            <p:cNvSpPr/>
            <p:nvPr/>
          </p:nvSpPr>
          <p:spPr>
            <a:xfrm rot="6331355">
              <a:off x="468826" y="4099283"/>
              <a:ext cx="172242" cy="172242"/>
            </a:xfrm>
            <a:custGeom>
              <a:avLst/>
              <a:gdLst/>
              <a:ahLst/>
              <a:cxnLst/>
              <a:rect l="l" t="t" r="r" b="b"/>
              <a:pathLst>
                <a:path w="165" h="165" extrusionOk="0">
                  <a:moveTo>
                    <a:pt x="162" y="59"/>
                  </a:moveTo>
                  <a:cubicBezTo>
                    <a:pt x="175" y="103"/>
                    <a:pt x="150" y="148"/>
                    <a:pt x="106" y="161"/>
                  </a:cubicBezTo>
                  <a:cubicBezTo>
                    <a:pt x="62" y="174"/>
                    <a:pt x="17" y="150"/>
                    <a:pt x="4" y="106"/>
                  </a:cubicBezTo>
                  <a:cubicBezTo>
                    <a:pt x="-9" y="62"/>
                    <a:pt x="16" y="17"/>
                    <a:pt x="59" y="4"/>
                  </a:cubicBezTo>
                  <a:cubicBezTo>
                    <a:pt x="103" y="-9"/>
                    <a:pt x="149" y="15"/>
                    <a:pt x="162" y="59"/>
                  </a:cubicBezTo>
                  <a:close/>
                </a:path>
              </a:pathLst>
            </a:custGeom>
            <a:solidFill>
              <a:srgbClr val="F7AD3A"/>
            </a:solidFill>
            <a:ln>
              <a:noFill/>
            </a:ln>
          </p:spPr>
          <p:txBody>
            <a:bodyPr spcFirstLastPara="1" wrap="square" lIns="90000" tIns="14400" rIns="90000" bIns="14400" anchor="ctr" anchorCtr="1">
              <a:noAutofit/>
            </a:bodyPr>
            <a:lstStyle/>
            <a:p>
              <a:pPr marL="0" marR="0" lvl="0" indent="0" algn="l" rtl="0">
                <a:spcBef>
                  <a:spcPts val="0"/>
                </a:spcBef>
                <a:spcAft>
                  <a:spcPts val="0"/>
                </a:spcAft>
                <a:buNone/>
              </a:pPr>
              <a:endParaRPr sz="2880" b="0" strike="noStrike" dirty="0">
                <a:solidFill>
                  <a:srgbClr val="000000"/>
                </a:solidFill>
                <a:latin typeface="Arial"/>
                <a:ea typeface="Arial"/>
                <a:cs typeface="Arial"/>
                <a:sym typeface="Arial"/>
              </a:endParaRPr>
            </a:p>
          </p:txBody>
        </p:sp>
        <p:sp>
          <p:nvSpPr>
            <p:cNvPr id="532" name="Google Shape;532;p11"/>
            <p:cNvSpPr/>
            <p:nvPr/>
          </p:nvSpPr>
          <p:spPr>
            <a:xfrm rot="6331355">
              <a:off x="447325" y="4147526"/>
              <a:ext cx="212954" cy="76204"/>
            </a:xfrm>
            <a:custGeom>
              <a:avLst/>
              <a:gdLst/>
              <a:ahLst/>
              <a:cxnLst/>
              <a:rect l="l" t="t" r="r" b="b"/>
              <a:pathLst>
                <a:path w="204" h="73" extrusionOk="0">
                  <a:moveTo>
                    <a:pt x="204" y="13"/>
                  </a:moveTo>
                  <a:lnTo>
                    <a:pt x="3" y="73"/>
                  </a:lnTo>
                  <a:lnTo>
                    <a:pt x="0" y="60"/>
                  </a:lnTo>
                  <a:lnTo>
                    <a:pt x="201" y="0"/>
                  </a:lnTo>
                  <a:lnTo>
                    <a:pt x="204" y="13"/>
                  </a:lnTo>
                  <a:close/>
                </a:path>
              </a:pathLst>
            </a:custGeom>
            <a:solidFill>
              <a:schemeClr val="l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2880" b="0" strike="noStrike" dirty="0">
                <a:solidFill>
                  <a:srgbClr val="000000"/>
                </a:solidFill>
                <a:latin typeface="Arial"/>
                <a:ea typeface="Arial"/>
                <a:cs typeface="Arial"/>
                <a:sym typeface="Arial"/>
              </a:endParaRPr>
            </a:p>
          </p:txBody>
        </p:sp>
        <p:sp>
          <p:nvSpPr>
            <p:cNvPr id="533" name="Google Shape;533;p11"/>
            <p:cNvSpPr/>
            <p:nvPr/>
          </p:nvSpPr>
          <p:spPr>
            <a:xfrm rot="6331355">
              <a:off x="453423" y="4153957"/>
              <a:ext cx="194164" cy="63678"/>
            </a:xfrm>
            <a:custGeom>
              <a:avLst/>
              <a:gdLst/>
              <a:ahLst/>
              <a:cxnLst/>
              <a:rect l="l" t="t" r="r" b="b"/>
              <a:pathLst>
                <a:path w="186" h="61" extrusionOk="0">
                  <a:moveTo>
                    <a:pt x="184" y="0"/>
                  </a:moveTo>
                  <a:cubicBezTo>
                    <a:pt x="185" y="2"/>
                    <a:pt x="185" y="5"/>
                    <a:pt x="186" y="7"/>
                  </a:cubicBezTo>
                  <a:lnTo>
                    <a:pt x="2" y="61"/>
                  </a:lnTo>
                  <a:cubicBezTo>
                    <a:pt x="1" y="59"/>
                    <a:pt x="0" y="57"/>
                    <a:pt x="0" y="55"/>
                  </a:cubicBezTo>
                  <a:lnTo>
                    <a:pt x="184" y="0"/>
                  </a:lnTo>
                  <a:close/>
                </a:path>
              </a:pathLst>
            </a:custGeom>
            <a:solidFill>
              <a:srgbClr val="FFFFFF">
                <a:alpha val="20890"/>
              </a:srgbClr>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2880" b="0" strike="noStrike" dirty="0">
                <a:solidFill>
                  <a:srgbClr val="000000"/>
                </a:solidFill>
                <a:latin typeface="Arial"/>
                <a:ea typeface="Arial"/>
                <a:cs typeface="Arial"/>
                <a:sym typeface="Arial"/>
              </a:endParaRPr>
            </a:p>
          </p:txBody>
        </p:sp>
        <p:sp>
          <p:nvSpPr>
            <p:cNvPr id="534" name="Google Shape;534;p11"/>
            <p:cNvSpPr/>
            <p:nvPr/>
          </p:nvSpPr>
          <p:spPr>
            <a:xfrm rot="6331355">
              <a:off x="369981" y="4086144"/>
              <a:ext cx="257842" cy="243227"/>
            </a:xfrm>
            <a:custGeom>
              <a:avLst/>
              <a:gdLst/>
              <a:ahLst/>
              <a:cxnLst/>
              <a:rect l="l" t="t" r="r" b="b"/>
              <a:pathLst>
                <a:path w="247" h="233" extrusionOk="0">
                  <a:moveTo>
                    <a:pt x="241" y="60"/>
                  </a:moveTo>
                  <a:cubicBezTo>
                    <a:pt x="263" y="131"/>
                    <a:pt x="222" y="206"/>
                    <a:pt x="151" y="227"/>
                  </a:cubicBezTo>
                  <a:cubicBezTo>
                    <a:pt x="93" y="244"/>
                    <a:pt x="32" y="221"/>
                    <a:pt x="0" y="172"/>
                  </a:cubicBezTo>
                  <a:cubicBezTo>
                    <a:pt x="34" y="204"/>
                    <a:pt x="83" y="217"/>
                    <a:pt x="130" y="203"/>
                  </a:cubicBezTo>
                  <a:cubicBezTo>
                    <a:pt x="201" y="182"/>
                    <a:pt x="242" y="107"/>
                    <a:pt x="221" y="36"/>
                  </a:cubicBezTo>
                  <a:cubicBezTo>
                    <a:pt x="217" y="23"/>
                    <a:pt x="211" y="11"/>
                    <a:pt x="204" y="0"/>
                  </a:cubicBezTo>
                  <a:cubicBezTo>
                    <a:pt x="221" y="16"/>
                    <a:pt x="234" y="36"/>
                    <a:pt x="241" y="60"/>
                  </a:cubicBezTo>
                  <a:close/>
                </a:path>
              </a:pathLst>
            </a:custGeom>
            <a:solidFill>
              <a:schemeClr val="accent3"/>
            </a:solidFill>
            <a:ln>
              <a:noFill/>
            </a:ln>
          </p:spPr>
          <p:txBody>
            <a:bodyPr spcFirstLastPara="1" wrap="square" lIns="90000" tIns="38875" rIns="90000" bIns="38875" anchor="ctr" anchorCtr="1">
              <a:noAutofit/>
            </a:bodyPr>
            <a:lstStyle/>
            <a:p>
              <a:pPr marL="0" marR="0" lvl="0" indent="0" algn="l" rtl="0">
                <a:spcBef>
                  <a:spcPts val="0"/>
                </a:spcBef>
                <a:spcAft>
                  <a:spcPts val="0"/>
                </a:spcAft>
                <a:buNone/>
              </a:pPr>
              <a:endParaRPr sz="2880" b="0" strike="noStrike" dirty="0">
                <a:solidFill>
                  <a:srgbClr val="000000"/>
                </a:solidFill>
                <a:latin typeface="Arial"/>
                <a:ea typeface="Arial"/>
                <a:cs typeface="Arial"/>
                <a:sym typeface="Arial"/>
              </a:endParaRPr>
            </a:p>
          </p:txBody>
        </p:sp>
        <p:sp>
          <p:nvSpPr>
            <p:cNvPr id="535" name="Google Shape;535;p11"/>
            <p:cNvSpPr/>
            <p:nvPr/>
          </p:nvSpPr>
          <p:spPr>
            <a:xfrm rot="6331355">
              <a:off x="494030" y="4067887"/>
              <a:ext cx="211910" cy="199384"/>
            </a:xfrm>
            <a:custGeom>
              <a:avLst/>
              <a:gdLst/>
              <a:ahLst/>
              <a:cxnLst/>
              <a:rect l="l" t="t" r="r" b="b"/>
              <a:pathLst>
                <a:path w="203" h="191" extrusionOk="0">
                  <a:moveTo>
                    <a:pt x="5" y="142"/>
                  </a:moveTo>
                  <a:cubicBezTo>
                    <a:pt x="-13" y="83"/>
                    <a:pt x="21" y="22"/>
                    <a:pt x="79" y="4"/>
                  </a:cubicBezTo>
                  <a:cubicBezTo>
                    <a:pt x="127" y="-10"/>
                    <a:pt x="177" y="10"/>
                    <a:pt x="203" y="49"/>
                  </a:cubicBezTo>
                  <a:cubicBezTo>
                    <a:pt x="176" y="24"/>
                    <a:pt x="135" y="13"/>
                    <a:pt x="96" y="25"/>
                  </a:cubicBezTo>
                  <a:cubicBezTo>
                    <a:pt x="38" y="42"/>
                    <a:pt x="4" y="103"/>
                    <a:pt x="22" y="162"/>
                  </a:cubicBezTo>
                  <a:cubicBezTo>
                    <a:pt x="25" y="173"/>
                    <a:pt x="30" y="182"/>
                    <a:pt x="35" y="191"/>
                  </a:cubicBezTo>
                  <a:cubicBezTo>
                    <a:pt x="21" y="178"/>
                    <a:pt x="11" y="161"/>
                    <a:pt x="5" y="142"/>
                  </a:cubicBezTo>
                  <a:close/>
                </a:path>
              </a:pathLst>
            </a:custGeom>
            <a:solidFill>
              <a:srgbClr val="FFFFFF">
                <a:alpha val="20890"/>
              </a:srgbClr>
            </a:solidFill>
            <a:ln>
              <a:noFill/>
            </a:ln>
          </p:spPr>
          <p:txBody>
            <a:bodyPr spcFirstLastPara="1" wrap="square" lIns="90000" tIns="23750" rIns="90000" bIns="23750" anchor="ctr" anchorCtr="1">
              <a:noAutofit/>
            </a:bodyPr>
            <a:lstStyle/>
            <a:p>
              <a:pPr marL="0" marR="0" lvl="0" indent="0" algn="l" rtl="0">
                <a:spcBef>
                  <a:spcPts val="0"/>
                </a:spcBef>
                <a:spcAft>
                  <a:spcPts val="0"/>
                </a:spcAft>
                <a:buNone/>
              </a:pPr>
              <a:endParaRPr sz="2880" b="0" strike="noStrike" dirty="0">
                <a:solidFill>
                  <a:srgbClr val="000000"/>
                </a:solidFill>
                <a:latin typeface="Arial"/>
                <a:ea typeface="Arial"/>
                <a:cs typeface="Arial"/>
                <a:sym typeface="Arial"/>
              </a:endParaRPr>
            </a:p>
          </p:txBody>
        </p:sp>
        <p:sp>
          <p:nvSpPr>
            <p:cNvPr id="536" name="Google Shape;536;p11"/>
            <p:cNvSpPr/>
            <p:nvPr/>
          </p:nvSpPr>
          <p:spPr>
            <a:xfrm rot="6331355">
              <a:off x="658010" y="4543526"/>
              <a:ext cx="227569" cy="226525"/>
            </a:xfrm>
            <a:custGeom>
              <a:avLst/>
              <a:gdLst/>
              <a:ahLst/>
              <a:cxnLst/>
              <a:rect l="l" t="t" r="r" b="b"/>
              <a:pathLst>
                <a:path w="218" h="217" extrusionOk="0">
                  <a:moveTo>
                    <a:pt x="15" y="53"/>
                  </a:moveTo>
                  <a:cubicBezTo>
                    <a:pt x="46" y="2"/>
                    <a:pt x="113" y="-16"/>
                    <a:pt x="164" y="15"/>
                  </a:cubicBezTo>
                  <a:cubicBezTo>
                    <a:pt x="216" y="46"/>
                    <a:pt x="233" y="112"/>
                    <a:pt x="202" y="164"/>
                  </a:cubicBezTo>
                  <a:cubicBezTo>
                    <a:pt x="172" y="215"/>
                    <a:pt x="105" y="233"/>
                    <a:pt x="53" y="202"/>
                  </a:cubicBezTo>
                  <a:cubicBezTo>
                    <a:pt x="2" y="171"/>
                    <a:pt x="-16" y="105"/>
                    <a:pt x="15" y="53"/>
                  </a:cubicBezTo>
                  <a:close/>
                </a:path>
              </a:pathLst>
            </a:custGeom>
            <a:solidFill>
              <a:schemeClr val="lt2"/>
            </a:solidFill>
            <a:ln>
              <a:noFill/>
            </a:ln>
          </p:spPr>
          <p:txBody>
            <a:bodyPr spcFirstLastPara="1" wrap="square" lIns="90000" tIns="33100" rIns="90000" bIns="33100" anchor="ctr" anchorCtr="1">
              <a:noAutofit/>
            </a:bodyPr>
            <a:lstStyle/>
            <a:p>
              <a:pPr marL="0" marR="0" lvl="0" indent="0" algn="l" rtl="0">
                <a:spcBef>
                  <a:spcPts val="0"/>
                </a:spcBef>
                <a:spcAft>
                  <a:spcPts val="0"/>
                </a:spcAft>
                <a:buNone/>
              </a:pPr>
              <a:endParaRPr sz="2880" b="0" strike="noStrike" dirty="0">
                <a:solidFill>
                  <a:srgbClr val="000000"/>
                </a:solidFill>
                <a:latin typeface="Arial"/>
                <a:ea typeface="Arial"/>
                <a:cs typeface="Arial"/>
                <a:sym typeface="Arial"/>
              </a:endParaRPr>
            </a:p>
          </p:txBody>
        </p:sp>
        <p:sp>
          <p:nvSpPr>
            <p:cNvPr id="537" name="Google Shape;537;p11"/>
            <p:cNvSpPr/>
            <p:nvPr/>
          </p:nvSpPr>
          <p:spPr>
            <a:xfrm rot="6331355">
              <a:off x="671581" y="4557097"/>
              <a:ext cx="200428" cy="199384"/>
            </a:xfrm>
            <a:custGeom>
              <a:avLst/>
              <a:gdLst/>
              <a:ahLst/>
              <a:cxnLst/>
              <a:rect l="l" t="t" r="r" b="b"/>
              <a:pathLst>
                <a:path w="192" h="191" extrusionOk="0">
                  <a:moveTo>
                    <a:pt x="13" y="47"/>
                  </a:moveTo>
                  <a:cubicBezTo>
                    <a:pt x="40" y="1"/>
                    <a:pt x="99" y="-14"/>
                    <a:pt x="145" y="13"/>
                  </a:cubicBezTo>
                  <a:cubicBezTo>
                    <a:pt x="190" y="40"/>
                    <a:pt x="205" y="99"/>
                    <a:pt x="178" y="144"/>
                  </a:cubicBezTo>
                  <a:cubicBezTo>
                    <a:pt x="151" y="190"/>
                    <a:pt x="92" y="205"/>
                    <a:pt x="47" y="178"/>
                  </a:cubicBezTo>
                  <a:cubicBezTo>
                    <a:pt x="1" y="151"/>
                    <a:pt x="-14" y="92"/>
                    <a:pt x="13" y="47"/>
                  </a:cubicBezTo>
                  <a:close/>
                </a:path>
              </a:pathLst>
            </a:custGeom>
            <a:solidFill>
              <a:schemeClr val="dk2"/>
            </a:solidFill>
            <a:ln>
              <a:noFill/>
            </a:ln>
          </p:spPr>
          <p:txBody>
            <a:bodyPr spcFirstLastPara="1" wrap="square" lIns="90000" tIns="23750" rIns="90000" bIns="23750" anchor="ctr" anchorCtr="1">
              <a:noAutofit/>
            </a:bodyPr>
            <a:lstStyle/>
            <a:p>
              <a:pPr marL="0" marR="0" lvl="0" indent="0" algn="l" rtl="0">
                <a:spcBef>
                  <a:spcPts val="0"/>
                </a:spcBef>
                <a:spcAft>
                  <a:spcPts val="0"/>
                </a:spcAft>
                <a:buNone/>
              </a:pPr>
              <a:endParaRPr sz="2880" b="0" strike="noStrike" dirty="0">
                <a:solidFill>
                  <a:srgbClr val="000000"/>
                </a:solidFill>
                <a:latin typeface="Arial"/>
                <a:ea typeface="Arial"/>
                <a:cs typeface="Arial"/>
                <a:sym typeface="Arial"/>
              </a:endParaRPr>
            </a:p>
          </p:txBody>
        </p:sp>
        <p:sp>
          <p:nvSpPr>
            <p:cNvPr id="538" name="Google Shape;538;p11"/>
            <p:cNvSpPr/>
            <p:nvPr/>
          </p:nvSpPr>
          <p:spPr>
            <a:xfrm rot="6331355">
              <a:off x="685813" y="4570164"/>
              <a:ext cx="172242" cy="172242"/>
            </a:xfrm>
            <a:custGeom>
              <a:avLst/>
              <a:gdLst/>
              <a:ahLst/>
              <a:cxnLst/>
              <a:rect l="l" t="t" r="r" b="b"/>
              <a:pathLst>
                <a:path w="165" h="165" extrusionOk="0">
                  <a:moveTo>
                    <a:pt x="12" y="40"/>
                  </a:moveTo>
                  <a:cubicBezTo>
                    <a:pt x="35" y="1"/>
                    <a:pt x="86" y="-11"/>
                    <a:pt x="125" y="12"/>
                  </a:cubicBezTo>
                  <a:cubicBezTo>
                    <a:pt x="164" y="35"/>
                    <a:pt x="177" y="86"/>
                    <a:pt x="154" y="124"/>
                  </a:cubicBezTo>
                  <a:cubicBezTo>
                    <a:pt x="130" y="164"/>
                    <a:pt x="80" y="176"/>
                    <a:pt x="41" y="153"/>
                  </a:cubicBezTo>
                  <a:cubicBezTo>
                    <a:pt x="2" y="130"/>
                    <a:pt x="-11" y="79"/>
                    <a:pt x="12" y="40"/>
                  </a:cubicBezTo>
                  <a:close/>
                </a:path>
              </a:pathLst>
            </a:custGeom>
            <a:solidFill>
              <a:srgbClr val="FFFFFF">
                <a:alpha val="20890"/>
              </a:srgbClr>
            </a:solidFill>
            <a:ln>
              <a:noFill/>
            </a:ln>
          </p:spPr>
          <p:txBody>
            <a:bodyPr spcFirstLastPara="1" wrap="square" lIns="90000" tIns="14400" rIns="90000" bIns="14400" anchor="ctr" anchorCtr="1">
              <a:noAutofit/>
            </a:bodyPr>
            <a:lstStyle/>
            <a:p>
              <a:pPr marL="0" marR="0" lvl="0" indent="0" algn="l" rtl="0">
                <a:spcBef>
                  <a:spcPts val="0"/>
                </a:spcBef>
                <a:spcAft>
                  <a:spcPts val="0"/>
                </a:spcAft>
                <a:buNone/>
              </a:pPr>
              <a:endParaRPr sz="2880" b="0" strike="noStrike" dirty="0">
                <a:solidFill>
                  <a:srgbClr val="000000"/>
                </a:solidFill>
                <a:latin typeface="Arial"/>
                <a:ea typeface="Arial"/>
                <a:cs typeface="Arial"/>
                <a:sym typeface="Arial"/>
              </a:endParaRPr>
            </a:p>
          </p:txBody>
        </p:sp>
        <p:sp>
          <p:nvSpPr>
            <p:cNvPr id="539" name="Google Shape;539;p11"/>
            <p:cNvSpPr/>
            <p:nvPr/>
          </p:nvSpPr>
          <p:spPr>
            <a:xfrm rot="6331355">
              <a:off x="674554" y="4595841"/>
              <a:ext cx="195208" cy="123179"/>
            </a:xfrm>
            <a:custGeom>
              <a:avLst/>
              <a:gdLst/>
              <a:ahLst/>
              <a:cxnLst/>
              <a:rect l="l" t="t" r="r" b="b"/>
              <a:pathLst>
                <a:path w="187" h="118" extrusionOk="0">
                  <a:moveTo>
                    <a:pt x="7" y="0"/>
                  </a:moveTo>
                  <a:lnTo>
                    <a:pt x="187" y="106"/>
                  </a:lnTo>
                  <a:lnTo>
                    <a:pt x="180" y="118"/>
                  </a:lnTo>
                  <a:lnTo>
                    <a:pt x="0" y="11"/>
                  </a:lnTo>
                  <a:lnTo>
                    <a:pt x="7" y="0"/>
                  </a:lnTo>
                  <a:close/>
                </a:path>
              </a:pathLst>
            </a:custGeom>
            <a:solidFill>
              <a:schemeClr val="l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2880" b="0" strike="noStrike" dirty="0">
                <a:solidFill>
                  <a:srgbClr val="000000"/>
                </a:solidFill>
                <a:latin typeface="Arial"/>
                <a:ea typeface="Arial"/>
                <a:cs typeface="Arial"/>
                <a:sym typeface="Arial"/>
              </a:endParaRPr>
            </a:p>
          </p:txBody>
        </p:sp>
        <p:sp>
          <p:nvSpPr>
            <p:cNvPr id="540" name="Google Shape;540;p11"/>
            <p:cNvSpPr/>
            <p:nvPr/>
          </p:nvSpPr>
          <p:spPr>
            <a:xfrm rot="6331355">
              <a:off x="687069" y="4605496"/>
              <a:ext cx="175374" cy="108565"/>
            </a:xfrm>
            <a:custGeom>
              <a:avLst/>
              <a:gdLst/>
              <a:ahLst/>
              <a:cxnLst/>
              <a:rect l="l" t="t" r="r" b="b"/>
              <a:pathLst>
                <a:path w="168" h="104" extrusionOk="0">
                  <a:moveTo>
                    <a:pt x="0" y="6"/>
                  </a:moveTo>
                  <a:cubicBezTo>
                    <a:pt x="1" y="4"/>
                    <a:pt x="2" y="2"/>
                    <a:pt x="3" y="0"/>
                  </a:cubicBezTo>
                  <a:lnTo>
                    <a:pt x="168" y="98"/>
                  </a:lnTo>
                  <a:cubicBezTo>
                    <a:pt x="167" y="100"/>
                    <a:pt x="166" y="102"/>
                    <a:pt x="165" y="104"/>
                  </a:cubicBezTo>
                  <a:lnTo>
                    <a:pt x="0" y="6"/>
                  </a:lnTo>
                  <a:close/>
                </a:path>
              </a:pathLst>
            </a:custGeom>
            <a:solidFill>
              <a:srgbClr val="FFFFFF">
                <a:alpha val="20890"/>
              </a:srgbClr>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2880" b="0" strike="noStrike" dirty="0">
                <a:solidFill>
                  <a:srgbClr val="000000"/>
                </a:solidFill>
                <a:latin typeface="Arial"/>
                <a:ea typeface="Arial"/>
                <a:cs typeface="Arial"/>
                <a:sym typeface="Arial"/>
              </a:endParaRPr>
            </a:p>
          </p:txBody>
        </p:sp>
        <p:sp>
          <p:nvSpPr>
            <p:cNvPr id="541" name="Google Shape;541;p11"/>
            <p:cNvSpPr/>
            <p:nvPr/>
          </p:nvSpPr>
          <p:spPr>
            <a:xfrm rot="6331355">
              <a:off x="586968" y="4557025"/>
              <a:ext cx="257842" cy="243227"/>
            </a:xfrm>
            <a:custGeom>
              <a:avLst/>
              <a:gdLst/>
              <a:ahLst/>
              <a:cxnLst/>
              <a:rect l="l" t="t" r="r" b="b"/>
              <a:pathLst>
                <a:path w="247" h="233" extrusionOk="0">
                  <a:moveTo>
                    <a:pt x="242" y="60"/>
                  </a:moveTo>
                  <a:cubicBezTo>
                    <a:pt x="263" y="132"/>
                    <a:pt x="222" y="206"/>
                    <a:pt x="151" y="227"/>
                  </a:cubicBezTo>
                  <a:cubicBezTo>
                    <a:pt x="93" y="245"/>
                    <a:pt x="32" y="221"/>
                    <a:pt x="0" y="172"/>
                  </a:cubicBezTo>
                  <a:cubicBezTo>
                    <a:pt x="34" y="204"/>
                    <a:pt x="83" y="217"/>
                    <a:pt x="130" y="203"/>
                  </a:cubicBezTo>
                  <a:cubicBezTo>
                    <a:pt x="201" y="182"/>
                    <a:pt x="242" y="107"/>
                    <a:pt x="221" y="36"/>
                  </a:cubicBezTo>
                  <a:cubicBezTo>
                    <a:pt x="217" y="23"/>
                    <a:pt x="211" y="11"/>
                    <a:pt x="204" y="0"/>
                  </a:cubicBezTo>
                  <a:cubicBezTo>
                    <a:pt x="221" y="16"/>
                    <a:pt x="234" y="36"/>
                    <a:pt x="242" y="60"/>
                  </a:cubicBezTo>
                  <a:close/>
                </a:path>
              </a:pathLst>
            </a:custGeom>
            <a:solidFill>
              <a:schemeClr val="accent3"/>
            </a:solidFill>
            <a:ln>
              <a:noFill/>
            </a:ln>
          </p:spPr>
          <p:txBody>
            <a:bodyPr spcFirstLastPara="1" wrap="square" lIns="90000" tIns="38875" rIns="90000" bIns="38875" anchor="ctr" anchorCtr="1">
              <a:noAutofit/>
            </a:bodyPr>
            <a:lstStyle/>
            <a:p>
              <a:pPr marL="0" marR="0" lvl="0" indent="0" algn="l" rtl="0">
                <a:spcBef>
                  <a:spcPts val="0"/>
                </a:spcBef>
                <a:spcAft>
                  <a:spcPts val="0"/>
                </a:spcAft>
                <a:buNone/>
              </a:pPr>
              <a:endParaRPr sz="2880" b="0" strike="noStrike" dirty="0">
                <a:solidFill>
                  <a:srgbClr val="000000"/>
                </a:solidFill>
                <a:latin typeface="Arial"/>
                <a:ea typeface="Arial"/>
                <a:cs typeface="Arial"/>
                <a:sym typeface="Arial"/>
              </a:endParaRPr>
            </a:p>
          </p:txBody>
        </p:sp>
        <p:sp>
          <p:nvSpPr>
            <p:cNvPr id="542" name="Google Shape;542;p11"/>
            <p:cNvSpPr/>
            <p:nvPr/>
          </p:nvSpPr>
          <p:spPr>
            <a:xfrm rot="6331355">
              <a:off x="711016" y="4538768"/>
              <a:ext cx="211910" cy="199384"/>
            </a:xfrm>
            <a:custGeom>
              <a:avLst/>
              <a:gdLst/>
              <a:ahLst/>
              <a:cxnLst/>
              <a:rect l="l" t="t" r="r" b="b"/>
              <a:pathLst>
                <a:path w="203" h="191" extrusionOk="0">
                  <a:moveTo>
                    <a:pt x="5" y="142"/>
                  </a:moveTo>
                  <a:cubicBezTo>
                    <a:pt x="-12" y="83"/>
                    <a:pt x="21" y="22"/>
                    <a:pt x="80" y="4"/>
                  </a:cubicBezTo>
                  <a:cubicBezTo>
                    <a:pt x="127" y="-10"/>
                    <a:pt x="177" y="10"/>
                    <a:pt x="203" y="50"/>
                  </a:cubicBezTo>
                  <a:cubicBezTo>
                    <a:pt x="176" y="24"/>
                    <a:pt x="136" y="13"/>
                    <a:pt x="97" y="24"/>
                  </a:cubicBezTo>
                  <a:cubicBezTo>
                    <a:pt x="38" y="42"/>
                    <a:pt x="5" y="103"/>
                    <a:pt x="22" y="162"/>
                  </a:cubicBezTo>
                  <a:cubicBezTo>
                    <a:pt x="25" y="173"/>
                    <a:pt x="30" y="182"/>
                    <a:pt x="36" y="191"/>
                  </a:cubicBezTo>
                  <a:cubicBezTo>
                    <a:pt x="22" y="178"/>
                    <a:pt x="11" y="161"/>
                    <a:pt x="5" y="142"/>
                  </a:cubicBezTo>
                  <a:close/>
                </a:path>
              </a:pathLst>
            </a:custGeom>
            <a:solidFill>
              <a:srgbClr val="FFFFFF">
                <a:alpha val="20890"/>
              </a:srgbClr>
            </a:solidFill>
            <a:ln>
              <a:noFill/>
            </a:ln>
          </p:spPr>
          <p:txBody>
            <a:bodyPr spcFirstLastPara="1" wrap="square" lIns="90000" tIns="23750" rIns="90000" bIns="23750" anchor="ctr" anchorCtr="1">
              <a:noAutofit/>
            </a:bodyPr>
            <a:lstStyle/>
            <a:p>
              <a:pPr marL="0" marR="0" lvl="0" indent="0" algn="l" rtl="0">
                <a:spcBef>
                  <a:spcPts val="0"/>
                </a:spcBef>
                <a:spcAft>
                  <a:spcPts val="0"/>
                </a:spcAft>
                <a:buNone/>
              </a:pPr>
              <a:endParaRPr sz="2880" b="0" strike="noStrike" dirty="0">
                <a:solidFill>
                  <a:srgbClr val="000000"/>
                </a:solidFill>
                <a:latin typeface="Arial"/>
                <a:ea typeface="Arial"/>
                <a:cs typeface="Arial"/>
                <a:sym typeface="Arial"/>
              </a:endParaRPr>
            </a:p>
          </p:txBody>
        </p:sp>
        <p:sp>
          <p:nvSpPr>
            <p:cNvPr id="543" name="Google Shape;543;p11"/>
            <p:cNvSpPr/>
            <p:nvPr/>
          </p:nvSpPr>
          <p:spPr>
            <a:xfrm rot="6331355">
              <a:off x="1537" y="4275997"/>
              <a:ext cx="226525" cy="226525"/>
            </a:xfrm>
            <a:custGeom>
              <a:avLst/>
              <a:gdLst/>
              <a:ahLst/>
              <a:cxnLst/>
              <a:rect l="l" t="t" r="r" b="b"/>
              <a:pathLst>
                <a:path w="217" h="217" extrusionOk="0">
                  <a:moveTo>
                    <a:pt x="208" y="153"/>
                  </a:moveTo>
                  <a:cubicBezTo>
                    <a:pt x="183" y="207"/>
                    <a:pt x="119" y="232"/>
                    <a:pt x="64" y="207"/>
                  </a:cubicBezTo>
                  <a:cubicBezTo>
                    <a:pt x="9" y="183"/>
                    <a:pt x="-15" y="118"/>
                    <a:pt x="9" y="64"/>
                  </a:cubicBezTo>
                  <a:cubicBezTo>
                    <a:pt x="34" y="9"/>
                    <a:pt x="98" y="-15"/>
                    <a:pt x="153" y="9"/>
                  </a:cubicBezTo>
                  <a:cubicBezTo>
                    <a:pt x="208" y="34"/>
                    <a:pt x="232" y="98"/>
                    <a:pt x="208" y="153"/>
                  </a:cubicBezTo>
                  <a:close/>
                </a:path>
              </a:pathLst>
            </a:custGeom>
            <a:solidFill>
              <a:schemeClr val="lt2"/>
            </a:solidFill>
            <a:ln>
              <a:noFill/>
            </a:ln>
          </p:spPr>
          <p:txBody>
            <a:bodyPr spcFirstLastPara="1" wrap="square" lIns="90000" tIns="33100" rIns="90000" bIns="33100" anchor="ctr" anchorCtr="1">
              <a:noAutofit/>
            </a:bodyPr>
            <a:lstStyle/>
            <a:p>
              <a:pPr marL="0" marR="0" lvl="0" indent="0" algn="l" rtl="0">
                <a:spcBef>
                  <a:spcPts val="0"/>
                </a:spcBef>
                <a:spcAft>
                  <a:spcPts val="0"/>
                </a:spcAft>
                <a:buNone/>
              </a:pPr>
              <a:endParaRPr sz="2880" b="0" strike="noStrike" dirty="0">
                <a:solidFill>
                  <a:srgbClr val="000000"/>
                </a:solidFill>
                <a:latin typeface="Arial"/>
                <a:ea typeface="Arial"/>
                <a:cs typeface="Arial"/>
                <a:sym typeface="Arial"/>
              </a:endParaRPr>
            </a:p>
          </p:txBody>
        </p:sp>
        <p:sp>
          <p:nvSpPr>
            <p:cNvPr id="544" name="Google Shape;544;p11"/>
            <p:cNvSpPr/>
            <p:nvPr/>
          </p:nvSpPr>
          <p:spPr>
            <a:xfrm rot="6331355">
              <a:off x="15228" y="4288683"/>
              <a:ext cx="200428" cy="200428"/>
            </a:xfrm>
            <a:custGeom>
              <a:avLst/>
              <a:gdLst/>
              <a:ahLst/>
              <a:cxnLst/>
              <a:rect l="l" t="t" r="r" b="b"/>
              <a:pathLst>
                <a:path w="192" h="192" extrusionOk="0">
                  <a:moveTo>
                    <a:pt x="184" y="136"/>
                  </a:moveTo>
                  <a:cubicBezTo>
                    <a:pt x="162" y="184"/>
                    <a:pt x="105" y="205"/>
                    <a:pt x="57" y="184"/>
                  </a:cubicBezTo>
                  <a:cubicBezTo>
                    <a:pt x="8" y="162"/>
                    <a:pt x="-13" y="105"/>
                    <a:pt x="9" y="57"/>
                  </a:cubicBezTo>
                  <a:cubicBezTo>
                    <a:pt x="30" y="9"/>
                    <a:pt x="87" y="-13"/>
                    <a:pt x="136" y="9"/>
                  </a:cubicBezTo>
                  <a:cubicBezTo>
                    <a:pt x="184" y="31"/>
                    <a:pt x="206" y="87"/>
                    <a:pt x="184" y="136"/>
                  </a:cubicBezTo>
                  <a:close/>
                </a:path>
              </a:pathLst>
            </a:custGeom>
            <a:solidFill>
              <a:schemeClr val="dk2"/>
            </a:solidFill>
            <a:ln>
              <a:noFill/>
            </a:ln>
          </p:spPr>
          <p:txBody>
            <a:bodyPr spcFirstLastPara="1" wrap="square" lIns="90000" tIns="24100" rIns="90000" bIns="24100" anchor="ctr" anchorCtr="1">
              <a:noAutofit/>
            </a:bodyPr>
            <a:lstStyle/>
            <a:p>
              <a:pPr marL="0" marR="0" lvl="0" indent="0" algn="l" rtl="0">
                <a:spcBef>
                  <a:spcPts val="0"/>
                </a:spcBef>
                <a:spcAft>
                  <a:spcPts val="0"/>
                </a:spcAft>
                <a:buNone/>
              </a:pPr>
              <a:endParaRPr sz="2880" b="0" strike="noStrike" dirty="0">
                <a:solidFill>
                  <a:srgbClr val="000000"/>
                </a:solidFill>
                <a:latin typeface="Arial"/>
                <a:ea typeface="Arial"/>
                <a:cs typeface="Arial"/>
                <a:sym typeface="Arial"/>
              </a:endParaRPr>
            </a:p>
          </p:txBody>
        </p:sp>
        <p:sp>
          <p:nvSpPr>
            <p:cNvPr id="545" name="Google Shape;545;p11"/>
            <p:cNvSpPr/>
            <p:nvPr/>
          </p:nvSpPr>
          <p:spPr>
            <a:xfrm rot="6331355">
              <a:off x="28678" y="4303138"/>
              <a:ext cx="172242" cy="172242"/>
            </a:xfrm>
            <a:custGeom>
              <a:avLst/>
              <a:gdLst/>
              <a:ahLst/>
              <a:cxnLst/>
              <a:rect l="l" t="t" r="r" b="b"/>
              <a:pathLst>
                <a:path w="165" h="165" extrusionOk="0">
                  <a:moveTo>
                    <a:pt x="158" y="116"/>
                  </a:moveTo>
                  <a:cubicBezTo>
                    <a:pt x="139" y="158"/>
                    <a:pt x="90" y="176"/>
                    <a:pt x="48" y="157"/>
                  </a:cubicBezTo>
                  <a:cubicBezTo>
                    <a:pt x="7" y="139"/>
                    <a:pt x="-12" y="90"/>
                    <a:pt x="7" y="48"/>
                  </a:cubicBezTo>
                  <a:cubicBezTo>
                    <a:pt x="26" y="7"/>
                    <a:pt x="75" y="-12"/>
                    <a:pt x="116" y="7"/>
                  </a:cubicBezTo>
                  <a:cubicBezTo>
                    <a:pt x="158" y="26"/>
                    <a:pt x="176" y="75"/>
                    <a:pt x="158" y="116"/>
                  </a:cubicBezTo>
                  <a:close/>
                </a:path>
              </a:pathLst>
            </a:custGeom>
            <a:solidFill>
              <a:srgbClr val="FFFFFF">
                <a:alpha val="20890"/>
              </a:srgbClr>
            </a:solidFill>
            <a:ln>
              <a:noFill/>
            </a:ln>
          </p:spPr>
          <p:txBody>
            <a:bodyPr spcFirstLastPara="1" wrap="square" lIns="90000" tIns="14400" rIns="90000" bIns="14400" anchor="ctr" anchorCtr="1">
              <a:noAutofit/>
            </a:bodyPr>
            <a:lstStyle/>
            <a:p>
              <a:pPr marL="0" marR="0" lvl="0" indent="0" algn="l" rtl="0">
                <a:spcBef>
                  <a:spcPts val="0"/>
                </a:spcBef>
                <a:spcAft>
                  <a:spcPts val="0"/>
                </a:spcAft>
                <a:buNone/>
              </a:pPr>
              <a:endParaRPr sz="2880" b="0" strike="noStrike" dirty="0">
                <a:solidFill>
                  <a:srgbClr val="000000"/>
                </a:solidFill>
                <a:latin typeface="Arial"/>
                <a:ea typeface="Arial"/>
                <a:cs typeface="Arial"/>
                <a:sym typeface="Arial"/>
              </a:endParaRPr>
            </a:p>
          </p:txBody>
        </p:sp>
        <p:sp>
          <p:nvSpPr>
            <p:cNvPr id="546" name="Google Shape;546;p11"/>
            <p:cNvSpPr/>
            <p:nvPr/>
          </p:nvSpPr>
          <p:spPr>
            <a:xfrm rot="6331355">
              <a:off x="11752" y="4336963"/>
              <a:ext cx="205647" cy="102302"/>
            </a:xfrm>
            <a:custGeom>
              <a:avLst/>
              <a:gdLst/>
              <a:ahLst/>
              <a:cxnLst/>
              <a:rect l="l" t="t" r="r" b="b"/>
              <a:pathLst>
                <a:path w="197" h="98" extrusionOk="0">
                  <a:moveTo>
                    <a:pt x="192" y="98"/>
                  </a:moveTo>
                  <a:lnTo>
                    <a:pt x="0" y="12"/>
                  </a:lnTo>
                  <a:lnTo>
                    <a:pt x="6" y="0"/>
                  </a:lnTo>
                  <a:lnTo>
                    <a:pt x="197" y="86"/>
                  </a:lnTo>
                  <a:lnTo>
                    <a:pt x="192" y="98"/>
                  </a:lnTo>
                  <a:close/>
                </a:path>
              </a:pathLst>
            </a:custGeom>
            <a:solidFill>
              <a:schemeClr val="l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2880" b="0" strike="noStrike" dirty="0">
                <a:solidFill>
                  <a:srgbClr val="000000"/>
                </a:solidFill>
                <a:latin typeface="Arial"/>
                <a:ea typeface="Arial"/>
                <a:cs typeface="Arial"/>
                <a:sym typeface="Arial"/>
              </a:endParaRPr>
            </a:p>
          </p:txBody>
        </p:sp>
        <p:sp>
          <p:nvSpPr>
            <p:cNvPr id="547" name="Google Shape;547;p11"/>
            <p:cNvSpPr/>
            <p:nvPr/>
          </p:nvSpPr>
          <p:spPr>
            <a:xfrm rot="6331355">
              <a:off x="19453" y="4342427"/>
              <a:ext cx="184769" cy="87687"/>
            </a:xfrm>
            <a:custGeom>
              <a:avLst/>
              <a:gdLst/>
              <a:ahLst/>
              <a:cxnLst/>
              <a:rect l="l" t="t" r="r" b="b"/>
              <a:pathLst>
                <a:path w="177" h="84" extrusionOk="0">
                  <a:moveTo>
                    <a:pt x="177" y="78"/>
                  </a:moveTo>
                  <a:cubicBezTo>
                    <a:pt x="177" y="80"/>
                    <a:pt x="175" y="82"/>
                    <a:pt x="174" y="84"/>
                  </a:cubicBezTo>
                  <a:lnTo>
                    <a:pt x="0" y="6"/>
                  </a:lnTo>
                  <a:cubicBezTo>
                    <a:pt x="1" y="4"/>
                    <a:pt x="1" y="2"/>
                    <a:pt x="2" y="0"/>
                  </a:cubicBezTo>
                  <a:lnTo>
                    <a:pt x="177" y="78"/>
                  </a:lnTo>
                  <a:close/>
                </a:path>
              </a:pathLst>
            </a:custGeom>
            <a:solidFill>
              <a:srgbClr val="FFFFFF">
                <a:alpha val="20890"/>
              </a:srgbClr>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2880" b="0" strike="noStrike" dirty="0">
                <a:solidFill>
                  <a:srgbClr val="000000"/>
                </a:solidFill>
                <a:latin typeface="Arial"/>
                <a:ea typeface="Arial"/>
                <a:cs typeface="Arial"/>
                <a:sym typeface="Arial"/>
              </a:endParaRPr>
            </a:p>
          </p:txBody>
        </p:sp>
        <p:sp>
          <p:nvSpPr>
            <p:cNvPr id="548" name="Google Shape;548;p11"/>
            <p:cNvSpPr/>
            <p:nvPr/>
          </p:nvSpPr>
          <p:spPr>
            <a:xfrm rot="6331355">
              <a:off x="-70167" y="4289999"/>
              <a:ext cx="257842" cy="243227"/>
            </a:xfrm>
            <a:custGeom>
              <a:avLst/>
              <a:gdLst/>
              <a:ahLst/>
              <a:cxnLst/>
              <a:rect l="l" t="t" r="r" b="b"/>
              <a:pathLst>
                <a:path w="247" h="233" extrusionOk="0">
                  <a:moveTo>
                    <a:pt x="241" y="60"/>
                  </a:moveTo>
                  <a:cubicBezTo>
                    <a:pt x="262" y="131"/>
                    <a:pt x="222" y="206"/>
                    <a:pt x="150" y="227"/>
                  </a:cubicBezTo>
                  <a:cubicBezTo>
                    <a:pt x="92" y="244"/>
                    <a:pt x="31" y="220"/>
                    <a:pt x="0" y="172"/>
                  </a:cubicBezTo>
                  <a:cubicBezTo>
                    <a:pt x="33" y="203"/>
                    <a:pt x="82" y="217"/>
                    <a:pt x="130" y="202"/>
                  </a:cubicBezTo>
                  <a:cubicBezTo>
                    <a:pt x="201" y="181"/>
                    <a:pt x="241" y="107"/>
                    <a:pt x="220" y="36"/>
                  </a:cubicBezTo>
                  <a:cubicBezTo>
                    <a:pt x="216" y="23"/>
                    <a:pt x="211" y="10"/>
                    <a:pt x="204" y="0"/>
                  </a:cubicBezTo>
                  <a:cubicBezTo>
                    <a:pt x="221" y="16"/>
                    <a:pt x="234" y="36"/>
                    <a:pt x="241" y="60"/>
                  </a:cubicBezTo>
                  <a:close/>
                </a:path>
              </a:pathLst>
            </a:custGeom>
            <a:solidFill>
              <a:schemeClr val="accent3"/>
            </a:solidFill>
            <a:ln>
              <a:noFill/>
            </a:ln>
          </p:spPr>
          <p:txBody>
            <a:bodyPr spcFirstLastPara="1" wrap="square" lIns="90000" tIns="38875" rIns="90000" bIns="38875" anchor="ctr" anchorCtr="1">
              <a:noAutofit/>
            </a:bodyPr>
            <a:lstStyle/>
            <a:p>
              <a:pPr marL="0" marR="0" lvl="0" indent="0" algn="l" rtl="0">
                <a:spcBef>
                  <a:spcPts val="0"/>
                </a:spcBef>
                <a:spcAft>
                  <a:spcPts val="0"/>
                </a:spcAft>
                <a:buNone/>
              </a:pPr>
              <a:endParaRPr sz="2880" b="0" strike="noStrike" dirty="0">
                <a:solidFill>
                  <a:srgbClr val="000000"/>
                </a:solidFill>
                <a:latin typeface="Arial"/>
                <a:ea typeface="Arial"/>
                <a:cs typeface="Arial"/>
                <a:sym typeface="Arial"/>
              </a:endParaRPr>
            </a:p>
          </p:txBody>
        </p:sp>
        <p:sp>
          <p:nvSpPr>
            <p:cNvPr id="549" name="Google Shape;549;p11"/>
            <p:cNvSpPr/>
            <p:nvPr/>
          </p:nvSpPr>
          <p:spPr>
            <a:xfrm rot="6331355">
              <a:off x="54385" y="4271359"/>
              <a:ext cx="211910" cy="200428"/>
            </a:xfrm>
            <a:custGeom>
              <a:avLst/>
              <a:gdLst/>
              <a:ahLst/>
              <a:cxnLst/>
              <a:rect l="l" t="t" r="r" b="b"/>
              <a:pathLst>
                <a:path w="203" h="192" extrusionOk="0">
                  <a:moveTo>
                    <a:pt x="4" y="143"/>
                  </a:moveTo>
                  <a:cubicBezTo>
                    <a:pt x="-13" y="84"/>
                    <a:pt x="20" y="23"/>
                    <a:pt x="79" y="5"/>
                  </a:cubicBezTo>
                  <a:cubicBezTo>
                    <a:pt x="127" y="-9"/>
                    <a:pt x="177" y="11"/>
                    <a:pt x="203" y="50"/>
                  </a:cubicBezTo>
                  <a:cubicBezTo>
                    <a:pt x="175" y="24"/>
                    <a:pt x="135" y="14"/>
                    <a:pt x="96" y="25"/>
                  </a:cubicBezTo>
                  <a:cubicBezTo>
                    <a:pt x="37" y="43"/>
                    <a:pt x="4" y="104"/>
                    <a:pt x="21" y="163"/>
                  </a:cubicBezTo>
                  <a:cubicBezTo>
                    <a:pt x="25" y="173"/>
                    <a:pt x="29" y="183"/>
                    <a:pt x="35" y="192"/>
                  </a:cubicBezTo>
                  <a:cubicBezTo>
                    <a:pt x="21" y="179"/>
                    <a:pt x="10" y="162"/>
                    <a:pt x="4" y="143"/>
                  </a:cubicBezTo>
                  <a:close/>
                </a:path>
              </a:pathLst>
            </a:custGeom>
            <a:solidFill>
              <a:srgbClr val="FFFFFF">
                <a:alpha val="20890"/>
              </a:srgbClr>
            </a:solidFill>
            <a:ln>
              <a:noFill/>
            </a:ln>
          </p:spPr>
          <p:txBody>
            <a:bodyPr spcFirstLastPara="1" wrap="square" lIns="90000" tIns="24100" rIns="90000" bIns="24100" anchor="ctr" anchorCtr="1">
              <a:noAutofit/>
            </a:bodyPr>
            <a:lstStyle/>
            <a:p>
              <a:pPr marL="0" marR="0" lvl="0" indent="0" algn="l" rtl="0">
                <a:spcBef>
                  <a:spcPts val="0"/>
                </a:spcBef>
                <a:spcAft>
                  <a:spcPts val="0"/>
                </a:spcAft>
                <a:buNone/>
              </a:pPr>
              <a:endParaRPr sz="2880" b="0" strike="noStrike" dirty="0">
                <a:solidFill>
                  <a:srgbClr val="000000"/>
                </a:solidFill>
                <a:latin typeface="Arial"/>
                <a:ea typeface="Arial"/>
                <a:cs typeface="Arial"/>
                <a:sym typeface="Arial"/>
              </a:endParaRPr>
            </a:p>
          </p:txBody>
        </p:sp>
        <p:sp>
          <p:nvSpPr>
            <p:cNvPr id="550" name="Google Shape;550;p11"/>
            <p:cNvSpPr/>
            <p:nvPr/>
          </p:nvSpPr>
          <p:spPr>
            <a:xfrm rot="6331355">
              <a:off x="218524" y="4746878"/>
              <a:ext cx="226525" cy="226525"/>
            </a:xfrm>
            <a:custGeom>
              <a:avLst/>
              <a:gdLst/>
              <a:ahLst/>
              <a:cxnLst/>
              <a:rect l="l" t="t" r="r" b="b"/>
              <a:pathLst>
                <a:path w="217" h="217" extrusionOk="0">
                  <a:moveTo>
                    <a:pt x="149" y="8"/>
                  </a:moveTo>
                  <a:cubicBezTo>
                    <a:pt x="205" y="30"/>
                    <a:pt x="232" y="93"/>
                    <a:pt x="209" y="149"/>
                  </a:cubicBezTo>
                  <a:cubicBezTo>
                    <a:pt x="187" y="204"/>
                    <a:pt x="123" y="231"/>
                    <a:pt x="68" y="209"/>
                  </a:cubicBezTo>
                  <a:cubicBezTo>
                    <a:pt x="12" y="187"/>
                    <a:pt x="-15" y="123"/>
                    <a:pt x="7" y="68"/>
                  </a:cubicBezTo>
                  <a:cubicBezTo>
                    <a:pt x="30" y="12"/>
                    <a:pt x="93" y="-15"/>
                    <a:pt x="149" y="8"/>
                  </a:cubicBezTo>
                  <a:close/>
                </a:path>
              </a:pathLst>
            </a:custGeom>
            <a:solidFill>
              <a:schemeClr val="lt2"/>
            </a:solidFill>
            <a:ln>
              <a:noFill/>
            </a:ln>
          </p:spPr>
          <p:txBody>
            <a:bodyPr spcFirstLastPara="1" wrap="square" lIns="90000" tIns="33100" rIns="90000" bIns="33100" anchor="ctr" anchorCtr="1">
              <a:noAutofit/>
            </a:bodyPr>
            <a:lstStyle/>
            <a:p>
              <a:pPr marL="0" marR="0" lvl="0" indent="0" algn="l" rtl="0">
                <a:spcBef>
                  <a:spcPts val="0"/>
                </a:spcBef>
                <a:spcAft>
                  <a:spcPts val="0"/>
                </a:spcAft>
                <a:buNone/>
              </a:pPr>
              <a:endParaRPr sz="2880" b="0" strike="noStrike" dirty="0">
                <a:solidFill>
                  <a:srgbClr val="000000"/>
                </a:solidFill>
                <a:latin typeface="Arial"/>
                <a:ea typeface="Arial"/>
                <a:cs typeface="Arial"/>
                <a:sym typeface="Arial"/>
              </a:endParaRPr>
            </a:p>
          </p:txBody>
        </p:sp>
        <p:sp>
          <p:nvSpPr>
            <p:cNvPr id="551" name="Google Shape;551;p11"/>
            <p:cNvSpPr/>
            <p:nvPr/>
          </p:nvSpPr>
          <p:spPr>
            <a:xfrm rot="6331355">
              <a:off x="232215" y="4759564"/>
              <a:ext cx="200428" cy="200428"/>
            </a:xfrm>
            <a:custGeom>
              <a:avLst/>
              <a:gdLst/>
              <a:ahLst/>
              <a:cxnLst/>
              <a:rect l="l" t="t" r="r" b="b"/>
              <a:pathLst>
                <a:path w="192" h="192" extrusionOk="0">
                  <a:moveTo>
                    <a:pt x="132" y="8"/>
                  </a:moveTo>
                  <a:cubicBezTo>
                    <a:pt x="181" y="27"/>
                    <a:pt x="205" y="83"/>
                    <a:pt x="186" y="132"/>
                  </a:cubicBezTo>
                  <a:cubicBezTo>
                    <a:pt x="166" y="181"/>
                    <a:pt x="110" y="205"/>
                    <a:pt x="61" y="185"/>
                  </a:cubicBezTo>
                  <a:cubicBezTo>
                    <a:pt x="11" y="165"/>
                    <a:pt x="-13" y="109"/>
                    <a:pt x="7" y="61"/>
                  </a:cubicBezTo>
                  <a:cubicBezTo>
                    <a:pt x="27" y="11"/>
                    <a:pt x="83" y="-12"/>
                    <a:pt x="132" y="8"/>
                  </a:cubicBezTo>
                  <a:close/>
                </a:path>
              </a:pathLst>
            </a:custGeom>
            <a:solidFill>
              <a:schemeClr val="dk2"/>
            </a:solidFill>
            <a:ln>
              <a:noFill/>
            </a:ln>
          </p:spPr>
          <p:txBody>
            <a:bodyPr spcFirstLastPara="1" wrap="square" lIns="90000" tIns="24100" rIns="90000" bIns="24100" anchor="ctr" anchorCtr="1">
              <a:noAutofit/>
            </a:bodyPr>
            <a:lstStyle/>
            <a:p>
              <a:pPr marL="0" marR="0" lvl="0" indent="0" algn="l" rtl="0">
                <a:spcBef>
                  <a:spcPts val="0"/>
                </a:spcBef>
                <a:spcAft>
                  <a:spcPts val="0"/>
                </a:spcAft>
                <a:buNone/>
              </a:pPr>
              <a:endParaRPr sz="2880" b="0" strike="noStrike" dirty="0">
                <a:solidFill>
                  <a:srgbClr val="000000"/>
                </a:solidFill>
                <a:latin typeface="Arial"/>
                <a:ea typeface="Arial"/>
                <a:cs typeface="Arial"/>
                <a:sym typeface="Arial"/>
              </a:endParaRPr>
            </a:p>
          </p:txBody>
        </p:sp>
        <p:sp>
          <p:nvSpPr>
            <p:cNvPr id="552" name="Google Shape;552;p11"/>
            <p:cNvSpPr/>
            <p:nvPr/>
          </p:nvSpPr>
          <p:spPr>
            <a:xfrm rot="6331355">
              <a:off x="245665" y="4774020"/>
              <a:ext cx="172242" cy="172242"/>
            </a:xfrm>
            <a:custGeom>
              <a:avLst/>
              <a:gdLst/>
              <a:ahLst/>
              <a:cxnLst/>
              <a:rect l="l" t="t" r="r" b="b"/>
              <a:pathLst>
                <a:path w="165" h="165" extrusionOk="0">
                  <a:moveTo>
                    <a:pt x="113" y="6"/>
                  </a:moveTo>
                  <a:cubicBezTo>
                    <a:pt x="156" y="23"/>
                    <a:pt x="176" y="71"/>
                    <a:pt x="159" y="113"/>
                  </a:cubicBezTo>
                  <a:cubicBezTo>
                    <a:pt x="142" y="155"/>
                    <a:pt x="94" y="176"/>
                    <a:pt x="52" y="159"/>
                  </a:cubicBezTo>
                  <a:cubicBezTo>
                    <a:pt x="9" y="142"/>
                    <a:pt x="-11" y="94"/>
                    <a:pt x="6" y="52"/>
                  </a:cubicBezTo>
                  <a:cubicBezTo>
                    <a:pt x="23" y="9"/>
                    <a:pt x="71" y="-11"/>
                    <a:pt x="113" y="6"/>
                  </a:cubicBezTo>
                  <a:close/>
                </a:path>
              </a:pathLst>
            </a:custGeom>
            <a:solidFill>
              <a:srgbClr val="FFFFFF">
                <a:alpha val="20890"/>
              </a:srgbClr>
            </a:solidFill>
            <a:ln>
              <a:noFill/>
            </a:ln>
          </p:spPr>
          <p:txBody>
            <a:bodyPr spcFirstLastPara="1" wrap="square" lIns="90000" tIns="14400" rIns="90000" bIns="14400" anchor="ctr" anchorCtr="1">
              <a:noAutofit/>
            </a:bodyPr>
            <a:lstStyle/>
            <a:p>
              <a:pPr marL="0" marR="0" lvl="0" indent="0" algn="l" rtl="0">
                <a:spcBef>
                  <a:spcPts val="0"/>
                </a:spcBef>
                <a:spcAft>
                  <a:spcPts val="0"/>
                </a:spcAft>
                <a:buNone/>
              </a:pPr>
              <a:endParaRPr sz="2880" b="0" strike="noStrike" dirty="0">
                <a:solidFill>
                  <a:srgbClr val="000000"/>
                </a:solidFill>
                <a:latin typeface="Arial"/>
                <a:ea typeface="Arial"/>
                <a:cs typeface="Arial"/>
                <a:sym typeface="Arial"/>
              </a:endParaRPr>
            </a:p>
          </p:txBody>
        </p:sp>
        <p:sp>
          <p:nvSpPr>
            <p:cNvPr id="553" name="Google Shape;553;p11"/>
            <p:cNvSpPr/>
            <p:nvPr/>
          </p:nvSpPr>
          <p:spPr>
            <a:xfrm rot="6331355">
              <a:off x="284009" y="4757279"/>
              <a:ext cx="94994" cy="207735"/>
            </a:xfrm>
            <a:custGeom>
              <a:avLst/>
              <a:gdLst/>
              <a:ahLst/>
              <a:cxnLst/>
              <a:rect l="l" t="t" r="r" b="b"/>
              <a:pathLst>
                <a:path w="91" h="199" extrusionOk="0">
                  <a:moveTo>
                    <a:pt x="91" y="5"/>
                  </a:moveTo>
                  <a:lnTo>
                    <a:pt x="12" y="199"/>
                  </a:lnTo>
                  <a:lnTo>
                    <a:pt x="0" y="194"/>
                  </a:lnTo>
                  <a:lnTo>
                    <a:pt x="78" y="0"/>
                  </a:lnTo>
                  <a:lnTo>
                    <a:pt x="91" y="5"/>
                  </a:lnTo>
                  <a:close/>
                </a:path>
              </a:pathLst>
            </a:custGeom>
            <a:solidFill>
              <a:schemeClr val="lt2"/>
            </a:solidFill>
            <a:ln>
              <a:noFill/>
            </a:ln>
          </p:spPr>
          <p:txBody>
            <a:bodyPr spcFirstLastPara="1" wrap="square" lIns="90000" tIns="26625" rIns="90000" bIns="26625" anchor="ctr" anchorCtr="1">
              <a:noAutofit/>
            </a:bodyPr>
            <a:lstStyle/>
            <a:p>
              <a:pPr marL="0" marR="0" lvl="0" indent="0" algn="l" rtl="0">
                <a:spcBef>
                  <a:spcPts val="0"/>
                </a:spcBef>
                <a:spcAft>
                  <a:spcPts val="0"/>
                </a:spcAft>
                <a:buNone/>
              </a:pPr>
              <a:endParaRPr sz="2880" b="0" strike="noStrike" dirty="0">
                <a:solidFill>
                  <a:srgbClr val="000000"/>
                </a:solidFill>
                <a:latin typeface="Arial"/>
                <a:ea typeface="Arial"/>
                <a:cs typeface="Arial"/>
                <a:sym typeface="Arial"/>
              </a:endParaRPr>
            </a:p>
          </p:txBody>
        </p:sp>
        <p:sp>
          <p:nvSpPr>
            <p:cNvPr id="554" name="Google Shape;554;p11"/>
            <p:cNvSpPr/>
            <p:nvPr/>
          </p:nvSpPr>
          <p:spPr>
            <a:xfrm rot="6331355">
              <a:off x="288588" y="4769292"/>
              <a:ext cx="81424" cy="187901"/>
            </a:xfrm>
            <a:custGeom>
              <a:avLst/>
              <a:gdLst/>
              <a:ahLst/>
              <a:cxnLst/>
              <a:rect l="l" t="t" r="r" b="b"/>
              <a:pathLst>
                <a:path w="78" h="180" extrusionOk="0">
                  <a:moveTo>
                    <a:pt x="72" y="0"/>
                  </a:moveTo>
                  <a:cubicBezTo>
                    <a:pt x="74" y="1"/>
                    <a:pt x="76" y="1"/>
                    <a:pt x="78" y="3"/>
                  </a:cubicBezTo>
                  <a:lnTo>
                    <a:pt x="7" y="180"/>
                  </a:lnTo>
                  <a:cubicBezTo>
                    <a:pt x="5" y="179"/>
                    <a:pt x="2" y="178"/>
                    <a:pt x="0" y="178"/>
                  </a:cubicBezTo>
                  <a:lnTo>
                    <a:pt x="72" y="0"/>
                  </a:lnTo>
                  <a:close/>
                </a:path>
              </a:pathLst>
            </a:custGeom>
            <a:solidFill>
              <a:srgbClr val="FFFFFF">
                <a:alpha val="20890"/>
              </a:srgbClr>
            </a:solidFill>
            <a:ln>
              <a:noFill/>
            </a:ln>
          </p:spPr>
          <p:txBody>
            <a:bodyPr spcFirstLastPara="1" wrap="square" lIns="90000" tIns="19800" rIns="90000" bIns="19800" anchor="ctr" anchorCtr="1">
              <a:noAutofit/>
            </a:bodyPr>
            <a:lstStyle/>
            <a:p>
              <a:pPr marL="0" marR="0" lvl="0" indent="0" algn="l" rtl="0">
                <a:spcBef>
                  <a:spcPts val="0"/>
                </a:spcBef>
                <a:spcAft>
                  <a:spcPts val="0"/>
                </a:spcAft>
                <a:buNone/>
              </a:pPr>
              <a:endParaRPr sz="2880" b="0" strike="noStrike" dirty="0">
                <a:solidFill>
                  <a:srgbClr val="000000"/>
                </a:solidFill>
                <a:latin typeface="Arial"/>
                <a:ea typeface="Arial"/>
                <a:cs typeface="Arial"/>
                <a:sym typeface="Arial"/>
              </a:endParaRPr>
            </a:p>
          </p:txBody>
        </p:sp>
        <p:sp>
          <p:nvSpPr>
            <p:cNvPr id="555" name="Google Shape;555;p11"/>
            <p:cNvSpPr/>
            <p:nvPr/>
          </p:nvSpPr>
          <p:spPr>
            <a:xfrm rot="6331355">
              <a:off x="146820" y="4760880"/>
              <a:ext cx="257842" cy="243227"/>
            </a:xfrm>
            <a:custGeom>
              <a:avLst/>
              <a:gdLst/>
              <a:ahLst/>
              <a:cxnLst/>
              <a:rect l="l" t="t" r="r" b="b"/>
              <a:pathLst>
                <a:path w="247" h="233" extrusionOk="0">
                  <a:moveTo>
                    <a:pt x="241" y="60"/>
                  </a:moveTo>
                  <a:cubicBezTo>
                    <a:pt x="262" y="131"/>
                    <a:pt x="222" y="206"/>
                    <a:pt x="150" y="227"/>
                  </a:cubicBezTo>
                  <a:cubicBezTo>
                    <a:pt x="92" y="244"/>
                    <a:pt x="32" y="220"/>
                    <a:pt x="0" y="172"/>
                  </a:cubicBezTo>
                  <a:cubicBezTo>
                    <a:pt x="34" y="203"/>
                    <a:pt x="82" y="216"/>
                    <a:pt x="129" y="203"/>
                  </a:cubicBezTo>
                  <a:cubicBezTo>
                    <a:pt x="201" y="182"/>
                    <a:pt x="241" y="107"/>
                    <a:pt x="220" y="36"/>
                  </a:cubicBezTo>
                  <a:cubicBezTo>
                    <a:pt x="217" y="23"/>
                    <a:pt x="211" y="11"/>
                    <a:pt x="204" y="0"/>
                  </a:cubicBezTo>
                  <a:cubicBezTo>
                    <a:pt x="221" y="16"/>
                    <a:pt x="234" y="36"/>
                    <a:pt x="241" y="60"/>
                  </a:cubicBezTo>
                  <a:close/>
                </a:path>
              </a:pathLst>
            </a:custGeom>
            <a:solidFill>
              <a:schemeClr val="accent3"/>
            </a:solidFill>
            <a:ln>
              <a:noFill/>
            </a:ln>
          </p:spPr>
          <p:txBody>
            <a:bodyPr spcFirstLastPara="1" wrap="square" lIns="90000" tIns="38875" rIns="90000" bIns="38875" anchor="ctr" anchorCtr="1">
              <a:noAutofit/>
            </a:bodyPr>
            <a:lstStyle/>
            <a:p>
              <a:pPr marL="0" marR="0" lvl="0" indent="0" algn="l" rtl="0">
                <a:spcBef>
                  <a:spcPts val="0"/>
                </a:spcBef>
                <a:spcAft>
                  <a:spcPts val="0"/>
                </a:spcAft>
                <a:buNone/>
              </a:pPr>
              <a:endParaRPr sz="2880" b="0" strike="noStrike" dirty="0">
                <a:solidFill>
                  <a:srgbClr val="000000"/>
                </a:solidFill>
                <a:latin typeface="Arial"/>
                <a:ea typeface="Arial"/>
                <a:cs typeface="Arial"/>
                <a:sym typeface="Arial"/>
              </a:endParaRPr>
            </a:p>
          </p:txBody>
        </p:sp>
        <p:sp>
          <p:nvSpPr>
            <p:cNvPr id="556" name="Google Shape;556;p11"/>
            <p:cNvSpPr/>
            <p:nvPr/>
          </p:nvSpPr>
          <p:spPr>
            <a:xfrm rot="6331355">
              <a:off x="270868" y="4742623"/>
              <a:ext cx="211910" cy="199384"/>
            </a:xfrm>
            <a:custGeom>
              <a:avLst/>
              <a:gdLst/>
              <a:ahLst/>
              <a:cxnLst/>
              <a:rect l="l" t="t" r="r" b="b"/>
              <a:pathLst>
                <a:path w="203" h="191" extrusionOk="0">
                  <a:moveTo>
                    <a:pt x="4" y="142"/>
                  </a:moveTo>
                  <a:cubicBezTo>
                    <a:pt x="-13" y="83"/>
                    <a:pt x="20" y="21"/>
                    <a:pt x="79" y="4"/>
                  </a:cubicBezTo>
                  <a:cubicBezTo>
                    <a:pt x="127" y="-10"/>
                    <a:pt x="177" y="10"/>
                    <a:pt x="203" y="49"/>
                  </a:cubicBezTo>
                  <a:cubicBezTo>
                    <a:pt x="175" y="24"/>
                    <a:pt x="135" y="13"/>
                    <a:pt x="96" y="24"/>
                  </a:cubicBezTo>
                  <a:cubicBezTo>
                    <a:pt x="38" y="42"/>
                    <a:pt x="4" y="103"/>
                    <a:pt x="21" y="162"/>
                  </a:cubicBezTo>
                  <a:cubicBezTo>
                    <a:pt x="25" y="173"/>
                    <a:pt x="29" y="182"/>
                    <a:pt x="35" y="191"/>
                  </a:cubicBezTo>
                  <a:cubicBezTo>
                    <a:pt x="21" y="178"/>
                    <a:pt x="10" y="161"/>
                    <a:pt x="4" y="142"/>
                  </a:cubicBezTo>
                  <a:close/>
                </a:path>
              </a:pathLst>
            </a:custGeom>
            <a:solidFill>
              <a:srgbClr val="FFFFFF">
                <a:alpha val="20890"/>
              </a:srgbClr>
            </a:solidFill>
            <a:ln>
              <a:noFill/>
            </a:ln>
          </p:spPr>
          <p:txBody>
            <a:bodyPr spcFirstLastPara="1" wrap="square" lIns="90000" tIns="23750" rIns="90000" bIns="23750" anchor="ctr" anchorCtr="1">
              <a:noAutofit/>
            </a:bodyPr>
            <a:lstStyle/>
            <a:p>
              <a:pPr marL="0" marR="0" lvl="0" indent="0" algn="l" rtl="0">
                <a:spcBef>
                  <a:spcPts val="0"/>
                </a:spcBef>
                <a:spcAft>
                  <a:spcPts val="0"/>
                </a:spcAft>
                <a:buNone/>
              </a:pPr>
              <a:endParaRPr sz="2880" b="0" strike="noStrike" dirty="0">
                <a:solidFill>
                  <a:srgbClr val="000000"/>
                </a:solidFill>
                <a:latin typeface="Arial"/>
                <a:ea typeface="Arial"/>
                <a:cs typeface="Arial"/>
                <a:sym typeface="Arial"/>
              </a:endParaRPr>
            </a:p>
          </p:txBody>
        </p:sp>
        <p:sp>
          <p:nvSpPr>
            <p:cNvPr id="557" name="Google Shape;557;p11"/>
            <p:cNvSpPr/>
            <p:nvPr/>
          </p:nvSpPr>
          <p:spPr>
            <a:xfrm rot="6331355">
              <a:off x="-438490" y="4478967"/>
              <a:ext cx="227569" cy="227569"/>
            </a:xfrm>
            <a:custGeom>
              <a:avLst/>
              <a:gdLst/>
              <a:ahLst/>
              <a:cxnLst/>
              <a:rect l="l" t="t" r="r" b="b"/>
              <a:pathLst>
                <a:path w="218" h="218" extrusionOk="0">
                  <a:moveTo>
                    <a:pt x="168" y="18"/>
                  </a:moveTo>
                  <a:cubicBezTo>
                    <a:pt x="218" y="50"/>
                    <a:pt x="233" y="117"/>
                    <a:pt x="200" y="168"/>
                  </a:cubicBezTo>
                  <a:cubicBezTo>
                    <a:pt x="168" y="218"/>
                    <a:pt x="100" y="233"/>
                    <a:pt x="50" y="200"/>
                  </a:cubicBezTo>
                  <a:cubicBezTo>
                    <a:pt x="-1" y="168"/>
                    <a:pt x="-15" y="101"/>
                    <a:pt x="17" y="50"/>
                  </a:cubicBezTo>
                  <a:cubicBezTo>
                    <a:pt x="50" y="0"/>
                    <a:pt x="117" y="-15"/>
                    <a:pt x="168" y="18"/>
                  </a:cubicBezTo>
                  <a:close/>
                </a:path>
              </a:pathLst>
            </a:custGeom>
            <a:solidFill>
              <a:schemeClr val="lt2"/>
            </a:solidFill>
            <a:ln>
              <a:noFill/>
            </a:ln>
          </p:spPr>
          <p:txBody>
            <a:bodyPr spcFirstLastPara="1" wrap="square" lIns="90000" tIns="33475" rIns="90000" bIns="33475" anchor="ctr" anchorCtr="1">
              <a:noAutofit/>
            </a:bodyPr>
            <a:lstStyle/>
            <a:p>
              <a:pPr marL="0" marR="0" lvl="0" indent="0" algn="l" rtl="0">
                <a:spcBef>
                  <a:spcPts val="0"/>
                </a:spcBef>
                <a:spcAft>
                  <a:spcPts val="0"/>
                </a:spcAft>
                <a:buNone/>
              </a:pPr>
              <a:endParaRPr sz="2880" b="0" strike="noStrike" dirty="0">
                <a:solidFill>
                  <a:srgbClr val="000000"/>
                </a:solidFill>
                <a:latin typeface="Arial"/>
                <a:ea typeface="Arial"/>
                <a:cs typeface="Arial"/>
                <a:sym typeface="Arial"/>
              </a:endParaRPr>
            </a:p>
          </p:txBody>
        </p:sp>
        <p:sp>
          <p:nvSpPr>
            <p:cNvPr id="558" name="Google Shape;558;p11"/>
            <p:cNvSpPr/>
            <p:nvPr/>
          </p:nvSpPr>
          <p:spPr>
            <a:xfrm rot="6331355">
              <a:off x="-424920" y="4492538"/>
              <a:ext cx="200428" cy="200428"/>
            </a:xfrm>
            <a:custGeom>
              <a:avLst/>
              <a:gdLst/>
              <a:ahLst/>
              <a:cxnLst/>
              <a:rect l="l" t="t" r="r" b="b"/>
              <a:pathLst>
                <a:path w="192" h="192" extrusionOk="0">
                  <a:moveTo>
                    <a:pt x="148" y="15"/>
                  </a:moveTo>
                  <a:cubicBezTo>
                    <a:pt x="192" y="44"/>
                    <a:pt x="205" y="103"/>
                    <a:pt x="176" y="148"/>
                  </a:cubicBezTo>
                  <a:cubicBezTo>
                    <a:pt x="148" y="192"/>
                    <a:pt x="89" y="205"/>
                    <a:pt x="44" y="177"/>
                  </a:cubicBezTo>
                  <a:cubicBezTo>
                    <a:pt x="-1" y="148"/>
                    <a:pt x="-14" y="89"/>
                    <a:pt x="15" y="44"/>
                  </a:cubicBezTo>
                  <a:cubicBezTo>
                    <a:pt x="44" y="0"/>
                    <a:pt x="103" y="-13"/>
                    <a:pt x="148" y="15"/>
                  </a:cubicBezTo>
                  <a:close/>
                </a:path>
              </a:pathLst>
            </a:custGeom>
            <a:solidFill>
              <a:schemeClr val="dk2"/>
            </a:solidFill>
            <a:ln>
              <a:noFill/>
            </a:ln>
          </p:spPr>
          <p:txBody>
            <a:bodyPr spcFirstLastPara="1" wrap="square" lIns="90000" tIns="24100" rIns="90000" bIns="24100" anchor="ctr" anchorCtr="1">
              <a:noAutofit/>
            </a:bodyPr>
            <a:lstStyle/>
            <a:p>
              <a:pPr marL="0" marR="0" lvl="0" indent="0" algn="l" rtl="0">
                <a:spcBef>
                  <a:spcPts val="0"/>
                </a:spcBef>
                <a:spcAft>
                  <a:spcPts val="0"/>
                </a:spcAft>
                <a:buNone/>
              </a:pPr>
              <a:endParaRPr sz="2880" b="0" strike="noStrike" dirty="0">
                <a:solidFill>
                  <a:srgbClr val="000000"/>
                </a:solidFill>
                <a:latin typeface="Arial"/>
                <a:ea typeface="Arial"/>
                <a:cs typeface="Arial"/>
                <a:sym typeface="Arial"/>
              </a:endParaRPr>
            </a:p>
          </p:txBody>
        </p:sp>
        <p:sp>
          <p:nvSpPr>
            <p:cNvPr id="559" name="Google Shape;559;p11"/>
            <p:cNvSpPr/>
            <p:nvPr/>
          </p:nvSpPr>
          <p:spPr>
            <a:xfrm rot="6331355">
              <a:off x="-410688" y="4506649"/>
              <a:ext cx="172242" cy="171199"/>
            </a:xfrm>
            <a:custGeom>
              <a:avLst/>
              <a:gdLst/>
              <a:ahLst/>
              <a:cxnLst/>
              <a:rect l="l" t="t" r="r" b="b"/>
              <a:pathLst>
                <a:path w="165" h="164" extrusionOk="0">
                  <a:moveTo>
                    <a:pt x="127" y="13"/>
                  </a:moveTo>
                  <a:cubicBezTo>
                    <a:pt x="166" y="37"/>
                    <a:pt x="177" y="88"/>
                    <a:pt x="152" y="127"/>
                  </a:cubicBezTo>
                  <a:cubicBezTo>
                    <a:pt x="128" y="165"/>
                    <a:pt x="76" y="176"/>
                    <a:pt x="38" y="151"/>
                  </a:cubicBezTo>
                  <a:cubicBezTo>
                    <a:pt x="0" y="127"/>
                    <a:pt x="-11" y="76"/>
                    <a:pt x="13" y="38"/>
                  </a:cubicBezTo>
                  <a:cubicBezTo>
                    <a:pt x="38" y="-1"/>
                    <a:pt x="89" y="-12"/>
                    <a:pt x="127" y="13"/>
                  </a:cubicBezTo>
                  <a:close/>
                </a:path>
              </a:pathLst>
            </a:custGeom>
            <a:solidFill>
              <a:srgbClr val="FFFFFF">
                <a:alpha val="20890"/>
              </a:srgbClr>
            </a:solidFill>
            <a:ln>
              <a:noFill/>
            </a:ln>
          </p:spPr>
          <p:txBody>
            <a:bodyPr spcFirstLastPara="1" wrap="square" lIns="90000" tIns="14025" rIns="90000" bIns="14025" anchor="ctr" anchorCtr="1">
              <a:noAutofit/>
            </a:bodyPr>
            <a:lstStyle/>
            <a:p>
              <a:pPr marL="0" marR="0" lvl="0" indent="0" algn="l" rtl="0">
                <a:spcBef>
                  <a:spcPts val="0"/>
                </a:spcBef>
                <a:spcAft>
                  <a:spcPts val="0"/>
                </a:spcAft>
                <a:buNone/>
              </a:pPr>
              <a:endParaRPr sz="2880" b="0" strike="noStrike" dirty="0">
                <a:solidFill>
                  <a:srgbClr val="000000"/>
                </a:solidFill>
                <a:latin typeface="Arial"/>
                <a:ea typeface="Arial"/>
                <a:cs typeface="Arial"/>
                <a:sym typeface="Arial"/>
              </a:endParaRPr>
            </a:p>
          </p:txBody>
        </p:sp>
        <p:sp>
          <p:nvSpPr>
            <p:cNvPr id="560" name="Google Shape;560;p11"/>
            <p:cNvSpPr/>
            <p:nvPr/>
          </p:nvSpPr>
          <p:spPr>
            <a:xfrm rot="6331355">
              <a:off x="-390592" y="4497598"/>
              <a:ext cx="130487" cy="191033"/>
            </a:xfrm>
            <a:custGeom>
              <a:avLst/>
              <a:gdLst/>
              <a:ahLst/>
              <a:cxnLst/>
              <a:rect l="l" t="t" r="r" b="b"/>
              <a:pathLst>
                <a:path w="125" h="183" extrusionOk="0">
                  <a:moveTo>
                    <a:pt x="125" y="7"/>
                  </a:moveTo>
                  <a:lnTo>
                    <a:pt x="11" y="183"/>
                  </a:lnTo>
                  <a:lnTo>
                    <a:pt x="0" y="176"/>
                  </a:lnTo>
                  <a:lnTo>
                    <a:pt x="114" y="0"/>
                  </a:lnTo>
                  <a:lnTo>
                    <a:pt x="125" y="7"/>
                  </a:lnTo>
                  <a:close/>
                </a:path>
              </a:pathLst>
            </a:custGeom>
            <a:solidFill>
              <a:schemeClr val="lt2"/>
            </a:solidFill>
            <a:ln>
              <a:noFill/>
            </a:ln>
          </p:spPr>
          <p:txBody>
            <a:bodyPr spcFirstLastPara="1" wrap="square" lIns="90000" tIns="20875" rIns="90000" bIns="20875" anchor="ctr" anchorCtr="1">
              <a:noAutofit/>
            </a:bodyPr>
            <a:lstStyle/>
            <a:p>
              <a:pPr marL="0" marR="0" lvl="0" indent="0" algn="l" rtl="0">
                <a:spcBef>
                  <a:spcPts val="0"/>
                </a:spcBef>
                <a:spcAft>
                  <a:spcPts val="0"/>
                </a:spcAft>
                <a:buNone/>
              </a:pPr>
              <a:endParaRPr sz="2880" b="0" strike="noStrike" dirty="0">
                <a:solidFill>
                  <a:srgbClr val="000000"/>
                </a:solidFill>
                <a:latin typeface="Arial"/>
                <a:ea typeface="Arial"/>
                <a:cs typeface="Arial"/>
                <a:sym typeface="Arial"/>
              </a:endParaRPr>
            </a:p>
          </p:txBody>
        </p:sp>
        <p:sp>
          <p:nvSpPr>
            <p:cNvPr id="561" name="Google Shape;561;p11"/>
            <p:cNvSpPr/>
            <p:nvPr/>
          </p:nvSpPr>
          <p:spPr>
            <a:xfrm rot="6331355">
              <a:off x="-384588" y="4510114"/>
              <a:ext cx="113784" cy="171199"/>
            </a:xfrm>
            <a:custGeom>
              <a:avLst/>
              <a:gdLst/>
              <a:ahLst/>
              <a:cxnLst/>
              <a:rect l="l" t="t" r="r" b="b"/>
              <a:pathLst>
                <a:path w="109" h="164" extrusionOk="0">
                  <a:moveTo>
                    <a:pt x="104" y="0"/>
                  </a:moveTo>
                  <a:cubicBezTo>
                    <a:pt x="105" y="1"/>
                    <a:pt x="107" y="2"/>
                    <a:pt x="109" y="4"/>
                  </a:cubicBezTo>
                  <a:lnTo>
                    <a:pt x="5" y="164"/>
                  </a:lnTo>
                  <a:cubicBezTo>
                    <a:pt x="4" y="164"/>
                    <a:pt x="2" y="162"/>
                    <a:pt x="0" y="161"/>
                  </a:cubicBezTo>
                  <a:lnTo>
                    <a:pt x="104" y="0"/>
                  </a:lnTo>
                  <a:close/>
                </a:path>
              </a:pathLst>
            </a:custGeom>
            <a:solidFill>
              <a:srgbClr val="FFFFFF">
                <a:alpha val="20890"/>
              </a:srgbClr>
            </a:solidFill>
            <a:ln>
              <a:noFill/>
            </a:ln>
          </p:spPr>
          <p:txBody>
            <a:bodyPr spcFirstLastPara="1" wrap="square" lIns="90000" tIns="14025" rIns="90000" bIns="14025" anchor="ctr" anchorCtr="1">
              <a:noAutofit/>
            </a:bodyPr>
            <a:lstStyle/>
            <a:p>
              <a:pPr marL="0" marR="0" lvl="0" indent="0" algn="l" rtl="0">
                <a:spcBef>
                  <a:spcPts val="0"/>
                </a:spcBef>
                <a:spcAft>
                  <a:spcPts val="0"/>
                </a:spcAft>
                <a:buNone/>
              </a:pPr>
              <a:endParaRPr sz="2880" b="0" strike="noStrike" dirty="0">
                <a:solidFill>
                  <a:srgbClr val="000000"/>
                </a:solidFill>
                <a:latin typeface="Arial"/>
                <a:ea typeface="Arial"/>
                <a:cs typeface="Arial"/>
                <a:sym typeface="Arial"/>
              </a:endParaRPr>
            </a:p>
          </p:txBody>
        </p:sp>
        <p:sp>
          <p:nvSpPr>
            <p:cNvPr id="562" name="Google Shape;562;p11"/>
            <p:cNvSpPr/>
            <p:nvPr/>
          </p:nvSpPr>
          <p:spPr>
            <a:xfrm rot="6331355">
              <a:off x="-510035" y="4492848"/>
              <a:ext cx="257842" cy="243227"/>
            </a:xfrm>
            <a:custGeom>
              <a:avLst/>
              <a:gdLst/>
              <a:ahLst/>
              <a:cxnLst/>
              <a:rect l="l" t="t" r="r" b="b"/>
              <a:pathLst>
                <a:path w="247" h="233" extrusionOk="0">
                  <a:moveTo>
                    <a:pt x="242" y="60"/>
                  </a:moveTo>
                  <a:cubicBezTo>
                    <a:pt x="263" y="131"/>
                    <a:pt x="222" y="206"/>
                    <a:pt x="151" y="227"/>
                  </a:cubicBezTo>
                  <a:cubicBezTo>
                    <a:pt x="93" y="244"/>
                    <a:pt x="32" y="220"/>
                    <a:pt x="0" y="172"/>
                  </a:cubicBezTo>
                  <a:cubicBezTo>
                    <a:pt x="34" y="203"/>
                    <a:pt x="83" y="216"/>
                    <a:pt x="130" y="202"/>
                  </a:cubicBezTo>
                  <a:cubicBezTo>
                    <a:pt x="201" y="181"/>
                    <a:pt x="242" y="107"/>
                    <a:pt x="221" y="35"/>
                  </a:cubicBezTo>
                  <a:cubicBezTo>
                    <a:pt x="217" y="22"/>
                    <a:pt x="211" y="10"/>
                    <a:pt x="204" y="0"/>
                  </a:cubicBezTo>
                  <a:cubicBezTo>
                    <a:pt x="221" y="15"/>
                    <a:pt x="234" y="36"/>
                    <a:pt x="242" y="60"/>
                  </a:cubicBezTo>
                  <a:close/>
                </a:path>
              </a:pathLst>
            </a:custGeom>
            <a:solidFill>
              <a:schemeClr val="accent3"/>
            </a:solidFill>
            <a:ln>
              <a:noFill/>
            </a:ln>
          </p:spPr>
          <p:txBody>
            <a:bodyPr spcFirstLastPara="1" wrap="square" lIns="90000" tIns="38875" rIns="90000" bIns="38875" anchor="ctr" anchorCtr="1">
              <a:noAutofit/>
            </a:bodyPr>
            <a:lstStyle/>
            <a:p>
              <a:pPr marL="0" marR="0" lvl="0" indent="0" algn="l" rtl="0">
                <a:spcBef>
                  <a:spcPts val="0"/>
                </a:spcBef>
                <a:spcAft>
                  <a:spcPts val="0"/>
                </a:spcAft>
                <a:buNone/>
              </a:pPr>
              <a:endParaRPr sz="2880" b="0" strike="noStrike" dirty="0">
                <a:solidFill>
                  <a:srgbClr val="000000"/>
                </a:solidFill>
                <a:latin typeface="Arial"/>
                <a:ea typeface="Arial"/>
                <a:cs typeface="Arial"/>
                <a:sym typeface="Arial"/>
              </a:endParaRPr>
            </a:p>
          </p:txBody>
        </p:sp>
        <p:sp>
          <p:nvSpPr>
            <p:cNvPr id="563" name="Google Shape;563;p11"/>
            <p:cNvSpPr/>
            <p:nvPr/>
          </p:nvSpPr>
          <p:spPr>
            <a:xfrm rot="6331355">
              <a:off x="-386146" y="4474711"/>
              <a:ext cx="212954" cy="200428"/>
            </a:xfrm>
            <a:custGeom>
              <a:avLst/>
              <a:gdLst/>
              <a:ahLst/>
              <a:cxnLst/>
              <a:rect l="l" t="t" r="r" b="b"/>
              <a:pathLst>
                <a:path w="204" h="192" extrusionOk="0">
                  <a:moveTo>
                    <a:pt x="5" y="142"/>
                  </a:moveTo>
                  <a:cubicBezTo>
                    <a:pt x="-13" y="84"/>
                    <a:pt x="21" y="22"/>
                    <a:pt x="79" y="5"/>
                  </a:cubicBezTo>
                  <a:cubicBezTo>
                    <a:pt x="127" y="-9"/>
                    <a:pt x="177" y="10"/>
                    <a:pt x="204" y="50"/>
                  </a:cubicBezTo>
                  <a:cubicBezTo>
                    <a:pt x="176" y="24"/>
                    <a:pt x="136" y="13"/>
                    <a:pt x="97" y="25"/>
                  </a:cubicBezTo>
                  <a:cubicBezTo>
                    <a:pt x="38" y="42"/>
                    <a:pt x="5" y="104"/>
                    <a:pt x="22" y="162"/>
                  </a:cubicBezTo>
                  <a:cubicBezTo>
                    <a:pt x="25" y="173"/>
                    <a:pt x="30" y="183"/>
                    <a:pt x="36" y="192"/>
                  </a:cubicBezTo>
                  <a:cubicBezTo>
                    <a:pt x="21" y="179"/>
                    <a:pt x="11" y="162"/>
                    <a:pt x="5" y="142"/>
                  </a:cubicBezTo>
                  <a:close/>
                </a:path>
              </a:pathLst>
            </a:custGeom>
            <a:solidFill>
              <a:srgbClr val="FFFFFF">
                <a:alpha val="20890"/>
              </a:srgbClr>
            </a:solidFill>
            <a:ln>
              <a:noFill/>
            </a:ln>
          </p:spPr>
          <p:txBody>
            <a:bodyPr spcFirstLastPara="1" wrap="square" lIns="90000" tIns="24100" rIns="90000" bIns="24100" anchor="ctr" anchorCtr="1">
              <a:noAutofit/>
            </a:bodyPr>
            <a:lstStyle/>
            <a:p>
              <a:pPr marL="0" marR="0" lvl="0" indent="0" algn="l" rtl="0">
                <a:spcBef>
                  <a:spcPts val="0"/>
                </a:spcBef>
                <a:spcAft>
                  <a:spcPts val="0"/>
                </a:spcAft>
                <a:buNone/>
              </a:pPr>
              <a:endParaRPr sz="2880" b="0" strike="noStrike" dirty="0">
                <a:solidFill>
                  <a:srgbClr val="000000"/>
                </a:solidFill>
                <a:latin typeface="Arial"/>
                <a:ea typeface="Arial"/>
                <a:cs typeface="Arial"/>
                <a:sym typeface="Arial"/>
              </a:endParaRPr>
            </a:p>
          </p:txBody>
        </p:sp>
        <p:sp>
          <p:nvSpPr>
            <p:cNvPr id="564" name="Google Shape;564;p11"/>
            <p:cNvSpPr/>
            <p:nvPr/>
          </p:nvSpPr>
          <p:spPr>
            <a:xfrm rot="6331355">
              <a:off x="-222007" y="4950231"/>
              <a:ext cx="227569" cy="226525"/>
            </a:xfrm>
            <a:custGeom>
              <a:avLst/>
              <a:gdLst/>
              <a:ahLst/>
              <a:cxnLst/>
              <a:rect l="l" t="t" r="r" b="b"/>
              <a:pathLst>
                <a:path w="218" h="217" extrusionOk="0">
                  <a:moveTo>
                    <a:pt x="213" y="77"/>
                  </a:moveTo>
                  <a:cubicBezTo>
                    <a:pt x="230" y="135"/>
                    <a:pt x="197" y="195"/>
                    <a:pt x="140" y="212"/>
                  </a:cubicBezTo>
                  <a:cubicBezTo>
                    <a:pt x="82" y="229"/>
                    <a:pt x="22" y="196"/>
                    <a:pt x="5" y="139"/>
                  </a:cubicBezTo>
                  <a:cubicBezTo>
                    <a:pt x="-12" y="81"/>
                    <a:pt x="21" y="21"/>
                    <a:pt x="78" y="4"/>
                  </a:cubicBezTo>
                  <a:cubicBezTo>
                    <a:pt x="135" y="-13"/>
                    <a:pt x="196" y="20"/>
                    <a:pt x="213" y="77"/>
                  </a:cubicBezTo>
                  <a:close/>
                </a:path>
              </a:pathLst>
            </a:custGeom>
            <a:solidFill>
              <a:schemeClr val="lt2"/>
            </a:solidFill>
            <a:ln>
              <a:noFill/>
            </a:ln>
          </p:spPr>
          <p:txBody>
            <a:bodyPr spcFirstLastPara="1" wrap="square" lIns="90000" tIns="33100" rIns="90000" bIns="33100" anchor="ctr" anchorCtr="1">
              <a:noAutofit/>
            </a:bodyPr>
            <a:lstStyle/>
            <a:p>
              <a:pPr marL="0" marR="0" lvl="0" indent="0" algn="l" rtl="0">
                <a:spcBef>
                  <a:spcPts val="0"/>
                </a:spcBef>
                <a:spcAft>
                  <a:spcPts val="0"/>
                </a:spcAft>
                <a:buNone/>
              </a:pPr>
              <a:endParaRPr sz="2880" b="0" strike="noStrike" dirty="0">
                <a:solidFill>
                  <a:srgbClr val="000000"/>
                </a:solidFill>
                <a:latin typeface="Arial"/>
                <a:ea typeface="Arial"/>
                <a:cs typeface="Arial"/>
                <a:sym typeface="Arial"/>
              </a:endParaRPr>
            </a:p>
          </p:txBody>
        </p:sp>
        <p:sp>
          <p:nvSpPr>
            <p:cNvPr id="565" name="Google Shape;565;p11"/>
            <p:cNvSpPr/>
            <p:nvPr/>
          </p:nvSpPr>
          <p:spPr>
            <a:xfrm rot="6331355">
              <a:off x="-207933" y="4963419"/>
              <a:ext cx="200428" cy="200428"/>
            </a:xfrm>
            <a:custGeom>
              <a:avLst/>
              <a:gdLst/>
              <a:ahLst/>
              <a:cxnLst/>
              <a:rect l="l" t="t" r="r" b="b"/>
              <a:pathLst>
                <a:path w="192" h="192" extrusionOk="0">
                  <a:moveTo>
                    <a:pt x="188" y="69"/>
                  </a:moveTo>
                  <a:cubicBezTo>
                    <a:pt x="203" y="119"/>
                    <a:pt x="174" y="173"/>
                    <a:pt x="123" y="188"/>
                  </a:cubicBezTo>
                  <a:cubicBezTo>
                    <a:pt x="72" y="203"/>
                    <a:pt x="19" y="174"/>
                    <a:pt x="4" y="123"/>
                  </a:cubicBezTo>
                  <a:cubicBezTo>
                    <a:pt x="-11" y="73"/>
                    <a:pt x="18" y="19"/>
                    <a:pt x="69" y="4"/>
                  </a:cubicBezTo>
                  <a:cubicBezTo>
                    <a:pt x="119" y="-11"/>
                    <a:pt x="173" y="18"/>
                    <a:pt x="188" y="69"/>
                  </a:cubicBezTo>
                  <a:close/>
                </a:path>
              </a:pathLst>
            </a:custGeom>
            <a:solidFill>
              <a:schemeClr val="dk2"/>
            </a:solidFill>
            <a:ln>
              <a:noFill/>
            </a:ln>
          </p:spPr>
          <p:txBody>
            <a:bodyPr spcFirstLastPara="1" wrap="square" lIns="90000" tIns="24100" rIns="90000" bIns="24100" anchor="ctr" anchorCtr="1">
              <a:noAutofit/>
            </a:bodyPr>
            <a:lstStyle/>
            <a:p>
              <a:pPr marL="0" marR="0" lvl="0" indent="0" algn="l" rtl="0">
                <a:spcBef>
                  <a:spcPts val="0"/>
                </a:spcBef>
                <a:spcAft>
                  <a:spcPts val="0"/>
                </a:spcAft>
                <a:buNone/>
              </a:pPr>
              <a:endParaRPr sz="2880" b="0" strike="noStrike" dirty="0">
                <a:solidFill>
                  <a:srgbClr val="000000"/>
                </a:solidFill>
                <a:latin typeface="Arial"/>
                <a:ea typeface="Arial"/>
                <a:cs typeface="Arial"/>
                <a:sym typeface="Arial"/>
              </a:endParaRPr>
            </a:p>
          </p:txBody>
        </p:sp>
        <p:sp>
          <p:nvSpPr>
            <p:cNvPr id="566" name="Google Shape;566;p11"/>
            <p:cNvSpPr/>
            <p:nvPr/>
          </p:nvSpPr>
          <p:spPr>
            <a:xfrm rot="6331355">
              <a:off x="-193701" y="4977530"/>
              <a:ext cx="172242" cy="171199"/>
            </a:xfrm>
            <a:custGeom>
              <a:avLst/>
              <a:gdLst/>
              <a:ahLst/>
              <a:cxnLst/>
              <a:rect l="l" t="t" r="r" b="b"/>
              <a:pathLst>
                <a:path w="165" h="164" extrusionOk="0">
                  <a:moveTo>
                    <a:pt x="162" y="59"/>
                  </a:moveTo>
                  <a:cubicBezTo>
                    <a:pt x="175" y="102"/>
                    <a:pt x="150" y="148"/>
                    <a:pt x="106" y="161"/>
                  </a:cubicBezTo>
                  <a:cubicBezTo>
                    <a:pt x="63" y="174"/>
                    <a:pt x="17" y="149"/>
                    <a:pt x="4" y="105"/>
                  </a:cubicBezTo>
                  <a:cubicBezTo>
                    <a:pt x="-9" y="62"/>
                    <a:pt x="16" y="16"/>
                    <a:pt x="59" y="3"/>
                  </a:cubicBezTo>
                  <a:cubicBezTo>
                    <a:pt x="103" y="-10"/>
                    <a:pt x="149" y="15"/>
                    <a:pt x="162" y="59"/>
                  </a:cubicBezTo>
                  <a:close/>
                </a:path>
              </a:pathLst>
            </a:custGeom>
            <a:solidFill>
              <a:srgbClr val="FFFFFF">
                <a:alpha val="20890"/>
              </a:srgbClr>
            </a:solidFill>
            <a:ln>
              <a:noFill/>
            </a:ln>
          </p:spPr>
          <p:txBody>
            <a:bodyPr spcFirstLastPara="1" wrap="square" lIns="90000" tIns="14025" rIns="90000" bIns="14025" anchor="ctr" anchorCtr="1">
              <a:noAutofit/>
            </a:bodyPr>
            <a:lstStyle/>
            <a:p>
              <a:pPr marL="0" marR="0" lvl="0" indent="0" algn="l" rtl="0">
                <a:spcBef>
                  <a:spcPts val="0"/>
                </a:spcBef>
                <a:spcAft>
                  <a:spcPts val="0"/>
                </a:spcAft>
                <a:buNone/>
              </a:pPr>
              <a:endParaRPr sz="2880" b="0" strike="noStrike" dirty="0">
                <a:solidFill>
                  <a:srgbClr val="000000"/>
                </a:solidFill>
                <a:latin typeface="Arial"/>
                <a:ea typeface="Arial"/>
                <a:cs typeface="Arial"/>
                <a:sym typeface="Arial"/>
              </a:endParaRPr>
            </a:p>
          </p:txBody>
        </p:sp>
        <p:sp>
          <p:nvSpPr>
            <p:cNvPr id="567" name="Google Shape;567;p11"/>
            <p:cNvSpPr/>
            <p:nvPr/>
          </p:nvSpPr>
          <p:spPr>
            <a:xfrm rot="6331355">
              <a:off x="-215202" y="5025773"/>
              <a:ext cx="212954" cy="75160"/>
            </a:xfrm>
            <a:custGeom>
              <a:avLst/>
              <a:gdLst/>
              <a:ahLst/>
              <a:cxnLst/>
              <a:rect l="l" t="t" r="r" b="b"/>
              <a:pathLst>
                <a:path w="204" h="72" extrusionOk="0">
                  <a:moveTo>
                    <a:pt x="204" y="13"/>
                  </a:moveTo>
                  <a:lnTo>
                    <a:pt x="4" y="72"/>
                  </a:lnTo>
                  <a:lnTo>
                    <a:pt x="0" y="59"/>
                  </a:lnTo>
                  <a:lnTo>
                    <a:pt x="201" y="0"/>
                  </a:lnTo>
                  <a:lnTo>
                    <a:pt x="204" y="13"/>
                  </a:lnTo>
                  <a:close/>
                </a:path>
              </a:pathLst>
            </a:custGeom>
            <a:solidFill>
              <a:schemeClr val="l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2880" b="0" strike="noStrike" dirty="0">
                <a:solidFill>
                  <a:srgbClr val="000000"/>
                </a:solidFill>
                <a:latin typeface="Arial"/>
                <a:ea typeface="Arial"/>
                <a:cs typeface="Arial"/>
                <a:sym typeface="Arial"/>
              </a:endParaRPr>
            </a:p>
          </p:txBody>
        </p:sp>
        <p:sp>
          <p:nvSpPr>
            <p:cNvPr id="568" name="Google Shape;568;p11"/>
            <p:cNvSpPr/>
            <p:nvPr/>
          </p:nvSpPr>
          <p:spPr>
            <a:xfrm rot="6331355">
              <a:off x="-209607" y="5031542"/>
              <a:ext cx="194164" cy="63678"/>
            </a:xfrm>
            <a:custGeom>
              <a:avLst/>
              <a:gdLst/>
              <a:ahLst/>
              <a:cxnLst/>
              <a:rect l="l" t="t" r="r" b="b"/>
              <a:pathLst>
                <a:path w="186" h="61" extrusionOk="0">
                  <a:moveTo>
                    <a:pt x="184" y="0"/>
                  </a:moveTo>
                  <a:cubicBezTo>
                    <a:pt x="185" y="2"/>
                    <a:pt x="185" y="4"/>
                    <a:pt x="186" y="6"/>
                  </a:cubicBezTo>
                  <a:lnTo>
                    <a:pt x="2" y="61"/>
                  </a:lnTo>
                  <a:cubicBezTo>
                    <a:pt x="2" y="59"/>
                    <a:pt x="1" y="56"/>
                    <a:pt x="0" y="54"/>
                  </a:cubicBezTo>
                  <a:lnTo>
                    <a:pt x="184" y="0"/>
                  </a:lnTo>
                  <a:close/>
                </a:path>
              </a:pathLst>
            </a:custGeom>
            <a:solidFill>
              <a:srgbClr val="FFFFFF">
                <a:alpha val="20890"/>
              </a:srgbClr>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2880" b="0" strike="noStrike" dirty="0">
                <a:solidFill>
                  <a:srgbClr val="000000"/>
                </a:solidFill>
                <a:latin typeface="Arial"/>
                <a:ea typeface="Arial"/>
                <a:cs typeface="Arial"/>
                <a:sym typeface="Arial"/>
              </a:endParaRPr>
            </a:p>
          </p:txBody>
        </p:sp>
        <p:sp>
          <p:nvSpPr>
            <p:cNvPr id="569" name="Google Shape;569;p11"/>
            <p:cNvSpPr/>
            <p:nvPr/>
          </p:nvSpPr>
          <p:spPr>
            <a:xfrm rot="6331355">
              <a:off x="-293049" y="4963729"/>
              <a:ext cx="257842" cy="243227"/>
            </a:xfrm>
            <a:custGeom>
              <a:avLst/>
              <a:gdLst/>
              <a:ahLst/>
              <a:cxnLst/>
              <a:rect l="l" t="t" r="r" b="b"/>
              <a:pathLst>
                <a:path w="247" h="233" extrusionOk="0">
                  <a:moveTo>
                    <a:pt x="242" y="60"/>
                  </a:moveTo>
                  <a:cubicBezTo>
                    <a:pt x="263" y="131"/>
                    <a:pt x="222" y="206"/>
                    <a:pt x="151" y="227"/>
                  </a:cubicBezTo>
                  <a:cubicBezTo>
                    <a:pt x="93" y="244"/>
                    <a:pt x="32" y="220"/>
                    <a:pt x="0" y="172"/>
                  </a:cubicBezTo>
                  <a:cubicBezTo>
                    <a:pt x="34" y="203"/>
                    <a:pt x="83" y="216"/>
                    <a:pt x="130" y="202"/>
                  </a:cubicBezTo>
                  <a:cubicBezTo>
                    <a:pt x="201" y="181"/>
                    <a:pt x="242" y="106"/>
                    <a:pt x="221" y="35"/>
                  </a:cubicBezTo>
                  <a:cubicBezTo>
                    <a:pt x="217" y="22"/>
                    <a:pt x="211" y="10"/>
                    <a:pt x="204" y="0"/>
                  </a:cubicBezTo>
                  <a:cubicBezTo>
                    <a:pt x="221" y="16"/>
                    <a:pt x="235" y="36"/>
                    <a:pt x="242" y="60"/>
                  </a:cubicBezTo>
                  <a:close/>
                </a:path>
              </a:pathLst>
            </a:custGeom>
            <a:solidFill>
              <a:schemeClr val="accent3"/>
            </a:solidFill>
            <a:ln>
              <a:noFill/>
            </a:ln>
          </p:spPr>
          <p:txBody>
            <a:bodyPr spcFirstLastPara="1" wrap="square" lIns="90000" tIns="38875" rIns="90000" bIns="38875" anchor="ctr" anchorCtr="1">
              <a:noAutofit/>
            </a:bodyPr>
            <a:lstStyle/>
            <a:p>
              <a:pPr marL="0" marR="0" lvl="0" indent="0" algn="l" rtl="0">
                <a:spcBef>
                  <a:spcPts val="0"/>
                </a:spcBef>
                <a:spcAft>
                  <a:spcPts val="0"/>
                </a:spcAft>
                <a:buNone/>
              </a:pPr>
              <a:endParaRPr sz="2880" b="0" strike="noStrike" dirty="0">
                <a:solidFill>
                  <a:srgbClr val="000000"/>
                </a:solidFill>
                <a:latin typeface="Arial"/>
                <a:ea typeface="Arial"/>
                <a:cs typeface="Arial"/>
                <a:sym typeface="Arial"/>
              </a:endParaRPr>
            </a:p>
          </p:txBody>
        </p:sp>
        <p:sp>
          <p:nvSpPr>
            <p:cNvPr id="570" name="Google Shape;570;p11"/>
            <p:cNvSpPr/>
            <p:nvPr/>
          </p:nvSpPr>
          <p:spPr>
            <a:xfrm rot="6331355">
              <a:off x="-168497" y="4945090"/>
              <a:ext cx="211910" cy="200428"/>
            </a:xfrm>
            <a:custGeom>
              <a:avLst/>
              <a:gdLst/>
              <a:ahLst/>
              <a:cxnLst/>
              <a:rect l="l" t="t" r="r" b="b"/>
              <a:pathLst>
                <a:path w="203" h="192" extrusionOk="0">
                  <a:moveTo>
                    <a:pt x="5" y="142"/>
                  </a:moveTo>
                  <a:cubicBezTo>
                    <a:pt x="-12" y="84"/>
                    <a:pt x="21" y="22"/>
                    <a:pt x="80" y="5"/>
                  </a:cubicBezTo>
                  <a:cubicBezTo>
                    <a:pt x="127" y="-9"/>
                    <a:pt x="177" y="11"/>
                    <a:pt x="203" y="50"/>
                  </a:cubicBezTo>
                  <a:cubicBezTo>
                    <a:pt x="176" y="24"/>
                    <a:pt x="136" y="14"/>
                    <a:pt x="97" y="25"/>
                  </a:cubicBezTo>
                  <a:cubicBezTo>
                    <a:pt x="38" y="42"/>
                    <a:pt x="5" y="104"/>
                    <a:pt x="22" y="163"/>
                  </a:cubicBezTo>
                  <a:cubicBezTo>
                    <a:pt x="25" y="173"/>
                    <a:pt x="30" y="183"/>
                    <a:pt x="36" y="192"/>
                  </a:cubicBezTo>
                  <a:cubicBezTo>
                    <a:pt x="22" y="179"/>
                    <a:pt x="11" y="162"/>
                    <a:pt x="5" y="142"/>
                  </a:cubicBezTo>
                  <a:close/>
                </a:path>
              </a:pathLst>
            </a:custGeom>
            <a:solidFill>
              <a:srgbClr val="FFFFFF">
                <a:alpha val="20890"/>
              </a:srgbClr>
            </a:solidFill>
            <a:ln>
              <a:noFill/>
            </a:ln>
          </p:spPr>
          <p:txBody>
            <a:bodyPr spcFirstLastPara="1" wrap="square" lIns="90000" tIns="24100" rIns="90000" bIns="24100" anchor="ctr" anchorCtr="1">
              <a:noAutofit/>
            </a:bodyPr>
            <a:lstStyle/>
            <a:p>
              <a:pPr marL="0" marR="0" lvl="0" indent="0" algn="l" rtl="0">
                <a:spcBef>
                  <a:spcPts val="0"/>
                </a:spcBef>
                <a:spcAft>
                  <a:spcPts val="0"/>
                </a:spcAft>
                <a:buNone/>
              </a:pPr>
              <a:endParaRPr sz="2880" b="0" strike="noStrike" dirty="0">
                <a:solidFill>
                  <a:srgbClr val="000000"/>
                </a:solidFill>
                <a:latin typeface="Arial"/>
                <a:ea typeface="Arial"/>
                <a:cs typeface="Arial"/>
                <a:sym typeface="Arial"/>
              </a:endParaRPr>
            </a:p>
          </p:txBody>
        </p:sp>
        <p:sp>
          <p:nvSpPr>
            <p:cNvPr id="571" name="Google Shape;571;p11"/>
            <p:cNvSpPr/>
            <p:nvPr/>
          </p:nvSpPr>
          <p:spPr>
            <a:xfrm rot="6331355">
              <a:off x="-96290" y="3924370"/>
              <a:ext cx="1034498" cy="1225531"/>
            </a:xfrm>
            <a:custGeom>
              <a:avLst/>
              <a:gdLst/>
              <a:ahLst/>
              <a:cxnLst/>
              <a:rect l="l" t="t" r="r" b="b"/>
              <a:pathLst>
                <a:path w="991" h="1174" extrusionOk="0">
                  <a:moveTo>
                    <a:pt x="0" y="0"/>
                  </a:moveTo>
                  <a:lnTo>
                    <a:pt x="991" y="1174"/>
                  </a:lnTo>
                  <a:cubicBezTo>
                    <a:pt x="991" y="1174"/>
                    <a:pt x="181" y="63"/>
                    <a:pt x="0" y="0"/>
                  </a:cubicBez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880" b="0" strike="noStrike" dirty="0">
                <a:solidFill>
                  <a:srgbClr val="000000"/>
                </a:solidFill>
                <a:latin typeface="Arial"/>
                <a:ea typeface="Arial"/>
                <a:cs typeface="Arial"/>
                <a:sym typeface="Arial"/>
              </a:endParaRPr>
            </a:p>
          </p:txBody>
        </p:sp>
      </p:grpSp>
      <p:grpSp>
        <p:nvGrpSpPr>
          <p:cNvPr id="572" name="Google Shape;572;p11"/>
          <p:cNvGrpSpPr/>
          <p:nvPr/>
        </p:nvGrpSpPr>
        <p:grpSpPr>
          <a:xfrm rot="-6027761" flipH="1">
            <a:off x="12841515" y="376883"/>
            <a:ext cx="1243626" cy="1170406"/>
            <a:chOff x="8198637" y="117546"/>
            <a:chExt cx="777245" cy="731484"/>
          </a:xfrm>
        </p:grpSpPr>
        <p:grpSp>
          <p:nvGrpSpPr>
            <p:cNvPr id="573" name="Google Shape;573;p11"/>
            <p:cNvGrpSpPr/>
            <p:nvPr/>
          </p:nvGrpSpPr>
          <p:grpSpPr>
            <a:xfrm>
              <a:off x="8765157" y="542634"/>
              <a:ext cx="210725" cy="222671"/>
              <a:chOff x="601782" y="370622"/>
              <a:chExt cx="210725" cy="222671"/>
            </a:xfrm>
          </p:grpSpPr>
          <p:sp>
            <p:nvSpPr>
              <p:cNvPr id="574" name="Google Shape;574;p11"/>
              <p:cNvSpPr/>
              <p:nvPr/>
            </p:nvSpPr>
            <p:spPr>
              <a:xfrm>
                <a:off x="613702" y="394458"/>
                <a:ext cx="198805" cy="198835"/>
              </a:xfrm>
              <a:custGeom>
                <a:avLst/>
                <a:gdLst/>
                <a:ahLst/>
                <a:cxnLst/>
                <a:rect l="l" t="t" r="r" b="b"/>
                <a:pathLst>
                  <a:path w="217" h="217" extrusionOk="0">
                    <a:moveTo>
                      <a:pt x="117" y="217"/>
                    </a:moveTo>
                    <a:cubicBezTo>
                      <a:pt x="57" y="222"/>
                      <a:pt x="5" y="177"/>
                      <a:pt x="0" y="117"/>
                    </a:cubicBezTo>
                    <a:cubicBezTo>
                      <a:pt x="-5" y="58"/>
                      <a:pt x="40" y="5"/>
                      <a:pt x="100" y="1"/>
                    </a:cubicBezTo>
                    <a:cubicBezTo>
                      <a:pt x="159" y="-4"/>
                      <a:pt x="212" y="41"/>
                      <a:pt x="216" y="101"/>
                    </a:cubicBezTo>
                    <a:cubicBezTo>
                      <a:pt x="221" y="160"/>
                      <a:pt x="176" y="212"/>
                      <a:pt x="117" y="217"/>
                    </a:cubicBezTo>
                    <a:close/>
                  </a:path>
                </a:pathLst>
              </a:custGeom>
              <a:solidFill>
                <a:schemeClr val="accent4"/>
              </a:solidFill>
              <a:ln>
                <a:noFill/>
              </a:ln>
            </p:spPr>
            <p:txBody>
              <a:bodyPr spcFirstLastPara="1" wrap="square" lIns="90000" tIns="33100" rIns="90000" bIns="33100" anchor="ctr" anchorCtr="1">
                <a:noAutofit/>
              </a:bodyPr>
              <a:lstStyle/>
              <a:p>
                <a:pPr marL="0" marR="0" lvl="0" indent="0" algn="l" rtl="0">
                  <a:spcBef>
                    <a:spcPts val="0"/>
                  </a:spcBef>
                  <a:spcAft>
                    <a:spcPts val="0"/>
                  </a:spcAft>
                  <a:buNone/>
                </a:pPr>
                <a:endParaRPr sz="2880" b="0" strike="noStrike" dirty="0">
                  <a:solidFill>
                    <a:srgbClr val="FFFFFF"/>
                  </a:solidFill>
                  <a:latin typeface="Arial"/>
                  <a:ea typeface="Arial"/>
                  <a:cs typeface="Arial"/>
                  <a:sym typeface="Arial"/>
                </a:endParaRPr>
              </a:p>
            </p:txBody>
          </p:sp>
          <p:sp>
            <p:nvSpPr>
              <p:cNvPr id="575" name="Google Shape;575;p11"/>
              <p:cNvSpPr/>
              <p:nvPr/>
            </p:nvSpPr>
            <p:spPr>
              <a:xfrm>
                <a:off x="601782" y="370622"/>
                <a:ext cx="197889" cy="198835"/>
              </a:xfrm>
              <a:custGeom>
                <a:avLst/>
                <a:gdLst/>
                <a:ahLst/>
                <a:cxnLst/>
                <a:rect l="l" t="t" r="r" b="b"/>
                <a:pathLst>
                  <a:path w="216" h="217" extrusionOk="0">
                    <a:moveTo>
                      <a:pt x="116" y="217"/>
                    </a:moveTo>
                    <a:cubicBezTo>
                      <a:pt x="57" y="222"/>
                      <a:pt x="5" y="177"/>
                      <a:pt x="0" y="117"/>
                    </a:cubicBezTo>
                    <a:cubicBezTo>
                      <a:pt x="-5" y="57"/>
                      <a:pt x="40" y="5"/>
                      <a:pt x="99" y="1"/>
                    </a:cubicBezTo>
                    <a:cubicBezTo>
                      <a:pt x="159" y="-4"/>
                      <a:pt x="211" y="40"/>
                      <a:pt x="216" y="100"/>
                    </a:cubicBezTo>
                    <a:cubicBezTo>
                      <a:pt x="221" y="160"/>
                      <a:pt x="176" y="212"/>
                      <a:pt x="116" y="217"/>
                    </a:cubicBezTo>
                    <a:close/>
                  </a:path>
                </a:pathLst>
              </a:custGeom>
              <a:solidFill>
                <a:schemeClr val="lt2"/>
              </a:solidFill>
              <a:ln>
                <a:noFill/>
              </a:ln>
            </p:spPr>
            <p:txBody>
              <a:bodyPr spcFirstLastPara="1" wrap="square" lIns="90000" tIns="33100" rIns="90000" bIns="33100" anchor="ctr" anchorCtr="1">
                <a:noAutofit/>
              </a:bodyPr>
              <a:lstStyle/>
              <a:p>
                <a:pPr marL="0" marR="0" lvl="0" indent="0" algn="l" rtl="0">
                  <a:spcBef>
                    <a:spcPts val="0"/>
                  </a:spcBef>
                  <a:spcAft>
                    <a:spcPts val="0"/>
                  </a:spcAft>
                  <a:buNone/>
                </a:pPr>
                <a:endParaRPr sz="2880" b="0" strike="noStrike" dirty="0">
                  <a:solidFill>
                    <a:srgbClr val="000000"/>
                  </a:solidFill>
                  <a:latin typeface="Arial"/>
                  <a:ea typeface="Arial"/>
                  <a:cs typeface="Arial"/>
                  <a:sym typeface="Arial"/>
                </a:endParaRPr>
              </a:p>
            </p:txBody>
          </p:sp>
          <p:sp>
            <p:nvSpPr>
              <p:cNvPr id="576" name="Google Shape;576;p11"/>
              <p:cNvSpPr/>
              <p:nvPr/>
            </p:nvSpPr>
            <p:spPr>
              <a:xfrm>
                <a:off x="612776" y="382534"/>
                <a:ext cx="175901" cy="175011"/>
              </a:xfrm>
              <a:custGeom>
                <a:avLst/>
                <a:gdLst/>
                <a:ahLst/>
                <a:cxnLst/>
                <a:rect l="l" t="t" r="r" b="b"/>
                <a:pathLst>
                  <a:path w="192" h="191" extrusionOk="0">
                    <a:moveTo>
                      <a:pt x="103" y="191"/>
                    </a:moveTo>
                    <a:cubicBezTo>
                      <a:pt x="51" y="195"/>
                      <a:pt x="5" y="156"/>
                      <a:pt x="1" y="103"/>
                    </a:cubicBezTo>
                    <a:cubicBezTo>
                      <a:pt x="-4" y="50"/>
                      <a:pt x="36" y="5"/>
                      <a:pt x="89" y="0"/>
                    </a:cubicBezTo>
                    <a:cubicBezTo>
                      <a:pt x="141" y="-4"/>
                      <a:pt x="187" y="36"/>
                      <a:pt x="191" y="88"/>
                    </a:cubicBezTo>
                    <a:cubicBezTo>
                      <a:pt x="195" y="141"/>
                      <a:pt x="156" y="187"/>
                      <a:pt x="103" y="191"/>
                    </a:cubicBezTo>
                    <a:close/>
                  </a:path>
                </a:pathLst>
              </a:custGeom>
              <a:solidFill>
                <a:schemeClr val="dk2"/>
              </a:solidFill>
              <a:ln>
                <a:noFill/>
              </a:ln>
            </p:spPr>
            <p:txBody>
              <a:bodyPr spcFirstLastPara="1" wrap="square" lIns="90000" tIns="23750" rIns="90000" bIns="23750" anchor="ctr" anchorCtr="1">
                <a:noAutofit/>
              </a:bodyPr>
              <a:lstStyle/>
              <a:p>
                <a:pPr marL="0" marR="0" lvl="0" indent="0" algn="l" rtl="0">
                  <a:spcBef>
                    <a:spcPts val="0"/>
                  </a:spcBef>
                  <a:spcAft>
                    <a:spcPts val="0"/>
                  </a:spcAft>
                  <a:buNone/>
                </a:pPr>
                <a:endParaRPr sz="2880" b="0" strike="noStrike" dirty="0">
                  <a:solidFill>
                    <a:srgbClr val="000000"/>
                  </a:solidFill>
                  <a:latin typeface="Arial"/>
                  <a:ea typeface="Arial"/>
                  <a:cs typeface="Arial"/>
                  <a:sym typeface="Arial"/>
                </a:endParaRPr>
              </a:p>
            </p:txBody>
          </p:sp>
          <p:sp>
            <p:nvSpPr>
              <p:cNvPr id="577" name="Google Shape;577;p11"/>
              <p:cNvSpPr/>
              <p:nvPr/>
            </p:nvSpPr>
            <p:spPr>
              <a:xfrm>
                <a:off x="625602" y="394445"/>
                <a:ext cx="150249" cy="151188"/>
              </a:xfrm>
              <a:custGeom>
                <a:avLst/>
                <a:gdLst/>
                <a:ahLst/>
                <a:cxnLst/>
                <a:rect l="l" t="t" r="r" b="b"/>
                <a:pathLst>
                  <a:path w="164" h="165" extrusionOk="0">
                    <a:moveTo>
                      <a:pt x="88" y="165"/>
                    </a:moveTo>
                    <a:cubicBezTo>
                      <a:pt x="43" y="168"/>
                      <a:pt x="4" y="134"/>
                      <a:pt x="0" y="89"/>
                    </a:cubicBezTo>
                    <a:cubicBezTo>
                      <a:pt x="-3" y="44"/>
                      <a:pt x="30" y="4"/>
                      <a:pt x="76" y="1"/>
                    </a:cubicBezTo>
                    <a:cubicBezTo>
                      <a:pt x="121" y="-3"/>
                      <a:pt x="160" y="31"/>
                      <a:pt x="164" y="76"/>
                    </a:cubicBezTo>
                    <a:cubicBezTo>
                      <a:pt x="167" y="122"/>
                      <a:pt x="134" y="161"/>
                      <a:pt x="88" y="165"/>
                    </a:cubicBezTo>
                    <a:close/>
                  </a:path>
                </a:pathLst>
              </a:custGeom>
              <a:solidFill>
                <a:srgbClr val="FFFFFF">
                  <a:alpha val="20890"/>
                </a:srgbClr>
              </a:solidFill>
              <a:ln>
                <a:noFill/>
              </a:ln>
            </p:spPr>
            <p:txBody>
              <a:bodyPr spcFirstLastPara="1" wrap="square" lIns="90000" tIns="14400" rIns="90000" bIns="14400" anchor="ctr" anchorCtr="1">
                <a:noAutofit/>
              </a:bodyPr>
              <a:lstStyle/>
              <a:p>
                <a:pPr marL="0" marR="0" lvl="0" indent="0" algn="l" rtl="0">
                  <a:spcBef>
                    <a:spcPts val="0"/>
                  </a:spcBef>
                  <a:spcAft>
                    <a:spcPts val="0"/>
                  </a:spcAft>
                  <a:buNone/>
                </a:pPr>
                <a:endParaRPr sz="2880" b="0" strike="noStrike" dirty="0">
                  <a:solidFill>
                    <a:srgbClr val="000000"/>
                  </a:solidFill>
                  <a:latin typeface="Arial"/>
                  <a:ea typeface="Arial"/>
                  <a:cs typeface="Arial"/>
                  <a:sym typeface="Arial"/>
                </a:endParaRPr>
              </a:p>
            </p:txBody>
          </p:sp>
          <p:sp>
            <p:nvSpPr>
              <p:cNvPr id="578" name="Google Shape;578;p11"/>
              <p:cNvSpPr/>
              <p:nvPr/>
            </p:nvSpPr>
            <p:spPr>
              <a:xfrm>
                <a:off x="686068" y="374287"/>
                <a:ext cx="27485" cy="192421"/>
              </a:xfrm>
              <a:custGeom>
                <a:avLst/>
                <a:gdLst/>
                <a:ahLst/>
                <a:cxnLst/>
                <a:rect l="l" t="t" r="r" b="b"/>
                <a:pathLst>
                  <a:path w="30" h="210" extrusionOk="0">
                    <a:moveTo>
                      <a:pt x="17" y="210"/>
                    </a:moveTo>
                    <a:lnTo>
                      <a:pt x="0" y="1"/>
                    </a:lnTo>
                    <a:lnTo>
                      <a:pt x="14" y="0"/>
                    </a:lnTo>
                    <a:lnTo>
                      <a:pt x="30" y="208"/>
                    </a:lnTo>
                    <a:lnTo>
                      <a:pt x="17" y="210"/>
                    </a:lnTo>
                    <a:close/>
                  </a:path>
                </a:pathLst>
              </a:custGeom>
              <a:solidFill>
                <a:schemeClr val="lt2"/>
              </a:solidFill>
              <a:ln>
                <a:noFill/>
              </a:ln>
            </p:spPr>
            <p:txBody>
              <a:bodyPr spcFirstLastPara="1" wrap="square" lIns="90000" tIns="30600" rIns="90000" bIns="30600" anchor="ctr" anchorCtr="1">
                <a:noAutofit/>
              </a:bodyPr>
              <a:lstStyle/>
              <a:p>
                <a:pPr marL="0" marR="0" lvl="0" indent="0" algn="l" rtl="0">
                  <a:spcBef>
                    <a:spcPts val="0"/>
                  </a:spcBef>
                  <a:spcAft>
                    <a:spcPts val="0"/>
                  </a:spcAft>
                  <a:buNone/>
                </a:pPr>
                <a:endParaRPr sz="2880" b="0" strike="noStrike" dirty="0">
                  <a:solidFill>
                    <a:srgbClr val="000000"/>
                  </a:solidFill>
                  <a:latin typeface="Arial"/>
                  <a:ea typeface="Arial"/>
                  <a:cs typeface="Arial"/>
                  <a:sym typeface="Arial"/>
                </a:endParaRPr>
              </a:p>
            </p:txBody>
          </p:sp>
          <p:sp>
            <p:nvSpPr>
              <p:cNvPr id="579" name="Google Shape;579;p11"/>
              <p:cNvSpPr/>
              <p:nvPr/>
            </p:nvSpPr>
            <p:spPr>
              <a:xfrm>
                <a:off x="686984" y="382534"/>
                <a:ext cx="19239" cy="175011"/>
              </a:xfrm>
              <a:custGeom>
                <a:avLst/>
                <a:gdLst/>
                <a:ahLst/>
                <a:cxnLst/>
                <a:rect l="l" t="t" r="r" b="b"/>
                <a:pathLst>
                  <a:path w="21" h="191" extrusionOk="0">
                    <a:moveTo>
                      <a:pt x="21" y="191"/>
                    </a:moveTo>
                    <a:cubicBezTo>
                      <a:pt x="19" y="191"/>
                      <a:pt x="17" y="191"/>
                      <a:pt x="15" y="191"/>
                    </a:cubicBezTo>
                    <a:lnTo>
                      <a:pt x="0" y="1"/>
                    </a:lnTo>
                    <a:cubicBezTo>
                      <a:pt x="2" y="1"/>
                      <a:pt x="4" y="1"/>
                      <a:pt x="7" y="0"/>
                    </a:cubicBezTo>
                    <a:lnTo>
                      <a:pt x="21" y="191"/>
                    </a:lnTo>
                    <a:close/>
                  </a:path>
                </a:pathLst>
              </a:custGeom>
              <a:solidFill>
                <a:srgbClr val="FFFFFF">
                  <a:alpha val="20890"/>
                </a:srgbClr>
              </a:solidFill>
              <a:ln>
                <a:noFill/>
              </a:ln>
            </p:spPr>
            <p:txBody>
              <a:bodyPr spcFirstLastPara="1" wrap="square" lIns="90000" tIns="23750" rIns="90000" bIns="23750" anchor="ctr" anchorCtr="1">
                <a:noAutofit/>
              </a:bodyPr>
              <a:lstStyle/>
              <a:p>
                <a:pPr marL="0" marR="0" lvl="0" indent="0" algn="l" rtl="0">
                  <a:spcBef>
                    <a:spcPts val="0"/>
                  </a:spcBef>
                  <a:spcAft>
                    <a:spcPts val="0"/>
                  </a:spcAft>
                  <a:buNone/>
                </a:pPr>
                <a:endParaRPr sz="2880" b="0" strike="noStrike" dirty="0">
                  <a:solidFill>
                    <a:srgbClr val="000000"/>
                  </a:solidFill>
                  <a:latin typeface="Arial"/>
                  <a:ea typeface="Arial"/>
                  <a:cs typeface="Arial"/>
                  <a:sym typeface="Arial"/>
                </a:endParaRPr>
              </a:p>
            </p:txBody>
          </p:sp>
        </p:grpSp>
        <p:grpSp>
          <p:nvGrpSpPr>
            <p:cNvPr id="580" name="Google Shape;580;p11"/>
            <p:cNvGrpSpPr/>
            <p:nvPr/>
          </p:nvGrpSpPr>
          <p:grpSpPr>
            <a:xfrm rot="8475096">
              <a:off x="8231326" y="187535"/>
              <a:ext cx="297112" cy="208932"/>
              <a:chOff x="7651338" y="4606183"/>
              <a:chExt cx="297113" cy="208933"/>
            </a:xfrm>
          </p:grpSpPr>
          <p:sp>
            <p:nvSpPr>
              <p:cNvPr id="581" name="Google Shape;581;p11"/>
              <p:cNvSpPr/>
              <p:nvPr/>
            </p:nvSpPr>
            <p:spPr>
              <a:xfrm>
                <a:off x="7687685" y="4632298"/>
                <a:ext cx="260765" cy="182817"/>
              </a:xfrm>
              <a:custGeom>
                <a:avLst/>
                <a:gdLst/>
                <a:ahLst/>
                <a:cxnLst/>
                <a:rect l="l" t="t" r="r" b="b"/>
                <a:pathLst>
                  <a:path w="418" h="293" extrusionOk="0">
                    <a:moveTo>
                      <a:pt x="5" y="88"/>
                    </a:moveTo>
                    <a:lnTo>
                      <a:pt x="7" y="80"/>
                    </a:lnTo>
                    <a:cubicBezTo>
                      <a:pt x="26" y="20"/>
                      <a:pt x="89" y="-13"/>
                      <a:pt x="149" y="5"/>
                    </a:cubicBezTo>
                    <a:lnTo>
                      <a:pt x="338" y="64"/>
                    </a:lnTo>
                    <a:cubicBezTo>
                      <a:pt x="398" y="83"/>
                      <a:pt x="431" y="146"/>
                      <a:pt x="413" y="206"/>
                    </a:cubicBezTo>
                    <a:lnTo>
                      <a:pt x="411" y="213"/>
                    </a:lnTo>
                    <a:cubicBezTo>
                      <a:pt x="392" y="273"/>
                      <a:pt x="329" y="306"/>
                      <a:pt x="269" y="288"/>
                    </a:cubicBezTo>
                    <a:lnTo>
                      <a:pt x="79" y="229"/>
                    </a:lnTo>
                    <a:cubicBezTo>
                      <a:pt x="20" y="211"/>
                      <a:pt x="-14" y="147"/>
                      <a:pt x="5" y="88"/>
                    </a:cubicBezTo>
                    <a:close/>
                  </a:path>
                </a:pathLst>
              </a:custGeom>
              <a:solidFill>
                <a:schemeClr val="accent4"/>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880" b="0" strike="noStrike" dirty="0">
                  <a:solidFill>
                    <a:srgbClr val="FFFFFF"/>
                  </a:solidFill>
                  <a:latin typeface="Arial"/>
                  <a:ea typeface="Arial"/>
                  <a:cs typeface="Arial"/>
                  <a:sym typeface="Arial"/>
                </a:endParaRPr>
              </a:p>
            </p:txBody>
          </p:sp>
          <p:sp>
            <p:nvSpPr>
              <p:cNvPr id="582" name="Google Shape;582;p11"/>
              <p:cNvSpPr/>
              <p:nvPr/>
            </p:nvSpPr>
            <p:spPr>
              <a:xfrm>
                <a:off x="7651338" y="4606183"/>
                <a:ext cx="260765" cy="182193"/>
              </a:xfrm>
              <a:custGeom>
                <a:avLst/>
                <a:gdLst/>
                <a:ahLst/>
                <a:cxnLst/>
                <a:rect l="l" t="t" r="r" b="b"/>
                <a:pathLst>
                  <a:path w="418" h="292" extrusionOk="0">
                    <a:moveTo>
                      <a:pt x="5" y="87"/>
                    </a:moveTo>
                    <a:lnTo>
                      <a:pt x="7" y="80"/>
                    </a:lnTo>
                    <a:cubicBezTo>
                      <a:pt x="26" y="20"/>
                      <a:pt x="89" y="-13"/>
                      <a:pt x="149" y="5"/>
                    </a:cubicBezTo>
                    <a:lnTo>
                      <a:pt x="338" y="64"/>
                    </a:lnTo>
                    <a:cubicBezTo>
                      <a:pt x="398" y="82"/>
                      <a:pt x="432" y="146"/>
                      <a:pt x="413" y="205"/>
                    </a:cubicBezTo>
                    <a:lnTo>
                      <a:pt x="411" y="213"/>
                    </a:lnTo>
                    <a:cubicBezTo>
                      <a:pt x="392" y="272"/>
                      <a:pt x="329" y="306"/>
                      <a:pt x="269" y="287"/>
                    </a:cubicBezTo>
                    <a:lnTo>
                      <a:pt x="79" y="229"/>
                    </a:lnTo>
                    <a:cubicBezTo>
                      <a:pt x="20" y="210"/>
                      <a:pt x="-14" y="147"/>
                      <a:pt x="5" y="87"/>
                    </a:cubicBez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880" b="0" strike="noStrike" dirty="0">
                  <a:solidFill>
                    <a:srgbClr val="000000"/>
                  </a:solidFill>
                  <a:latin typeface="Arial"/>
                  <a:ea typeface="Arial"/>
                  <a:cs typeface="Arial"/>
                  <a:sym typeface="Arial"/>
                </a:endParaRPr>
              </a:p>
            </p:txBody>
          </p:sp>
          <p:sp>
            <p:nvSpPr>
              <p:cNvPr id="583" name="Google Shape;583;p11"/>
              <p:cNvSpPr/>
              <p:nvPr/>
            </p:nvSpPr>
            <p:spPr>
              <a:xfrm>
                <a:off x="7663190" y="4618038"/>
                <a:ext cx="237059" cy="159107"/>
              </a:xfrm>
              <a:custGeom>
                <a:avLst/>
                <a:gdLst/>
                <a:ahLst/>
                <a:cxnLst/>
                <a:rect l="l" t="t" r="r" b="b"/>
                <a:pathLst>
                  <a:path w="380" h="255" extrusionOk="0">
                    <a:moveTo>
                      <a:pt x="5" y="70"/>
                    </a:moveTo>
                    <a:lnTo>
                      <a:pt x="5" y="70"/>
                    </a:lnTo>
                    <a:cubicBezTo>
                      <a:pt x="21" y="17"/>
                      <a:pt x="77" y="-12"/>
                      <a:pt x="129" y="4"/>
                    </a:cubicBezTo>
                    <a:lnTo>
                      <a:pt x="309" y="60"/>
                    </a:lnTo>
                    <a:cubicBezTo>
                      <a:pt x="362" y="76"/>
                      <a:pt x="392" y="132"/>
                      <a:pt x="375" y="185"/>
                    </a:cubicBezTo>
                    <a:cubicBezTo>
                      <a:pt x="359" y="237"/>
                      <a:pt x="303" y="267"/>
                      <a:pt x="251" y="250"/>
                    </a:cubicBezTo>
                    <a:lnTo>
                      <a:pt x="70" y="195"/>
                    </a:lnTo>
                    <a:cubicBezTo>
                      <a:pt x="18" y="178"/>
                      <a:pt x="-12" y="123"/>
                      <a:pt x="5" y="70"/>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880" b="0" strike="noStrike" dirty="0">
                  <a:solidFill>
                    <a:srgbClr val="000000"/>
                  </a:solidFill>
                  <a:latin typeface="Arial"/>
                  <a:ea typeface="Arial"/>
                  <a:cs typeface="Arial"/>
                  <a:sym typeface="Arial"/>
                </a:endParaRPr>
              </a:p>
            </p:txBody>
          </p:sp>
          <p:sp>
            <p:nvSpPr>
              <p:cNvPr id="584" name="Google Shape;584;p11"/>
              <p:cNvSpPr/>
              <p:nvPr/>
            </p:nvSpPr>
            <p:spPr>
              <a:xfrm>
                <a:off x="7677539" y="4630517"/>
                <a:ext cx="208363" cy="133525"/>
              </a:xfrm>
              <a:custGeom>
                <a:avLst/>
                <a:gdLst/>
                <a:ahLst/>
                <a:cxnLst/>
                <a:rect l="l" t="t" r="r" b="b"/>
                <a:pathLst>
                  <a:path w="334" h="214" extrusionOk="0">
                    <a:moveTo>
                      <a:pt x="4" y="57"/>
                    </a:moveTo>
                    <a:lnTo>
                      <a:pt x="4" y="57"/>
                    </a:lnTo>
                    <a:cubicBezTo>
                      <a:pt x="17" y="15"/>
                      <a:pt x="62" y="-9"/>
                      <a:pt x="105" y="4"/>
                    </a:cubicBezTo>
                    <a:lnTo>
                      <a:pt x="277" y="57"/>
                    </a:lnTo>
                    <a:cubicBezTo>
                      <a:pt x="319" y="70"/>
                      <a:pt x="343" y="115"/>
                      <a:pt x="330" y="158"/>
                    </a:cubicBezTo>
                    <a:cubicBezTo>
                      <a:pt x="317" y="200"/>
                      <a:pt x="272" y="224"/>
                      <a:pt x="229" y="211"/>
                    </a:cubicBezTo>
                    <a:lnTo>
                      <a:pt x="57" y="158"/>
                    </a:lnTo>
                    <a:cubicBezTo>
                      <a:pt x="15" y="144"/>
                      <a:pt x="-9" y="99"/>
                      <a:pt x="4" y="57"/>
                    </a:cubicBezTo>
                    <a:close/>
                  </a:path>
                </a:pathLst>
              </a:custGeom>
              <a:solidFill>
                <a:srgbClr val="98DBE1"/>
              </a:solidFill>
              <a:ln>
                <a:noFill/>
              </a:ln>
            </p:spPr>
            <p:txBody>
              <a:bodyPr spcFirstLastPara="1" wrap="square" lIns="90000" tIns="32025" rIns="90000" bIns="32025" anchor="ctr" anchorCtr="1">
                <a:noAutofit/>
              </a:bodyPr>
              <a:lstStyle/>
              <a:p>
                <a:pPr marL="0" marR="0" lvl="0" indent="0" algn="l" rtl="0">
                  <a:spcBef>
                    <a:spcPts val="0"/>
                  </a:spcBef>
                  <a:spcAft>
                    <a:spcPts val="0"/>
                  </a:spcAft>
                  <a:buNone/>
                </a:pPr>
                <a:endParaRPr sz="2880" b="0" strike="noStrike" dirty="0">
                  <a:solidFill>
                    <a:srgbClr val="000000"/>
                  </a:solidFill>
                  <a:latin typeface="Arial"/>
                  <a:ea typeface="Arial"/>
                  <a:cs typeface="Arial"/>
                  <a:sym typeface="Arial"/>
                </a:endParaRPr>
              </a:p>
            </p:txBody>
          </p:sp>
          <p:sp>
            <p:nvSpPr>
              <p:cNvPr id="585" name="Google Shape;585;p11"/>
              <p:cNvSpPr/>
              <p:nvPr/>
            </p:nvSpPr>
            <p:spPr>
              <a:xfrm>
                <a:off x="7754895" y="4635508"/>
                <a:ext cx="53650" cy="124166"/>
              </a:xfrm>
              <a:custGeom>
                <a:avLst/>
                <a:gdLst/>
                <a:ahLst/>
                <a:cxnLst/>
                <a:rect l="l" t="t" r="r" b="b"/>
                <a:pathLst>
                  <a:path w="86" h="199" extrusionOk="0">
                    <a:moveTo>
                      <a:pt x="0" y="191"/>
                    </a:moveTo>
                    <a:lnTo>
                      <a:pt x="59" y="0"/>
                    </a:lnTo>
                    <a:lnTo>
                      <a:pt x="86" y="8"/>
                    </a:lnTo>
                    <a:lnTo>
                      <a:pt x="27" y="199"/>
                    </a:lnTo>
                    <a:lnTo>
                      <a:pt x="0" y="191"/>
                    </a:lnTo>
                    <a:close/>
                  </a:path>
                </a:pathLst>
              </a:custGeom>
              <a:solidFill>
                <a:schemeClr val="accent3"/>
              </a:solidFill>
              <a:ln>
                <a:noFill/>
              </a:ln>
            </p:spPr>
            <p:txBody>
              <a:bodyPr spcFirstLastPara="1" wrap="square" lIns="90000" tIns="26625" rIns="90000" bIns="26625" anchor="ctr" anchorCtr="1">
                <a:noAutofit/>
              </a:bodyPr>
              <a:lstStyle/>
              <a:p>
                <a:pPr marL="0" marR="0" lvl="0" indent="0" algn="l" rtl="0">
                  <a:spcBef>
                    <a:spcPts val="0"/>
                  </a:spcBef>
                  <a:spcAft>
                    <a:spcPts val="0"/>
                  </a:spcAft>
                  <a:buNone/>
                </a:pPr>
                <a:endParaRPr sz="2880" b="0" strike="noStrike" dirty="0">
                  <a:solidFill>
                    <a:srgbClr val="000000"/>
                  </a:solidFill>
                  <a:latin typeface="Arial"/>
                  <a:ea typeface="Arial"/>
                  <a:cs typeface="Arial"/>
                  <a:sym typeface="Arial"/>
                </a:endParaRPr>
              </a:p>
            </p:txBody>
          </p:sp>
          <p:sp>
            <p:nvSpPr>
              <p:cNvPr id="586" name="Google Shape;586;p11"/>
              <p:cNvSpPr/>
              <p:nvPr/>
            </p:nvSpPr>
            <p:spPr>
              <a:xfrm>
                <a:off x="7763629" y="4638004"/>
                <a:ext cx="44916" cy="121670"/>
              </a:xfrm>
              <a:custGeom>
                <a:avLst/>
                <a:gdLst/>
                <a:ahLst/>
                <a:cxnLst/>
                <a:rect l="l" t="t" r="r" b="b"/>
                <a:pathLst>
                  <a:path w="72" h="195" extrusionOk="0">
                    <a:moveTo>
                      <a:pt x="0" y="190"/>
                    </a:moveTo>
                    <a:lnTo>
                      <a:pt x="58" y="0"/>
                    </a:lnTo>
                    <a:lnTo>
                      <a:pt x="72" y="4"/>
                    </a:lnTo>
                    <a:lnTo>
                      <a:pt x="13" y="195"/>
                    </a:lnTo>
                    <a:lnTo>
                      <a:pt x="0" y="190"/>
                    </a:lnTo>
                    <a:close/>
                  </a:path>
                </a:pathLst>
              </a:custGeom>
              <a:solidFill>
                <a:schemeClr val="accent1"/>
              </a:solidFill>
              <a:ln>
                <a:noFill/>
              </a:ln>
            </p:spPr>
            <p:txBody>
              <a:bodyPr spcFirstLastPara="1" wrap="square" lIns="90000" tIns="25200" rIns="90000" bIns="25200" anchor="ctr" anchorCtr="1">
                <a:noAutofit/>
              </a:bodyPr>
              <a:lstStyle/>
              <a:p>
                <a:pPr marL="0" marR="0" lvl="0" indent="0" algn="l" rtl="0">
                  <a:spcBef>
                    <a:spcPts val="0"/>
                  </a:spcBef>
                  <a:spcAft>
                    <a:spcPts val="0"/>
                  </a:spcAft>
                  <a:buNone/>
                </a:pPr>
                <a:endParaRPr sz="2880" b="0" strike="noStrike" dirty="0">
                  <a:solidFill>
                    <a:srgbClr val="000000"/>
                  </a:solidFill>
                  <a:latin typeface="Arial"/>
                  <a:ea typeface="Arial"/>
                  <a:cs typeface="Arial"/>
                  <a:sym typeface="Arial"/>
                </a:endParaRPr>
              </a:p>
            </p:txBody>
          </p:sp>
        </p:grpSp>
        <p:grpSp>
          <p:nvGrpSpPr>
            <p:cNvPr id="587" name="Google Shape;587;p11"/>
            <p:cNvGrpSpPr/>
            <p:nvPr/>
          </p:nvGrpSpPr>
          <p:grpSpPr>
            <a:xfrm>
              <a:off x="8274520" y="626359"/>
              <a:ext cx="210725" cy="222671"/>
              <a:chOff x="601782" y="370622"/>
              <a:chExt cx="210725" cy="222671"/>
            </a:xfrm>
          </p:grpSpPr>
          <p:sp>
            <p:nvSpPr>
              <p:cNvPr id="588" name="Google Shape;588;p11"/>
              <p:cNvSpPr/>
              <p:nvPr/>
            </p:nvSpPr>
            <p:spPr>
              <a:xfrm>
                <a:off x="613702" y="394458"/>
                <a:ext cx="198805" cy="198835"/>
              </a:xfrm>
              <a:custGeom>
                <a:avLst/>
                <a:gdLst/>
                <a:ahLst/>
                <a:cxnLst/>
                <a:rect l="l" t="t" r="r" b="b"/>
                <a:pathLst>
                  <a:path w="217" h="217" extrusionOk="0">
                    <a:moveTo>
                      <a:pt x="117" y="217"/>
                    </a:moveTo>
                    <a:cubicBezTo>
                      <a:pt x="57" y="222"/>
                      <a:pt x="5" y="177"/>
                      <a:pt x="0" y="117"/>
                    </a:cubicBezTo>
                    <a:cubicBezTo>
                      <a:pt x="-5" y="58"/>
                      <a:pt x="40" y="5"/>
                      <a:pt x="100" y="1"/>
                    </a:cubicBezTo>
                    <a:cubicBezTo>
                      <a:pt x="159" y="-4"/>
                      <a:pt x="212" y="41"/>
                      <a:pt x="216" y="101"/>
                    </a:cubicBezTo>
                    <a:cubicBezTo>
                      <a:pt x="221" y="160"/>
                      <a:pt x="176" y="212"/>
                      <a:pt x="117" y="217"/>
                    </a:cubicBezTo>
                    <a:close/>
                  </a:path>
                </a:pathLst>
              </a:custGeom>
              <a:solidFill>
                <a:schemeClr val="accent4"/>
              </a:solidFill>
              <a:ln>
                <a:noFill/>
              </a:ln>
            </p:spPr>
            <p:txBody>
              <a:bodyPr spcFirstLastPara="1" wrap="square" lIns="90000" tIns="33100" rIns="90000" bIns="33100" anchor="ctr" anchorCtr="1">
                <a:noAutofit/>
              </a:bodyPr>
              <a:lstStyle/>
              <a:p>
                <a:pPr marL="0" marR="0" lvl="0" indent="0" algn="l" rtl="0">
                  <a:spcBef>
                    <a:spcPts val="0"/>
                  </a:spcBef>
                  <a:spcAft>
                    <a:spcPts val="0"/>
                  </a:spcAft>
                  <a:buNone/>
                </a:pPr>
                <a:endParaRPr sz="2880" b="0" strike="noStrike" dirty="0">
                  <a:solidFill>
                    <a:srgbClr val="FFFFFF"/>
                  </a:solidFill>
                  <a:latin typeface="Arial"/>
                  <a:ea typeface="Arial"/>
                  <a:cs typeface="Arial"/>
                  <a:sym typeface="Arial"/>
                </a:endParaRPr>
              </a:p>
            </p:txBody>
          </p:sp>
          <p:sp>
            <p:nvSpPr>
              <p:cNvPr id="589" name="Google Shape;589;p11"/>
              <p:cNvSpPr/>
              <p:nvPr/>
            </p:nvSpPr>
            <p:spPr>
              <a:xfrm>
                <a:off x="601782" y="370622"/>
                <a:ext cx="197889" cy="198835"/>
              </a:xfrm>
              <a:custGeom>
                <a:avLst/>
                <a:gdLst/>
                <a:ahLst/>
                <a:cxnLst/>
                <a:rect l="l" t="t" r="r" b="b"/>
                <a:pathLst>
                  <a:path w="216" h="217" extrusionOk="0">
                    <a:moveTo>
                      <a:pt x="116" y="217"/>
                    </a:moveTo>
                    <a:cubicBezTo>
                      <a:pt x="57" y="222"/>
                      <a:pt x="5" y="177"/>
                      <a:pt x="0" y="117"/>
                    </a:cubicBezTo>
                    <a:cubicBezTo>
                      <a:pt x="-5" y="57"/>
                      <a:pt x="40" y="5"/>
                      <a:pt x="99" y="1"/>
                    </a:cubicBezTo>
                    <a:cubicBezTo>
                      <a:pt x="159" y="-4"/>
                      <a:pt x="211" y="40"/>
                      <a:pt x="216" y="100"/>
                    </a:cubicBezTo>
                    <a:cubicBezTo>
                      <a:pt x="221" y="160"/>
                      <a:pt x="176" y="212"/>
                      <a:pt x="116" y="217"/>
                    </a:cubicBezTo>
                    <a:close/>
                  </a:path>
                </a:pathLst>
              </a:custGeom>
              <a:solidFill>
                <a:schemeClr val="lt2"/>
              </a:solidFill>
              <a:ln>
                <a:noFill/>
              </a:ln>
            </p:spPr>
            <p:txBody>
              <a:bodyPr spcFirstLastPara="1" wrap="square" lIns="90000" tIns="33100" rIns="90000" bIns="33100" anchor="ctr" anchorCtr="1">
                <a:noAutofit/>
              </a:bodyPr>
              <a:lstStyle/>
              <a:p>
                <a:pPr marL="0" marR="0" lvl="0" indent="0" algn="l" rtl="0">
                  <a:spcBef>
                    <a:spcPts val="0"/>
                  </a:spcBef>
                  <a:spcAft>
                    <a:spcPts val="0"/>
                  </a:spcAft>
                  <a:buNone/>
                </a:pPr>
                <a:endParaRPr sz="2880" b="0" strike="noStrike" dirty="0">
                  <a:solidFill>
                    <a:srgbClr val="000000"/>
                  </a:solidFill>
                  <a:latin typeface="Arial"/>
                  <a:ea typeface="Arial"/>
                  <a:cs typeface="Arial"/>
                  <a:sym typeface="Arial"/>
                </a:endParaRPr>
              </a:p>
            </p:txBody>
          </p:sp>
          <p:sp>
            <p:nvSpPr>
              <p:cNvPr id="590" name="Google Shape;590;p11"/>
              <p:cNvSpPr/>
              <p:nvPr/>
            </p:nvSpPr>
            <p:spPr>
              <a:xfrm>
                <a:off x="612776" y="382534"/>
                <a:ext cx="175901" cy="175011"/>
              </a:xfrm>
              <a:custGeom>
                <a:avLst/>
                <a:gdLst/>
                <a:ahLst/>
                <a:cxnLst/>
                <a:rect l="l" t="t" r="r" b="b"/>
                <a:pathLst>
                  <a:path w="192" h="191" extrusionOk="0">
                    <a:moveTo>
                      <a:pt x="103" y="191"/>
                    </a:moveTo>
                    <a:cubicBezTo>
                      <a:pt x="51" y="195"/>
                      <a:pt x="5" y="156"/>
                      <a:pt x="1" y="103"/>
                    </a:cubicBezTo>
                    <a:cubicBezTo>
                      <a:pt x="-4" y="50"/>
                      <a:pt x="36" y="5"/>
                      <a:pt x="89" y="0"/>
                    </a:cubicBezTo>
                    <a:cubicBezTo>
                      <a:pt x="141" y="-4"/>
                      <a:pt x="187" y="36"/>
                      <a:pt x="191" y="88"/>
                    </a:cubicBezTo>
                    <a:cubicBezTo>
                      <a:pt x="195" y="141"/>
                      <a:pt x="156" y="187"/>
                      <a:pt x="103" y="191"/>
                    </a:cubicBezTo>
                    <a:close/>
                  </a:path>
                </a:pathLst>
              </a:custGeom>
              <a:solidFill>
                <a:schemeClr val="dk2"/>
              </a:solidFill>
              <a:ln>
                <a:noFill/>
              </a:ln>
            </p:spPr>
            <p:txBody>
              <a:bodyPr spcFirstLastPara="1" wrap="square" lIns="90000" tIns="23750" rIns="90000" bIns="23750" anchor="ctr" anchorCtr="1">
                <a:noAutofit/>
              </a:bodyPr>
              <a:lstStyle/>
              <a:p>
                <a:pPr marL="0" marR="0" lvl="0" indent="0" algn="l" rtl="0">
                  <a:spcBef>
                    <a:spcPts val="0"/>
                  </a:spcBef>
                  <a:spcAft>
                    <a:spcPts val="0"/>
                  </a:spcAft>
                  <a:buNone/>
                </a:pPr>
                <a:endParaRPr sz="2880" b="0" strike="noStrike" dirty="0">
                  <a:solidFill>
                    <a:srgbClr val="000000"/>
                  </a:solidFill>
                  <a:latin typeface="Arial"/>
                  <a:ea typeface="Arial"/>
                  <a:cs typeface="Arial"/>
                  <a:sym typeface="Arial"/>
                </a:endParaRPr>
              </a:p>
            </p:txBody>
          </p:sp>
          <p:sp>
            <p:nvSpPr>
              <p:cNvPr id="591" name="Google Shape;591;p11"/>
              <p:cNvSpPr/>
              <p:nvPr/>
            </p:nvSpPr>
            <p:spPr>
              <a:xfrm>
                <a:off x="625602" y="394445"/>
                <a:ext cx="150249" cy="151188"/>
              </a:xfrm>
              <a:custGeom>
                <a:avLst/>
                <a:gdLst/>
                <a:ahLst/>
                <a:cxnLst/>
                <a:rect l="l" t="t" r="r" b="b"/>
                <a:pathLst>
                  <a:path w="164" h="165" extrusionOk="0">
                    <a:moveTo>
                      <a:pt x="88" y="165"/>
                    </a:moveTo>
                    <a:cubicBezTo>
                      <a:pt x="43" y="168"/>
                      <a:pt x="4" y="134"/>
                      <a:pt x="0" y="89"/>
                    </a:cubicBezTo>
                    <a:cubicBezTo>
                      <a:pt x="-3" y="44"/>
                      <a:pt x="30" y="4"/>
                      <a:pt x="76" y="1"/>
                    </a:cubicBezTo>
                    <a:cubicBezTo>
                      <a:pt x="121" y="-3"/>
                      <a:pt x="160" y="31"/>
                      <a:pt x="164" y="76"/>
                    </a:cubicBezTo>
                    <a:cubicBezTo>
                      <a:pt x="167" y="122"/>
                      <a:pt x="134" y="161"/>
                      <a:pt x="88" y="165"/>
                    </a:cubicBezTo>
                    <a:close/>
                  </a:path>
                </a:pathLst>
              </a:custGeom>
              <a:solidFill>
                <a:srgbClr val="FFFFFF">
                  <a:alpha val="20890"/>
                </a:srgbClr>
              </a:solidFill>
              <a:ln>
                <a:noFill/>
              </a:ln>
            </p:spPr>
            <p:txBody>
              <a:bodyPr spcFirstLastPara="1" wrap="square" lIns="90000" tIns="14400" rIns="90000" bIns="14400" anchor="ctr" anchorCtr="1">
                <a:noAutofit/>
              </a:bodyPr>
              <a:lstStyle/>
              <a:p>
                <a:pPr marL="0" marR="0" lvl="0" indent="0" algn="l" rtl="0">
                  <a:spcBef>
                    <a:spcPts val="0"/>
                  </a:spcBef>
                  <a:spcAft>
                    <a:spcPts val="0"/>
                  </a:spcAft>
                  <a:buNone/>
                </a:pPr>
                <a:endParaRPr sz="2880" b="0" strike="noStrike" dirty="0">
                  <a:solidFill>
                    <a:srgbClr val="000000"/>
                  </a:solidFill>
                  <a:latin typeface="Arial"/>
                  <a:ea typeface="Arial"/>
                  <a:cs typeface="Arial"/>
                  <a:sym typeface="Arial"/>
                </a:endParaRPr>
              </a:p>
            </p:txBody>
          </p:sp>
          <p:sp>
            <p:nvSpPr>
              <p:cNvPr id="592" name="Google Shape;592;p11"/>
              <p:cNvSpPr/>
              <p:nvPr/>
            </p:nvSpPr>
            <p:spPr>
              <a:xfrm>
                <a:off x="686068" y="374287"/>
                <a:ext cx="27485" cy="192421"/>
              </a:xfrm>
              <a:custGeom>
                <a:avLst/>
                <a:gdLst/>
                <a:ahLst/>
                <a:cxnLst/>
                <a:rect l="l" t="t" r="r" b="b"/>
                <a:pathLst>
                  <a:path w="30" h="210" extrusionOk="0">
                    <a:moveTo>
                      <a:pt x="17" y="210"/>
                    </a:moveTo>
                    <a:lnTo>
                      <a:pt x="0" y="1"/>
                    </a:lnTo>
                    <a:lnTo>
                      <a:pt x="14" y="0"/>
                    </a:lnTo>
                    <a:lnTo>
                      <a:pt x="30" y="208"/>
                    </a:lnTo>
                    <a:lnTo>
                      <a:pt x="17" y="210"/>
                    </a:lnTo>
                    <a:close/>
                  </a:path>
                </a:pathLst>
              </a:custGeom>
              <a:solidFill>
                <a:schemeClr val="lt2"/>
              </a:solidFill>
              <a:ln>
                <a:noFill/>
              </a:ln>
            </p:spPr>
            <p:txBody>
              <a:bodyPr spcFirstLastPara="1" wrap="square" lIns="90000" tIns="30600" rIns="90000" bIns="30600" anchor="ctr" anchorCtr="1">
                <a:noAutofit/>
              </a:bodyPr>
              <a:lstStyle/>
              <a:p>
                <a:pPr marL="0" marR="0" lvl="0" indent="0" algn="l" rtl="0">
                  <a:spcBef>
                    <a:spcPts val="0"/>
                  </a:spcBef>
                  <a:spcAft>
                    <a:spcPts val="0"/>
                  </a:spcAft>
                  <a:buNone/>
                </a:pPr>
                <a:endParaRPr sz="2880" b="0" strike="noStrike" dirty="0">
                  <a:solidFill>
                    <a:srgbClr val="000000"/>
                  </a:solidFill>
                  <a:latin typeface="Arial"/>
                  <a:ea typeface="Arial"/>
                  <a:cs typeface="Arial"/>
                  <a:sym typeface="Arial"/>
                </a:endParaRPr>
              </a:p>
            </p:txBody>
          </p:sp>
          <p:sp>
            <p:nvSpPr>
              <p:cNvPr id="593" name="Google Shape;593;p11"/>
              <p:cNvSpPr/>
              <p:nvPr/>
            </p:nvSpPr>
            <p:spPr>
              <a:xfrm>
                <a:off x="686984" y="382534"/>
                <a:ext cx="19239" cy="175011"/>
              </a:xfrm>
              <a:custGeom>
                <a:avLst/>
                <a:gdLst/>
                <a:ahLst/>
                <a:cxnLst/>
                <a:rect l="l" t="t" r="r" b="b"/>
                <a:pathLst>
                  <a:path w="21" h="191" extrusionOk="0">
                    <a:moveTo>
                      <a:pt x="21" y="191"/>
                    </a:moveTo>
                    <a:cubicBezTo>
                      <a:pt x="19" y="191"/>
                      <a:pt x="17" y="191"/>
                      <a:pt x="15" y="191"/>
                    </a:cubicBezTo>
                    <a:lnTo>
                      <a:pt x="0" y="1"/>
                    </a:lnTo>
                    <a:cubicBezTo>
                      <a:pt x="2" y="1"/>
                      <a:pt x="4" y="1"/>
                      <a:pt x="7" y="0"/>
                    </a:cubicBezTo>
                    <a:lnTo>
                      <a:pt x="21" y="191"/>
                    </a:lnTo>
                    <a:close/>
                  </a:path>
                </a:pathLst>
              </a:custGeom>
              <a:solidFill>
                <a:srgbClr val="FFFFFF">
                  <a:alpha val="20890"/>
                </a:srgbClr>
              </a:solidFill>
              <a:ln>
                <a:noFill/>
              </a:ln>
            </p:spPr>
            <p:txBody>
              <a:bodyPr spcFirstLastPara="1" wrap="square" lIns="90000" tIns="23750" rIns="90000" bIns="23750" anchor="ctr" anchorCtr="1">
                <a:noAutofit/>
              </a:bodyPr>
              <a:lstStyle/>
              <a:p>
                <a:pPr marL="0" marR="0" lvl="0" indent="0" algn="l" rtl="0">
                  <a:spcBef>
                    <a:spcPts val="0"/>
                  </a:spcBef>
                  <a:spcAft>
                    <a:spcPts val="0"/>
                  </a:spcAft>
                  <a:buNone/>
                </a:pPr>
                <a:endParaRPr sz="2880" b="0" strike="noStrike" dirty="0">
                  <a:solidFill>
                    <a:srgbClr val="000000"/>
                  </a:solidFill>
                  <a:latin typeface="Arial"/>
                  <a:ea typeface="Arial"/>
                  <a:cs typeface="Arial"/>
                  <a:sym typeface="Arial"/>
                </a:endParaRPr>
              </a:p>
            </p:txBody>
          </p:sp>
        </p:grpSp>
      </p:grpSp>
      <p:grpSp>
        <p:nvGrpSpPr>
          <p:cNvPr id="594" name="Google Shape;594;p11"/>
          <p:cNvGrpSpPr/>
          <p:nvPr/>
        </p:nvGrpSpPr>
        <p:grpSpPr>
          <a:xfrm>
            <a:off x="508222" y="6398865"/>
            <a:ext cx="1551509" cy="1473650"/>
            <a:chOff x="172113" y="149565"/>
            <a:chExt cx="969693" cy="921031"/>
          </a:xfrm>
        </p:grpSpPr>
        <p:grpSp>
          <p:nvGrpSpPr>
            <p:cNvPr id="595" name="Google Shape;595;p11"/>
            <p:cNvGrpSpPr/>
            <p:nvPr/>
          </p:nvGrpSpPr>
          <p:grpSpPr>
            <a:xfrm>
              <a:off x="172113" y="648914"/>
              <a:ext cx="297113" cy="208933"/>
              <a:chOff x="7651338" y="4606183"/>
              <a:chExt cx="297113" cy="208933"/>
            </a:xfrm>
          </p:grpSpPr>
          <p:sp>
            <p:nvSpPr>
              <p:cNvPr id="596" name="Google Shape;596;p11"/>
              <p:cNvSpPr/>
              <p:nvPr/>
            </p:nvSpPr>
            <p:spPr>
              <a:xfrm>
                <a:off x="7687685" y="4632298"/>
                <a:ext cx="260765" cy="182817"/>
              </a:xfrm>
              <a:custGeom>
                <a:avLst/>
                <a:gdLst/>
                <a:ahLst/>
                <a:cxnLst/>
                <a:rect l="l" t="t" r="r" b="b"/>
                <a:pathLst>
                  <a:path w="418" h="293" extrusionOk="0">
                    <a:moveTo>
                      <a:pt x="5" y="88"/>
                    </a:moveTo>
                    <a:lnTo>
                      <a:pt x="7" y="80"/>
                    </a:lnTo>
                    <a:cubicBezTo>
                      <a:pt x="26" y="20"/>
                      <a:pt x="89" y="-13"/>
                      <a:pt x="149" y="5"/>
                    </a:cubicBezTo>
                    <a:lnTo>
                      <a:pt x="338" y="64"/>
                    </a:lnTo>
                    <a:cubicBezTo>
                      <a:pt x="398" y="83"/>
                      <a:pt x="431" y="146"/>
                      <a:pt x="413" y="206"/>
                    </a:cubicBezTo>
                    <a:lnTo>
                      <a:pt x="411" y="213"/>
                    </a:lnTo>
                    <a:cubicBezTo>
                      <a:pt x="392" y="273"/>
                      <a:pt x="329" y="306"/>
                      <a:pt x="269" y="288"/>
                    </a:cubicBezTo>
                    <a:lnTo>
                      <a:pt x="79" y="229"/>
                    </a:lnTo>
                    <a:cubicBezTo>
                      <a:pt x="20" y="211"/>
                      <a:pt x="-14" y="147"/>
                      <a:pt x="5" y="88"/>
                    </a:cubicBezTo>
                    <a:close/>
                  </a:path>
                </a:pathLst>
              </a:custGeom>
              <a:solidFill>
                <a:schemeClr val="accent4"/>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880" b="0" strike="noStrike" dirty="0">
                  <a:solidFill>
                    <a:srgbClr val="FFFFFF"/>
                  </a:solidFill>
                  <a:latin typeface="Arial"/>
                  <a:ea typeface="Arial"/>
                  <a:cs typeface="Arial"/>
                  <a:sym typeface="Arial"/>
                </a:endParaRPr>
              </a:p>
            </p:txBody>
          </p:sp>
          <p:sp>
            <p:nvSpPr>
              <p:cNvPr id="597" name="Google Shape;597;p11"/>
              <p:cNvSpPr/>
              <p:nvPr/>
            </p:nvSpPr>
            <p:spPr>
              <a:xfrm>
                <a:off x="7651338" y="4606183"/>
                <a:ext cx="260765" cy="182193"/>
              </a:xfrm>
              <a:custGeom>
                <a:avLst/>
                <a:gdLst/>
                <a:ahLst/>
                <a:cxnLst/>
                <a:rect l="l" t="t" r="r" b="b"/>
                <a:pathLst>
                  <a:path w="418" h="292" extrusionOk="0">
                    <a:moveTo>
                      <a:pt x="5" y="87"/>
                    </a:moveTo>
                    <a:lnTo>
                      <a:pt x="7" y="80"/>
                    </a:lnTo>
                    <a:cubicBezTo>
                      <a:pt x="26" y="20"/>
                      <a:pt x="89" y="-13"/>
                      <a:pt x="149" y="5"/>
                    </a:cubicBezTo>
                    <a:lnTo>
                      <a:pt x="338" y="64"/>
                    </a:lnTo>
                    <a:cubicBezTo>
                      <a:pt x="398" y="82"/>
                      <a:pt x="432" y="146"/>
                      <a:pt x="413" y="205"/>
                    </a:cubicBezTo>
                    <a:lnTo>
                      <a:pt x="411" y="213"/>
                    </a:lnTo>
                    <a:cubicBezTo>
                      <a:pt x="392" y="272"/>
                      <a:pt x="329" y="306"/>
                      <a:pt x="269" y="287"/>
                    </a:cubicBezTo>
                    <a:lnTo>
                      <a:pt x="79" y="229"/>
                    </a:lnTo>
                    <a:cubicBezTo>
                      <a:pt x="20" y="210"/>
                      <a:pt x="-14" y="147"/>
                      <a:pt x="5" y="87"/>
                    </a:cubicBez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880" b="0" strike="noStrike" dirty="0">
                  <a:solidFill>
                    <a:srgbClr val="000000"/>
                  </a:solidFill>
                  <a:latin typeface="Arial"/>
                  <a:ea typeface="Arial"/>
                  <a:cs typeface="Arial"/>
                  <a:sym typeface="Arial"/>
                </a:endParaRPr>
              </a:p>
            </p:txBody>
          </p:sp>
          <p:sp>
            <p:nvSpPr>
              <p:cNvPr id="598" name="Google Shape;598;p11"/>
              <p:cNvSpPr/>
              <p:nvPr/>
            </p:nvSpPr>
            <p:spPr>
              <a:xfrm>
                <a:off x="7663190" y="4618038"/>
                <a:ext cx="237059" cy="159107"/>
              </a:xfrm>
              <a:custGeom>
                <a:avLst/>
                <a:gdLst/>
                <a:ahLst/>
                <a:cxnLst/>
                <a:rect l="l" t="t" r="r" b="b"/>
                <a:pathLst>
                  <a:path w="380" h="255" extrusionOk="0">
                    <a:moveTo>
                      <a:pt x="5" y="70"/>
                    </a:moveTo>
                    <a:lnTo>
                      <a:pt x="5" y="70"/>
                    </a:lnTo>
                    <a:cubicBezTo>
                      <a:pt x="21" y="17"/>
                      <a:pt x="77" y="-12"/>
                      <a:pt x="129" y="4"/>
                    </a:cubicBezTo>
                    <a:lnTo>
                      <a:pt x="309" y="60"/>
                    </a:lnTo>
                    <a:cubicBezTo>
                      <a:pt x="362" y="76"/>
                      <a:pt x="392" y="132"/>
                      <a:pt x="375" y="185"/>
                    </a:cubicBezTo>
                    <a:cubicBezTo>
                      <a:pt x="359" y="237"/>
                      <a:pt x="303" y="267"/>
                      <a:pt x="251" y="250"/>
                    </a:cubicBezTo>
                    <a:lnTo>
                      <a:pt x="70" y="195"/>
                    </a:lnTo>
                    <a:cubicBezTo>
                      <a:pt x="18" y="178"/>
                      <a:pt x="-12" y="123"/>
                      <a:pt x="5" y="70"/>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880" b="0" strike="noStrike" dirty="0">
                  <a:solidFill>
                    <a:srgbClr val="000000"/>
                  </a:solidFill>
                  <a:latin typeface="Arial"/>
                  <a:ea typeface="Arial"/>
                  <a:cs typeface="Arial"/>
                  <a:sym typeface="Arial"/>
                </a:endParaRPr>
              </a:p>
            </p:txBody>
          </p:sp>
          <p:sp>
            <p:nvSpPr>
              <p:cNvPr id="599" name="Google Shape;599;p11"/>
              <p:cNvSpPr/>
              <p:nvPr/>
            </p:nvSpPr>
            <p:spPr>
              <a:xfrm>
                <a:off x="7677539" y="4630517"/>
                <a:ext cx="208363" cy="133525"/>
              </a:xfrm>
              <a:custGeom>
                <a:avLst/>
                <a:gdLst/>
                <a:ahLst/>
                <a:cxnLst/>
                <a:rect l="l" t="t" r="r" b="b"/>
                <a:pathLst>
                  <a:path w="334" h="214" extrusionOk="0">
                    <a:moveTo>
                      <a:pt x="4" y="57"/>
                    </a:moveTo>
                    <a:lnTo>
                      <a:pt x="4" y="57"/>
                    </a:lnTo>
                    <a:cubicBezTo>
                      <a:pt x="17" y="15"/>
                      <a:pt x="62" y="-9"/>
                      <a:pt x="105" y="4"/>
                    </a:cubicBezTo>
                    <a:lnTo>
                      <a:pt x="277" y="57"/>
                    </a:lnTo>
                    <a:cubicBezTo>
                      <a:pt x="319" y="70"/>
                      <a:pt x="343" y="115"/>
                      <a:pt x="330" y="158"/>
                    </a:cubicBezTo>
                    <a:cubicBezTo>
                      <a:pt x="317" y="200"/>
                      <a:pt x="272" y="224"/>
                      <a:pt x="229" y="211"/>
                    </a:cubicBezTo>
                    <a:lnTo>
                      <a:pt x="57" y="158"/>
                    </a:lnTo>
                    <a:cubicBezTo>
                      <a:pt x="15" y="144"/>
                      <a:pt x="-9" y="99"/>
                      <a:pt x="4" y="57"/>
                    </a:cubicBezTo>
                    <a:close/>
                  </a:path>
                </a:pathLst>
              </a:custGeom>
              <a:solidFill>
                <a:srgbClr val="98DBE1"/>
              </a:solidFill>
              <a:ln>
                <a:noFill/>
              </a:ln>
            </p:spPr>
            <p:txBody>
              <a:bodyPr spcFirstLastPara="1" wrap="square" lIns="90000" tIns="32025" rIns="90000" bIns="32025" anchor="ctr" anchorCtr="1">
                <a:noAutofit/>
              </a:bodyPr>
              <a:lstStyle/>
              <a:p>
                <a:pPr marL="0" marR="0" lvl="0" indent="0" algn="l" rtl="0">
                  <a:spcBef>
                    <a:spcPts val="0"/>
                  </a:spcBef>
                  <a:spcAft>
                    <a:spcPts val="0"/>
                  </a:spcAft>
                  <a:buNone/>
                </a:pPr>
                <a:endParaRPr sz="2880" b="0" strike="noStrike" dirty="0">
                  <a:solidFill>
                    <a:srgbClr val="000000"/>
                  </a:solidFill>
                  <a:latin typeface="Arial"/>
                  <a:ea typeface="Arial"/>
                  <a:cs typeface="Arial"/>
                  <a:sym typeface="Arial"/>
                </a:endParaRPr>
              </a:p>
            </p:txBody>
          </p:sp>
          <p:sp>
            <p:nvSpPr>
              <p:cNvPr id="600" name="Google Shape;600;p11"/>
              <p:cNvSpPr/>
              <p:nvPr/>
            </p:nvSpPr>
            <p:spPr>
              <a:xfrm>
                <a:off x="7754895" y="4635508"/>
                <a:ext cx="53650" cy="124166"/>
              </a:xfrm>
              <a:custGeom>
                <a:avLst/>
                <a:gdLst/>
                <a:ahLst/>
                <a:cxnLst/>
                <a:rect l="l" t="t" r="r" b="b"/>
                <a:pathLst>
                  <a:path w="86" h="199" extrusionOk="0">
                    <a:moveTo>
                      <a:pt x="0" y="191"/>
                    </a:moveTo>
                    <a:lnTo>
                      <a:pt x="59" y="0"/>
                    </a:lnTo>
                    <a:lnTo>
                      <a:pt x="86" y="8"/>
                    </a:lnTo>
                    <a:lnTo>
                      <a:pt x="27" y="199"/>
                    </a:lnTo>
                    <a:lnTo>
                      <a:pt x="0" y="191"/>
                    </a:lnTo>
                    <a:close/>
                  </a:path>
                </a:pathLst>
              </a:custGeom>
              <a:solidFill>
                <a:schemeClr val="accent3"/>
              </a:solidFill>
              <a:ln>
                <a:noFill/>
              </a:ln>
            </p:spPr>
            <p:txBody>
              <a:bodyPr spcFirstLastPara="1" wrap="square" lIns="90000" tIns="26625" rIns="90000" bIns="26625" anchor="ctr" anchorCtr="1">
                <a:noAutofit/>
              </a:bodyPr>
              <a:lstStyle/>
              <a:p>
                <a:pPr marL="0" marR="0" lvl="0" indent="0" algn="l" rtl="0">
                  <a:spcBef>
                    <a:spcPts val="0"/>
                  </a:spcBef>
                  <a:spcAft>
                    <a:spcPts val="0"/>
                  </a:spcAft>
                  <a:buNone/>
                </a:pPr>
                <a:endParaRPr sz="2880" b="0" strike="noStrike" dirty="0">
                  <a:solidFill>
                    <a:srgbClr val="000000"/>
                  </a:solidFill>
                  <a:latin typeface="Arial"/>
                  <a:ea typeface="Arial"/>
                  <a:cs typeface="Arial"/>
                  <a:sym typeface="Arial"/>
                </a:endParaRPr>
              </a:p>
            </p:txBody>
          </p:sp>
          <p:sp>
            <p:nvSpPr>
              <p:cNvPr id="601" name="Google Shape;601;p11"/>
              <p:cNvSpPr/>
              <p:nvPr/>
            </p:nvSpPr>
            <p:spPr>
              <a:xfrm>
                <a:off x="7763629" y="4638004"/>
                <a:ext cx="44916" cy="121670"/>
              </a:xfrm>
              <a:custGeom>
                <a:avLst/>
                <a:gdLst/>
                <a:ahLst/>
                <a:cxnLst/>
                <a:rect l="l" t="t" r="r" b="b"/>
                <a:pathLst>
                  <a:path w="72" h="195" extrusionOk="0">
                    <a:moveTo>
                      <a:pt x="0" y="190"/>
                    </a:moveTo>
                    <a:lnTo>
                      <a:pt x="58" y="0"/>
                    </a:lnTo>
                    <a:lnTo>
                      <a:pt x="72" y="4"/>
                    </a:lnTo>
                    <a:lnTo>
                      <a:pt x="13" y="195"/>
                    </a:lnTo>
                    <a:lnTo>
                      <a:pt x="0" y="190"/>
                    </a:lnTo>
                    <a:close/>
                  </a:path>
                </a:pathLst>
              </a:custGeom>
              <a:solidFill>
                <a:schemeClr val="accent1"/>
              </a:solidFill>
              <a:ln>
                <a:noFill/>
              </a:ln>
            </p:spPr>
            <p:txBody>
              <a:bodyPr spcFirstLastPara="1" wrap="square" lIns="90000" tIns="25200" rIns="90000" bIns="25200" anchor="ctr" anchorCtr="1">
                <a:noAutofit/>
              </a:bodyPr>
              <a:lstStyle/>
              <a:p>
                <a:pPr marL="0" marR="0" lvl="0" indent="0" algn="l" rtl="0">
                  <a:spcBef>
                    <a:spcPts val="0"/>
                  </a:spcBef>
                  <a:spcAft>
                    <a:spcPts val="0"/>
                  </a:spcAft>
                  <a:buNone/>
                </a:pPr>
                <a:endParaRPr sz="2880" b="0" strike="noStrike" dirty="0">
                  <a:solidFill>
                    <a:srgbClr val="000000"/>
                  </a:solidFill>
                  <a:latin typeface="Arial"/>
                  <a:ea typeface="Arial"/>
                  <a:cs typeface="Arial"/>
                  <a:sym typeface="Arial"/>
                </a:endParaRPr>
              </a:p>
            </p:txBody>
          </p:sp>
        </p:grpSp>
        <p:grpSp>
          <p:nvGrpSpPr>
            <p:cNvPr id="602" name="Google Shape;602;p11"/>
            <p:cNvGrpSpPr/>
            <p:nvPr/>
          </p:nvGrpSpPr>
          <p:grpSpPr>
            <a:xfrm rot="8904676">
              <a:off x="646603" y="211901"/>
              <a:ext cx="297102" cy="208926"/>
              <a:chOff x="7651338" y="4606183"/>
              <a:chExt cx="297113" cy="208933"/>
            </a:xfrm>
          </p:grpSpPr>
          <p:sp>
            <p:nvSpPr>
              <p:cNvPr id="603" name="Google Shape;603;p11"/>
              <p:cNvSpPr/>
              <p:nvPr/>
            </p:nvSpPr>
            <p:spPr>
              <a:xfrm>
                <a:off x="7687685" y="4632298"/>
                <a:ext cx="260765" cy="182817"/>
              </a:xfrm>
              <a:custGeom>
                <a:avLst/>
                <a:gdLst/>
                <a:ahLst/>
                <a:cxnLst/>
                <a:rect l="l" t="t" r="r" b="b"/>
                <a:pathLst>
                  <a:path w="418" h="293" extrusionOk="0">
                    <a:moveTo>
                      <a:pt x="5" y="88"/>
                    </a:moveTo>
                    <a:lnTo>
                      <a:pt x="7" y="80"/>
                    </a:lnTo>
                    <a:cubicBezTo>
                      <a:pt x="26" y="20"/>
                      <a:pt x="89" y="-13"/>
                      <a:pt x="149" y="5"/>
                    </a:cubicBezTo>
                    <a:lnTo>
                      <a:pt x="338" y="64"/>
                    </a:lnTo>
                    <a:cubicBezTo>
                      <a:pt x="398" y="83"/>
                      <a:pt x="431" y="146"/>
                      <a:pt x="413" y="206"/>
                    </a:cubicBezTo>
                    <a:lnTo>
                      <a:pt x="411" y="213"/>
                    </a:lnTo>
                    <a:cubicBezTo>
                      <a:pt x="392" y="273"/>
                      <a:pt x="329" y="306"/>
                      <a:pt x="269" y="288"/>
                    </a:cubicBezTo>
                    <a:lnTo>
                      <a:pt x="79" y="229"/>
                    </a:lnTo>
                    <a:cubicBezTo>
                      <a:pt x="20" y="211"/>
                      <a:pt x="-14" y="147"/>
                      <a:pt x="5" y="88"/>
                    </a:cubicBezTo>
                    <a:close/>
                  </a:path>
                </a:pathLst>
              </a:custGeom>
              <a:solidFill>
                <a:schemeClr val="accent4"/>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880" b="0" strike="noStrike" dirty="0">
                  <a:solidFill>
                    <a:srgbClr val="FFFFFF"/>
                  </a:solidFill>
                  <a:latin typeface="Arial"/>
                  <a:ea typeface="Arial"/>
                  <a:cs typeface="Arial"/>
                  <a:sym typeface="Arial"/>
                </a:endParaRPr>
              </a:p>
            </p:txBody>
          </p:sp>
          <p:sp>
            <p:nvSpPr>
              <p:cNvPr id="604" name="Google Shape;604;p11"/>
              <p:cNvSpPr/>
              <p:nvPr/>
            </p:nvSpPr>
            <p:spPr>
              <a:xfrm>
                <a:off x="7651338" y="4606183"/>
                <a:ext cx="260765" cy="182193"/>
              </a:xfrm>
              <a:custGeom>
                <a:avLst/>
                <a:gdLst/>
                <a:ahLst/>
                <a:cxnLst/>
                <a:rect l="l" t="t" r="r" b="b"/>
                <a:pathLst>
                  <a:path w="418" h="292" extrusionOk="0">
                    <a:moveTo>
                      <a:pt x="5" y="87"/>
                    </a:moveTo>
                    <a:lnTo>
                      <a:pt x="7" y="80"/>
                    </a:lnTo>
                    <a:cubicBezTo>
                      <a:pt x="26" y="20"/>
                      <a:pt x="89" y="-13"/>
                      <a:pt x="149" y="5"/>
                    </a:cubicBezTo>
                    <a:lnTo>
                      <a:pt x="338" y="64"/>
                    </a:lnTo>
                    <a:cubicBezTo>
                      <a:pt x="398" y="82"/>
                      <a:pt x="432" y="146"/>
                      <a:pt x="413" y="205"/>
                    </a:cubicBezTo>
                    <a:lnTo>
                      <a:pt x="411" y="213"/>
                    </a:lnTo>
                    <a:cubicBezTo>
                      <a:pt x="392" y="272"/>
                      <a:pt x="329" y="306"/>
                      <a:pt x="269" y="287"/>
                    </a:cubicBezTo>
                    <a:lnTo>
                      <a:pt x="79" y="229"/>
                    </a:lnTo>
                    <a:cubicBezTo>
                      <a:pt x="20" y="210"/>
                      <a:pt x="-14" y="147"/>
                      <a:pt x="5" y="87"/>
                    </a:cubicBez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880" b="0" strike="noStrike" dirty="0">
                  <a:solidFill>
                    <a:srgbClr val="000000"/>
                  </a:solidFill>
                  <a:latin typeface="Arial"/>
                  <a:ea typeface="Arial"/>
                  <a:cs typeface="Arial"/>
                  <a:sym typeface="Arial"/>
                </a:endParaRPr>
              </a:p>
            </p:txBody>
          </p:sp>
          <p:sp>
            <p:nvSpPr>
              <p:cNvPr id="605" name="Google Shape;605;p11"/>
              <p:cNvSpPr/>
              <p:nvPr/>
            </p:nvSpPr>
            <p:spPr>
              <a:xfrm>
                <a:off x="7663190" y="4618038"/>
                <a:ext cx="237059" cy="159107"/>
              </a:xfrm>
              <a:custGeom>
                <a:avLst/>
                <a:gdLst/>
                <a:ahLst/>
                <a:cxnLst/>
                <a:rect l="l" t="t" r="r" b="b"/>
                <a:pathLst>
                  <a:path w="380" h="255" extrusionOk="0">
                    <a:moveTo>
                      <a:pt x="5" y="70"/>
                    </a:moveTo>
                    <a:lnTo>
                      <a:pt x="5" y="70"/>
                    </a:lnTo>
                    <a:cubicBezTo>
                      <a:pt x="21" y="17"/>
                      <a:pt x="77" y="-12"/>
                      <a:pt x="129" y="4"/>
                    </a:cubicBezTo>
                    <a:lnTo>
                      <a:pt x="309" y="60"/>
                    </a:lnTo>
                    <a:cubicBezTo>
                      <a:pt x="362" y="76"/>
                      <a:pt x="392" y="132"/>
                      <a:pt x="375" y="185"/>
                    </a:cubicBezTo>
                    <a:cubicBezTo>
                      <a:pt x="359" y="237"/>
                      <a:pt x="303" y="267"/>
                      <a:pt x="251" y="250"/>
                    </a:cubicBezTo>
                    <a:lnTo>
                      <a:pt x="70" y="195"/>
                    </a:lnTo>
                    <a:cubicBezTo>
                      <a:pt x="18" y="178"/>
                      <a:pt x="-12" y="123"/>
                      <a:pt x="5" y="70"/>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880" b="0" strike="noStrike" dirty="0">
                  <a:solidFill>
                    <a:srgbClr val="000000"/>
                  </a:solidFill>
                  <a:latin typeface="Arial"/>
                  <a:ea typeface="Arial"/>
                  <a:cs typeface="Arial"/>
                  <a:sym typeface="Arial"/>
                </a:endParaRPr>
              </a:p>
            </p:txBody>
          </p:sp>
          <p:sp>
            <p:nvSpPr>
              <p:cNvPr id="606" name="Google Shape;606;p11"/>
              <p:cNvSpPr/>
              <p:nvPr/>
            </p:nvSpPr>
            <p:spPr>
              <a:xfrm>
                <a:off x="7677539" y="4630517"/>
                <a:ext cx="208363" cy="133525"/>
              </a:xfrm>
              <a:custGeom>
                <a:avLst/>
                <a:gdLst/>
                <a:ahLst/>
                <a:cxnLst/>
                <a:rect l="l" t="t" r="r" b="b"/>
                <a:pathLst>
                  <a:path w="334" h="214" extrusionOk="0">
                    <a:moveTo>
                      <a:pt x="4" y="57"/>
                    </a:moveTo>
                    <a:lnTo>
                      <a:pt x="4" y="57"/>
                    </a:lnTo>
                    <a:cubicBezTo>
                      <a:pt x="17" y="15"/>
                      <a:pt x="62" y="-9"/>
                      <a:pt x="105" y="4"/>
                    </a:cubicBezTo>
                    <a:lnTo>
                      <a:pt x="277" y="57"/>
                    </a:lnTo>
                    <a:cubicBezTo>
                      <a:pt x="319" y="70"/>
                      <a:pt x="343" y="115"/>
                      <a:pt x="330" y="158"/>
                    </a:cubicBezTo>
                    <a:cubicBezTo>
                      <a:pt x="317" y="200"/>
                      <a:pt x="272" y="224"/>
                      <a:pt x="229" y="211"/>
                    </a:cubicBezTo>
                    <a:lnTo>
                      <a:pt x="57" y="158"/>
                    </a:lnTo>
                    <a:cubicBezTo>
                      <a:pt x="15" y="144"/>
                      <a:pt x="-9" y="99"/>
                      <a:pt x="4" y="57"/>
                    </a:cubicBezTo>
                    <a:close/>
                  </a:path>
                </a:pathLst>
              </a:custGeom>
              <a:solidFill>
                <a:srgbClr val="98DBE1"/>
              </a:solidFill>
              <a:ln>
                <a:noFill/>
              </a:ln>
            </p:spPr>
            <p:txBody>
              <a:bodyPr spcFirstLastPara="1" wrap="square" lIns="90000" tIns="32025" rIns="90000" bIns="32025" anchor="ctr" anchorCtr="1">
                <a:noAutofit/>
              </a:bodyPr>
              <a:lstStyle/>
              <a:p>
                <a:pPr marL="0" marR="0" lvl="0" indent="0" algn="l" rtl="0">
                  <a:spcBef>
                    <a:spcPts val="0"/>
                  </a:spcBef>
                  <a:spcAft>
                    <a:spcPts val="0"/>
                  </a:spcAft>
                  <a:buNone/>
                </a:pPr>
                <a:endParaRPr sz="2880" b="0" strike="noStrike" dirty="0">
                  <a:solidFill>
                    <a:srgbClr val="000000"/>
                  </a:solidFill>
                  <a:latin typeface="Arial"/>
                  <a:ea typeface="Arial"/>
                  <a:cs typeface="Arial"/>
                  <a:sym typeface="Arial"/>
                </a:endParaRPr>
              </a:p>
            </p:txBody>
          </p:sp>
          <p:sp>
            <p:nvSpPr>
              <p:cNvPr id="607" name="Google Shape;607;p11"/>
              <p:cNvSpPr/>
              <p:nvPr/>
            </p:nvSpPr>
            <p:spPr>
              <a:xfrm>
                <a:off x="7754895" y="4635508"/>
                <a:ext cx="53650" cy="124166"/>
              </a:xfrm>
              <a:custGeom>
                <a:avLst/>
                <a:gdLst/>
                <a:ahLst/>
                <a:cxnLst/>
                <a:rect l="l" t="t" r="r" b="b"/>
                <a:pathLst>
                  <a:path w="86" h="199" extrusionOk="0">
                    <a:moveTo>
                      <a:pt x="0" y="191"/>
                    </a:moveTo>
                    <a:lnTo>
                      <a:pt x="59" y="0"/>
                    </a:lnTo>
                    <a:lnTo>
                      <a:pt x="86" y="8"/>
                    </a:lnTo>
                    <a:lnTo>
                      <a:pt x="27" y="199"/>
                    </a:lnTo>
                    <a:lnTo>
                      <a:pt x="0" y="191"/>
                    </a:lnTo>
                    <a:close/>
                  </a:path>
                </a:pathLst>
              </a:custGeom>
              <a:solidFill>
                <a:schemeClr val="accent3"/>
              </a:solidFill>
              <a:ln>
                <a:noFill/>
              </a:ln>
            </p:spPr>
            <p:txBody>
              <a:bodyPr spcFirstLastPara="1" wrap="square" lIns="90000" tIns="26625" rIns="90000" bIns="26625" anchor="ctr" anchorCtr="1">
                <a:noAutofit/>
              </a:bodyPr>
              <a:lstStyle/>
              <a:p>
                <a:pPr marL="0" marR="0" lvl="0" indent="0" algn="l" rtl="0">
                  <a:spcBef>
                    <a:spcPts val="0"/>
                  </a:spcBef>
                  <a:spcAft>
                    <a:spcPts val="0"/>
                  </a:spcAft>
                  <a:buNone/>
                </a:pPr>
                <a:endParaRPr sz="2880" b="0" strike="noStrike" dirty="0">
                  <a:solidFill>
                    <a:srgbClr val="000000"/>
                  </a:solidFill>
                  <a:latin typeface="Arial"/>
                  <a:ea typeface="Arial"/>
                  <a:cs typeface="Arial"/>
                  <a:sym typeface="Arial"/>
                </a:endParaRPr>
              </a:p>
            </p:txBody>
          </p:sp>
          <p:sp>
            <p:nvSpPr>
              <p:cNvPr id="608" name="Google Shape;608;p11"/>
              <p:cNvSpPr/>
              <p:nvPr/>
            </p:nvSpPr>
            <p:spPr>
              <a:xfrm>
                <a:off x="7763629" y="4638004"/>
                <a:ext cx="44916" cy="121670"/>
              </a:xfrm>
              <a:custGeom>
                <a:avLst/>
                <a:gdLst/>
                <a:ahLst/>
                <a:cxnLst/>
                <a:rect l="l" t="t" r="r" b="b"/>
                <a:pathLst>
                  <a:path w="72" h="195" extrusionOk="0">
                    <a:moveTo>
                      <a:pt x="0" y="190"/>
                    </a:moveTo>
                    <a:lnTo>
                      <a:pt x="58" y="0"/>
                    </a:lnTo>
                    <a:lnTo>
                      <a:pt x="72" y="4"/>
                    </a:lnTo>
                    <a:lnTo>
                      <a:pt x="13" y="195"/>
                    </a:lnTo>
                    <a:lnTo>
                      <a:pt x="0" y="190"/>
                    </a:lnTo>
                    <a:close/>
                  </a:path>
                </a:pathLst>
              </a:custGeom>
              <a:solidFill>
                <a:schemeClr val="accent1"/>
              </a:solidFill>
              <a:ln>
                <a:noFill/>
              </a:ln>
            </p:spPr>
            <p:txBody>
              <a:bodyPr spcFirstLastPara="1" wrap="square" lIns="90000" tIns="25200" rIns="90000" bIns="25200" anchor="ctr" anchorCtr="1">
                <a:noAutofit/>
              </a:bodyPr>
              <a:lstStyle/>
              <a:p>
                <a:pPr marL="0" marR="0" lvl="0" indent="0" algn="l" rtl="0">
                  <a:spcBef>
                    <a:spcPts val="0"/>
                  </a:spcBef>
                  <a:spcAft>
                    <a:spcPts val="0"/>
                  </a:spcAft>
                  <a:buNone/>
                </a:pPr>
                <a:endParaRPr sz="2880" b="0" strike="noStrike" dirty="0">
                  <a:solidFill>
                    <a:srgbClr val="000000"/>
                  </a:solidFill>
                  <a:latin typeface="Arial"/>
                  <a:ea typeface="Arial"/>
                  <a:cs typeface="Arial"/>
                  <a:sym typeface="Arial"/>
                </a:endParaRPr>
              </a:p>
            </p:txBody>
          </p:sp>
        </p:grpSp>
        <p:grpSp>
          <p:nvGrpSpPr>
            <p:cNvPr id="609" name="Google Shape;609;p11"/>
            <p:cNvGrpSpPr/>
            <p:nvPr/>
          </p:nvGrpSpPr>
          <p:grpSpPr>
            <a:xfrm rot="3638291">
              <a:off x="829376" y="785447"/>
              <a:ext cx="297099" cy="208923"/>
              <a:chOff x="7651338" y="4606183"/>
              <a:chExt cx="297113" cy="208933"/>
            </a:xfrm>
          </p:grpSpPr>
          <p:sp>
            <p:nvSpPr>
              <p:cNvPr id="610" name="Google Shape;610;p11"/>
              <p:cNvSpPr/>
              <p:nvPr/>
            </p:nvSpPr>
            <p:spPr>
              <a:xfrm>
                <a:off x="7687685" y="4632298"/>
                <a:ext cx="260765" cy="182817"/>
              </a:xfrm>
              <a:custGeom>
                <a:avLst/>
                <a:gdLst/>
                <a:ahLst/>
                <a:cxnLst/>
                <a:rect l="l" t="t" r="r" b="b"/>
                <a:pathLst>
                  <a:path w="418" h="293" extrusionOk="0">
                    <a:moveTo>
                      <a:pt x="5" y="88"/>
                    </a:moveTo>
                    <a:lnTo>
                      <a:pt x="7" y="80"/>
                    </a:lnTo>
                    <a:cubicBezTo>
                      <a:pt x="26" y="20"/>
                      <a:pt x="89" y="-13"/>
                      <a:pt x="149" y="5"/>
                    </a:cubicBezTo>
                    <a:lnTo>
                      <a:pt x="338" y="64"/>
                    </a:lnTo>
                    <a:cubicBezTo>
                      <a:pt x="398" y="83"/>
                      <a:pt x="431" y="146"/>
                      <a:pt x="413" y="206"/>
                    </a:cubicBezTo>
                    <a:lnTo>
                      <a:pt x="411" y="213"/>
                    </a:lnTo>
                    <a:cubicBezTo>
                      <a:pt x="392" y="273"/>
                      <a:pt x="329" y="306"/>
                      <a:pt x="269" y="288"/>
                    </a:cubicBezTo>
                    <a:lnTo>
                      <a:pt x="79" y="229"/>
                    </a:lnTo>
                    <a:cubicBezTo>
                      <a:pt x="20" y="211"/>
                      <a:pt x="-14" y="147"/>
                      <a:pt x="5" y="88"/>
                    </a:cubicBezTo>
                    <a:close/>
                  </a:path>
                </a:pathLst>
              </a:custGeom>
              <a:solidFill>
                <a:schemeClr val="accent4"/>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880" b="0" strike="noStrike" dirty="0">
                  <a:solidFill>
                    <a:srgbClr val="FFFFFF"/>
                  </a:solidFill>
                  <a:latin typeface="Arial"/>
                  <a:ea typeface="Arial"/>
                  <a:cs typeface="Arial"/>
                  <a:sym typeface="Arial"/>
                </a:endParaRPr>
              </a:p>
            </p:txBody>
          </p:sp>
          <p:sp>
            <p:nvSpPr>
              <p:cNvPr id="611" name="Google Shape;611;p11"/>
              <p:cNvSpPr/>
              <p:nvPr/>
            </p:nvSpPr>
            <p:spPr>
              <a:xfrm>
                <a:off x="7651338" y="4606183"/>
                <a:ext cx="260765" cy="182193"/>
              </a:xfrm>
              <a:custGeom>
                <a:avLst/>
                <a:gdLst/>
                <a:ahLst/>
                <a:cxnLst/>
                <a:rect l="l" t="t" r="r" b="b"/>
                <a:pathLst>
                  <a:path w="418" h="292" extrusionOk="0">
                    <a:moveTo>
                      <a:pt x="5" y="87"/>
                    </a:moveTo>
                    <a:lnTo>
                      <a:pt x="7" y="80"/>
                    </a:lnTo>
                    <a:cubicBezTo>
                      <a:pt x="26" y="20"/>
                      <a:pt x="89" y="-13"/>
                      <a:pt x="149" y="5"/>
                    </a:cubicBezTo>
                    <a:lnTo>
                      <a:pt x="338" y="64"/>
                    </a:lnTo>
                    <a:cubicBezTo>
                      <a:pt x="398" y="82"/>
                      <a:pt x="432" y="146"/>
                      <a:pt x="413" y="205"/>
                    </a:cubicBezTo>
                    <a:lnTo>
                      <a:pt x="411" y="213"/>
                    </a:lnTo>
                    <a:cubicBezTo>
                      <a:pt x="392" y="272"/>
                      <a:pt x="329" y="306"/>
                      <a:pt x="269" y="287"/>
                    </a:cubicBezTo>
                    <a:lnTo>
                      <a:pt x="79" y="229"/>
                    </a:lnTo>
                    <a:cubicBezTo>
                      <a:pt x="20" y="210"/>
                      <a:pt x="-14" y="147"/>
                      <a:pt x="5" y="87"/>
                    </a:cubicBez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880" b="0" strike="noStrike" dirty="0">
                  <a:solidFill>
                    <a:srgbClr val="000000"/>
                  </a:solidFill>
                  <a:latin typeface="Arial"/>
                  <a:ea typeface="Arial"/>
                  <a:cs typeface="Arial"/>
                  <a:sym typeface="Arial"/>
                </a:endParaRPr>
              </a:p>
            </p:txBody>
          </p:sp>
          <p:sp>
            <p:nvSpPr>
              <p:cNvPr id="612" name="Google Shape;612;p11"/>
              <p:cNvSpPr/>
              <p:nvPr/>
            </p:nvSpPr>
            <p:spPr>
              <a:xfrm>
                <a:off x="7663190" y="4618038"/>
                <a:ext cx="237059" cy="159107"/>
              </a:xfrm>
              <a:custGeom>
                <a:avLst/>
                <a:gdLst/>
                <a:ahLst/>
                <a:cxnLst/>
                <a:rect l="l" t="t" r="r" b="b"/>
                <a:pathLst>
                  <a:path w="380" h="255" extrusionOk="0">
                    <a:moveTo>
                      <a:pt x="5" y="70"/>
                    </a:moveTo>
                    <a:lnTo>
                      <a:pt x="5" y="70"/>
                    </a:lnTo>
                    <a:cubicBezTo>
                      <a:pt x="21" y="17"/>
                      <a:pt x="77" y="-12"/>
                      <a:pt x="129" y="4"/>
                    </a:cubicBezTo>
                    <a:lnTo>
                      <a:pt x="309" y="60"/>
                    </a:lnTo>
                    <a:cubicBezTo>
                      <a:pt x="362" y="76"/>
                      <a:pt x="392" y="132"/>
                      <a:pt x="375" y="185"/>
                    </a:cubicBezTo>
                    <a:cubicBezTo>
                      <a:pt x="359" y="237"/>
                      <a:pt x="303" y="267"/>
                      <a:pt x="251" y="250"/>
                    </a:cubicBezTo>
                    <a:lnTo>
                      <a:pt x="70" y="195"/>
                    </a:lnTo>
                    <a:cubicBezTo>
                      <a:pt x="18" y="178"/>
                      <a:pt x="-12" y="123"/>
                      <a:pt x="5" y="70"/>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880" b="0" strike="noStrike" dirty="0">
                  <a:solidFill>
                    <a:srgbClr val="000000"/>
                  </a:solidFill>
                  <a:latin typeface="Arial"/>
                  <a:ea typeface="Arial"/>
                  <a:cs typeface="Arial"/>
                  <a:sym typeface="Arial"/>
                </a:endParaRPr>
              </a:p>
            </p:txBody>
          </p:sp>
          <p:sp>
            <p:nvSpPr>
              <p:cNvPr id="613" name="Google Shape;613;p11"/>
              <p:cNvSpPr/>
              <p:nvPr/>
            </p:nvSpPr>
            <p:spPr>
              <a:xfrm>
                <a:off x="7677539" y="4630517"/>
                <a:ext cx="208363" cy="133525"/>
              </a:xfrm>
              <a:custGeom>
                <a:avLst/>
                <a:gdLst/>
                <a:ahLst/>
                <a:cxnLst/>
                <a:rect l="l" t="t" r="r" b="b"/>
                <a:pathLst>
                  <a:path w="334" h="214" extrusionOk="0">
                    <a:moveTo>
                      <a:pt x="4" y="57"/>
                    </a:moveTo>
                    <a:lnTo>
                      <a:pt x="4" y="57"/>
                    </a:lnTo>
                    <a:cubicBezTo>
                      <a:pt x="17" y="15"/>
                      <a:pt x="62" y="-9"/>
                      <a:pt x="105" y="4"/>
                    </a:cubicBezTo>
                    <a:lnTo>
                      <a:pt x="277" y="57"/>
                    </a:lnTo>
                    <a:cubicBezTo>
                      <a:pt x="319" y="70"/>
                      <a:pt x="343" y="115"/>
                      <a:pt x="330" y="158"/>
                    </a:cubicBezTo>
                    <a:cubicBezTo>
                      <a:pt x="317" y="200"/>
                      <a:pt x="272" y="224"/>
                      <a:pt x="229" y="211"/>
                    </a:cubicBezTo>
                    <a:lnTo>
                      <a:pt x="57" y="158"/>
                    </a:lnTo>
                    <a:cubicBezTo>
                      <a:pt x="15" y="144"/>
                      <a:pt x="-9" y="99"/>
                      <a:pt x="4" y="57"/>
                    </a:cubicBezTo>
                    <a:close/>
                  </a:path>
                </a:pathLst>
              </a:custGeom>
              <a:solidFill>
                <a:srgbClr val="98DBE1"/>
              </a:solidFill>
              <a:ln>
                <a:noFill/>
              </a:ln>
            </p:spPr>
            <p:txBody>
              <a:bodyPr spcFirstLastPara="1" wrap="square" lIns="90000" tIns="32025" rIns="90000" bIns="32025" anchor="ctr" anchorCtr="1">
                <a:noAutofit/>
              </a:bodyPr>
              <a:lstStyle/>
              <a:p>
                <a:pPr marL="0" marR="0" lvl="0" indent="0" algn="l" rtl="0">
                  <a:spcBef>
                    <a:spcPts val="0"/>
                  </a:spcBef>
                  <a:spcAft>
                    <a:spcPts val="0"/>
                  </a:spcAft>
                  <a:buNone/>
                </a:pPr>
                <a:endParaRPr sz="2880" b="0" strike="noStrike" dirty="0">
                  <a:solidFill>
                    <a:srgbClr val="000000"/>
                  </a:solidFill>
                  <a:latin typeface="Arial"/>
                  <a:ea typeface="Arial"/>
                  <a:cs typeface="Arial"/>
                  <a:sym typeface="Arial"/>
                </a:endParaRPr>
              </a:p>
            </p:txBody>
          </p:sp>
          <p:sp>
            <p:nvSpPr>
              <p:cNvPr id="614" name="Google Shape;614;p11"/>
              <p:cNvSpPr/>
              <p:nvPr/>
            </p:nvSpPr>
            <p:spPr>
              <a:xfrm>
                <a:off x="7754895" y="4635508"/>
                <a:ext cx="53650" cy="124166"/>
              </a:xfrm>
              <a:custGeom>
                <a:avLst/>
                <a:gdLst/>
                <a:ahLst/>
                <a:cxnLst/>
                <a:rect l="l" t="t" r="r" b="b"/>
                <a:pathLst>
                  <a:path w="86" h="199" extrusionOk="0">
                    <a:moveTo>
                      <a:pt x="0" y="191"/>
                    </a:moveTo>
                    <a:lnTo>
                      <a:pt x="59" y="0"/>
                    </a:lnTo>
                    <a:lnTo>
                      <a:pt x="86" y="8"/>
                    </a:lnTo>
                    <a:lnTo>
                      <a:pt x="27" y="199"/>
                    </a:lnTo>
                    <a:lnTo>
                      <a:pt x="0" y="191"/>
                    </a:lnTo>
                    <a:close/>
                  </a:path>
                </a:pathLst>
              </a:custGeom>
              <a:solidFill>
                <a:schemeClr val="accent3"/>
              </a:solidFill>
              <a:ln>
                <a:noFill/>
              </a:ln>
            </p:spPr>
            <p:txBody>
              <a:bodyPr spcFirstLastPara="1" wrap="square" lIns="90000" tIns="26625" rIns="90000" bIns="26625" anchor="ctr" anchorCtr="1">
                <a:noAutofit/>
              </a:bodyPr>
              <a:lstStyle/>
              <a:p>
                <a:pPr marL="0" marR="0" lvl="0" indent="0" algn="l" rtl="0">
                  <a:spcBef>
                    <a:spcPts val="0"/>
                  </a:spcBef>
                  <a:spcAft>
                    <a:spcPts val="0"/>
                  </a:spcAft>
                  <a:buNone/>
                </a:pPr>
                <a:endParaRPr sz="2880" b="0" strike="noStrike" dirty="0">
                  <a:solidFill>
                    <a:srgbClr val="000000"/>
                  </a:solidFill>
                  <a:latin typeface="Arial"/>
                  <a:ea typeface="Arial"/>
                  <a:cs typeface="Arial"/>
                  <a:sym typeface="Arial"/>
                </a:endParaRPr>
              </a:p>
            </p:txBody>
          </p:sp>
          <p:sp>
            <p:nvSpPr>
              <p:cNvPr id="615" name="Google Shape;615;p11"/>
              <p:cNvSpPr/>
              <p:nvPr/>
            </p:nvSpPr>
            <p:spPr>
              <a:xfrm>
                <a:off x="7763629" y="4638004"/>
                <a:ext cx="44916" cy="121670"/>
              </a:xfrm>
              <a:custGeom>
                <a:avLst/>
                <a:gdLst/>
                <a:ahLst/>
                <a:cxnLst/>
                <a:rect l="l" t="t" r="r" b="b"/>
                <a:pathLst>
                  <a:path w="72" h="195" extrusionOk="0">
                    <a:moveTo>
                      <a:pt x="0" y="190"/>
                    </a:moveTo>
                    <a:lnTo>
                      <a:pt x="58" y="0"/>
                    </a:lnTo>
                    <a:lnTo>
                      <a:pt x="72" y="4"/>
                    </a:lnTo>
                    <a:lnTo>
                      <a:pt x="13" y="195"/>
                    </a:lnTo>
                    <a:lnTo>
                      <a:pt x="0" y="190"/>
                    </a:lnTo>
                    <a:close/>
                  </a:path>
                </a:pathLst>
              </a:custGeom>
              <a:solidFill>
                <a:schemeClr val="accent1"/>
              </a:solidFill>
              <a:ln>
                <a:noFill/>
              </a:ln>
            </p:spPr>
            <p:txBody>
              <a:bodyPr spcFirstLastPara="1" wrap="square" lIns="90000" tIns="25200" rIns="90000" bIns="25200" anchor="ctr" anchorCtr="1">
                <a:noAutofit/>
              </a:bodyPr>
              <a:lstStyle/>
              <a:p>
                <a:pPr marL="0" marR="0" lvl="0" indent="0" algn="l" rtl="0">
                  <a:spcBef>
                    <a:spcPts val="0"/>
                  </a:spcBef>
                  <a:spcAft>
                    <a:spcPts val="0"/>
                  </a:spcAft>
                  <a:buNone/>
                </a:pPr>
                <a:endParaRPr sz="2880" b="0" strike="noStrike" dirty="0">
                  <a:solidFill>
                    <a:srgbClr val="000000"/>
                  </a:solidFill>
                  <a:latin typeface="Arial"/>
                  <a:ea typeface="Arial"/>
                  <a:cs typeface="Arial"/>
                  <a:sym typeface="Arial"/>
                </a:endParaRPr>
              </a:p>
            </p:txBody>
          </p:sp>
        </p:grpSp>
      </p:grpSp>
    </p:spTree>
    <p:extLst>
      <p:ext uri="{BB962C8B-B14F-4D97-AF65-F5344CB8AC3E}">
        <p14:creationId xmlns:p14="http://schemas.microsoft.com/office/powerpoint/2010/main" val="30013224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dk1"/>
        </a:solid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3122283" y="1592264"/>
            <a:ext cx="8385600" cy="393216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lt1"/>
              </a:buClr>
              <a:buSzPts val="5200"/>
              <a:buNone/>
              <a:defRPr sz="8320">
                <a:solidFill>
                  <a:schemeClr val="lt1"/>
                </a:solidFill>
              </a:defRPr>
            </a:lvl1pPr>
            <a:lvl2pPr lvl="1" algn="ctr">
              <a:spcBef>
                <a:spcPts val="0"/>
              </a:spcBef>
              <a:spcAft>
                <a:spcPts val="0"/>
              </a:spcAft>
              <a:buClr>
                <a:schemeClr val="lt1"/>
              </a:buClr>
              <a:buSzPts val="5200"/>
              <a:buNone/>
              <a:defRPr sz="8320">
                <a:solidFill>
                  <a:schemeClr val="lt1"/>
                </a:solidFill>
              </a:defRPr>
            </a:lvl2pPr>
            <a:lvl3pPr lvl="2" algn="ctr">
              <a:spcBef>
                <a:spcPts val="0"/>
              </a:spcBef>
              <a:spcAft>
                <a:spcPts val="0"/>
              </a:spcAft>
              <a:buClr>
                <a:schemeClr val="lt1"/>
              </a:buClr>
              <a:buSzPts val="5200"/>
              <a:buNone/>
              <a:defRPr sz="8320">
                <a:solidFill>
                  <a:schemeClr val="lt1"/>
                </a:solidFill>
              </a:defRPr>
            </a:lvl3pPr>
            <a:lvl4pPr lvl="3" algn="ctr">
              <a:spcBef>
                <a:spcPts val="0"/>
              </a:spcBef>
              <a:spcAft>
                <a:spcPts val="0"/>
              </a:spcAft>
              <a:buClr>
                <a:schemeClr val="lt1"/>
              </a:buClr>
              <a:buSzPts val="5200"/>
              <a:buNone/>
              <a:defRPr sz="8320">
                <a:solidFill>
                  <a:schemeClr val="lt1"/>
                </a:solidFill>
              </a:defRPr>
            </a:lvl4pPr>
            <a:lvl5pPr lvl="4" algn="ctr">
              <a:spcBef>
                <a:spcPts val="0"/>
              </a:spcBef>
              <a:spcAft>
                <a:spcPts val="0"/>
              </a:spcAft>
              <a:buClr>
                <a:schemeClr val="lt1"/>
              </a:buClr>
              <a:buSzPts val="5200"/>
              <a:buNone/>
              <a:defRPr sz="8320">
                <a:solidFill>
                  <a:schemeClr val="lt1"/>
                </a:solidFill>
              </a:defRPr>
            </a:lvl5pPr>
            <a:lvl6pPr lvl="5" algn="ctr">
              <a:spcBef>
                <a:spcPts val="0"/>
              </a:spcBef>
              <a:spcAft>
                <a:spcPts val="0"/>
              </a:spcAft>
              <a:buClr>
                <a:schemeClr val="lt1"/>
              </a:buClr>
              <a:buSzPts val="5200"/>
              <a:buNone/>
              <a:defRPr sz="8320">
                <a:solidFill>
                  <a:schemeClr val="lt1"/>
                </a:solidFill>
              </a:defRPr>
            </a:lvl6pPr>
            <a:lvl7pPr lvl="6" algn="ctr">
              <a:spcBef>
                <a:spcPts val="0"/>
              </a:spcBef>
              <a:spcAft>
                <a:spcPts val="0"/>
              </a:spcAft>
              <a:buClr>
                <a:schemeClr val="lt1"/>
              </a:buClr>
              <a:buSzPts val="5200"/>
              <a:buNone/>
              <a:defRPr sz="8320">
                <a:solidFill>
                  <a:schemeClr val="lt1"/>
                </a:solidFill>
              </a:defRPr>
            </a:lvl7pPr>
            <a:lvl8pPr lvl="7" algn="ctr">
              <a:spcBef>
                <a:spcPts val="0"/>
              </a:spcBef>
              <a:spcAft>
                <a:spcPts val="0"/>
              </a:spcAft>
              <a:buClr>
                <a:schemeClr val="lt1"/>
              </a:buClr>
              <a:buSzPts val="5200"/>
              <a:buNone/>
              <a:defRPr sz="8320">
                <a:solidFill>
                  <a:schemeClr val="lt1"/>
                </a:solidFill>
              </a:defRPr>
            </a:lvl8pPr>
            <a:lvl9pPr lvl="8" algn="ctr">
              <a:spcBef>
                <a:spcPts val="0"/>
              </a:spcBef>
              <a:spcAft>
                <a:spcPts val="0"/>
              </a:spcAft>
              <a:buClr>
                <a:schemeClr val="lt1"/>
              </a:buClr>
              <a:buSzPts val="5200"/>
              <a:buNone/>
              <a:defRPr sz="8320">
                <a:solidFill>
                  <a:schemeClr val="lt1"/>
                </a:solidFill>
              </a:defRPr>
            </a:lvl9pPr>
          </a:lstStyle>
          <a:p>
            <a:endParaRPr/>
          </a:p>
        </p:txBody>
      </p:sp>
      <p:sp>
        <p:nvSpPr>
          <p:cNvPr id="10" name="Google Shape;10;p2"/>
          <p:cNvSpPr txBox="1">
            <a:spLocks noGrp="1"/>
          </p:cNvSpPr>
          <p:nvPr>
            <p:ph type="subTitle" idx="1"/>
          </p:nvPr>
        </p:nvSpPr>
        <p:spPr>
          <a:xfrm>
            <a:off x="3122517" y="5662664"/>
            <a:ext cx="8385600" cy="5424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Clr>
                <a:schemeClr val="lt1"/>
              </a:buClr>
              <a:buSzPts val="1800"/>
              <a:buNone/>
              <a:defRPr sz="2880">
                <a:solidFill>
                  <a:schemeClr val="lt1"/>
                </a:solidFill>
              </a:defRPr>
            </a:lvl1pPr>
            <a:lvl2pPr lvl="1" algn="ctr">
              <a:lnSpc>
                <a:spcPct val="100000"/>
              </a:lnSpc>
              <a:spcBef>
                <a:spcPts val="0"/>
              </a:spcBef>
              <a:spcAft>
                <a:spcPts val="0"/>
              </a:spcAft>
              <a:buClr>
                <a:schemeClr val="lt1"/>
              </a:buClr>
              <a:buSzPts val="1800"/>
              <a:buNone/>
              <a:defRPr sz="2880">
                <a:solidFill>
                  <a:schemeClr val="lt1"/>
                </a:solidFill>
              </a:defRPr>
            </a:lvl2pPr>
            <a:lvl3pPr lvl="2" algn="ctr">
              <a:lnSpc>
                <a:spcPct val="100000"/>
              </a:lnSpc>
              <a:spcBef>
                <a:spcPts val="0"/>
              </a:spcBef>
              <a:spcAft>
                <a:spcPts val="0"/>
              </a:spcAft>
              <a:buClr>
                <a:schemeClr val="lt1"/>
              </a:buClr>
              <a:buSzPts val="1800"/>
              <a:buNone/>
              <a:defRPr sz="2880">
                <a:solidFill>
                  <a:schemeClr val="lt1"/>
                </a:solidFill>
              </a:defRPr>
            </a:lvl3pPr>
            <a:lvl4pPr lvl="3" algn="ctr">
              <a:lnSpc>
                <a:spcPct val="100000"/>
              </a:lnSpc>
              <a:spcBef>
                <a:spcPts val="0"/>
              </a:spcBef>
              <a:spcAft>
                <a:spcPts val="0"/>
              </a:spcAft>
              <a:buClr>
                <a:schemeClr val="lt1"/>
              </a:buClr>
              <a:buSzPts val="1800"/>
              <a:buNone/>
              <a:defRPr sz="2880">
                <a:solidFill>
                  <a:schemeClr val="lt1"/>
                </a:solidFill>
              </a:defRPr>
            </a:lvl4pPr>
            <a:lvl5pPr lvl="4" algn="ctr">
              <a:lnSpc>
                <a:spcPct val="100000"/>
              </a:lnSpc>
              <a:spcBef>
                <a:spcPts val="0"/>
              </a:spcBef>
              <a:spcAft>
                <a:spcPts val="0"/>
              </a:spcAft>
              <a:buClr>
                <a:schemeClr val="lt1"/>
              </a:buClr>
              <a:buSzPts val="1800"/>
              <a:buNone/>
              <a:defRPr sz="2880">
                <a:solidFill>
                  <a:schemeClr val="lt1"/>
                </a:solidFill>
              </a:defRPr>
            </a:lvl5pPr>
            <a:lvl6pPr lvl="5" algn="ctr">
              <a:lnSpc>
                <a:spcPct val="100000"/>
              </a:lnSpc>
              <a:spcBef>
                <a:spcPts val="0"/>
              </a:spcBef>
              <a:spcAft>
                <a:spcPts val="0"/>
              </a:spcAft>
              <a:buClr>
                <a:schemeClr val="lt1"/>
              </a:buClr>
              <a:buSzPts val="1800"/>
              <a:buNone/>
              <a:defRPr sz="2880">
                <a:solidFill>
                  <a:schemeClr val="lt1"/>
                </a:solidFill>
              </a:defRPr>
            </a:lvl6pPr>
            <a:lvl7pPr lvl="6" algn="ctr">
              <a:lnSpc>
                <a:spcPct val="100000"/>
              </a:lnSpc>
              <a:spcBef>
                <a:spcPts val="0"/>
              </a:spcBef>
              <a:spcAft>
                <a:spcPts val="0"/>
              </a:spcAft>
              <a:buClr>
                <a:schemeClr val="lt1"/>
              </a:buClr>
              <a:buSzPts val="1800"/>
              <a:buNone/>
              <a:defRPr sz="2880">
                <a:solidFill>
                  <a:schemeClr val="lt1"/>
                </a:solidFill>
              </a:defRPr>
            </a:lvl7pPr>
            <a:lvl8pPr lvl="7" algn="ctr">
              <a:lnSpc>
                <a:spcPct val="100000"/>
              </a:lnSpc>
              <a:spcBef>
                <a:spcPts val="0"/>
              </a:spcBef>
              <a:spcAft>
                <a:spcPts val="0"/>
              </a:spcAft>
              <a:buClr>
                <a:schemeClr val="lt1"/>
              </a:buClr>
              <a:buSzPts val="1800"/>
              <a:buNone/>
              <a:defRPr sz="2880">
                <a:solidFill>
                  <a:schemeClr val="lt1"/>
                </a:solidFill>
              </a:defRPr>
            </a:lvl8pPr>
            <a:lvl9pPr lvl="8" algn="ctr">
              <a:lnSpc>
                <a:spcPct val="100000"/>
              </a:lnSpc>
              <a:spcBef>
                <a:spcPts val="0"/>
              </a:spcBef>
              <a:spcAft>
                <a:spcPts val="0"/>
              </a:spcAft>
              <a:buClr>
                <a:schemeClr val="lt1"/>
              </a:buClr>
              <a:buSzPts val="1800"/>
              <a:buNone/>
              <a:defRPr sz="2880">
                <a:solidFill>
                  <a:schemeClr val="lt1"/>
                </a:solidFill>
              </a:defRPr>
            </a:lvl9pPr>
          </a:lstStyle>
          <a:p>
            <a:endParaRPr/>
          </a:p>
        </p:txBody>
      </p:sp>
      <p:grpSp>
        <p:nvGrpSpPr>
          <p:cNvPr id="11" name="Google Shape;11;p2"/>
          <p:cNvGrpSpPr/>
          <p:nvPr/>
        </p:nvGrpSpPr>
        <p:grpSpPr>
          <a:xfrm>
            <a:off x="518691" y="396575"/>
            <a:ext cx="1198560" cy="1192453"/>
            <a:chOff x="324182" y="247859"/>
            <a:chExt cx="749100" cy="745283"/>
          </a:xfrm>
        </p:grpSpPr>
        <p:grpSp>
          <p:nvGrpSpPr>
            <p:cNvPr id="12" name="Google Shape;12;p2"/>
            <p:cNvGrpSpPr/>
            <p:nvPr/>
          </p:nvGrpSpPr>
          <p:grpSpPr>
            <a:xfrm>
              <a:off x="324182" y="770472"/>
              <a:ext cx="210725" cy="222671"/>
              <a:chOff x="601782" y="370622"/>
              <a:chExt cx="210725" cy="222671"/>
            </a:xfrm>
          </p:grpSpPr>
          <p:sp>
            <p:nvSpPr>
              <p:cNvPr id="13" name="Google Shape;13;p2"/>
              <p:cNvSpPr/>
              <p:nvPr/>
            </p:nvSpPr>
            <p:spPr>
              <a:xfrm>
                <a:off x="613702" y="394458"/>
                <a:ext cx="198805" cy="198835"/>
              </a:xfrm>
              <a:custGeom>
                <a:avLst/>
                <a:gdLst/>
                <a:ahLst/>
                <a:cxnLst/>
                <a:rect l="l" t="t" r="r" b="b"/>
                <a:pathLst>
                  <a:path w="217" h="217" extrusionOk="0">
                    <a:moveTo>
                      <a:pt x="117" y="217"/>
                    </a:moveTo>
                    <a:cubicBezTo>
                      <a:pt x="57" y="222"/>
                      <a:pt x="5" y="177"/>
                      <a:pt x="0" y="117"/>
                    </a:cubicBezTo>
                    <a:cubicBezTo>
                      <a:pt x="-5" y="58"/>
                      <a:pt x="40" y="5"/>
                      <a:pt x="100" y="1"/>
                    </a:cubicBezTo>
                    <a:cubicBezTo>
                      <a:pt x="159" y="-4"/>
                      <a:pt x="212" y="41"/>
                      <a:pt x="216" y="101"/>
                    </a:cubicBezTo>
                    <a:cubicBezTo>
                      <a:pt x="221" y="160"/>
                      <a:pt x="176" y="212"/>
                      <a:pt x="117" y="217"/>
                    </a:cubicBezTo>
                    <a:close/>
                  </a:path>
                </a:pathLst>
              </a:custGeom>
              <a:solidFill>
                <a:schemeClr val="accent4"/>
              </a:solidFill>
              <a:ln>
                <a:noFill/>
              </a:ln>
            </p:spPr>
            <p:txBody>
              <a:bodyPr spcFirstLastPara="1" wrap="square" lIns="90000" tIns="33100" rIns="90000" bIns="33100" anchor="ctr" anchorCtr="1">
                <a:noAutofit/>
              </a:bodyPr>
              <a:lstStyle/>
              <a:p>
                <a:pPr marL="0" marR="0" lvl="0" indent="0" algn="l" rtl="0">
                  <a:spcBef>
                    <a:spcPts val="0"/>
                  </a:spcBef>
                  <a:spcAft>
                    <a:spcPts val="0"/>
                  </a:spcAft>
                  <a:buNone/>
                </a:pPr>
                <a:endParaRPr sz="2880" b="0" strike="noStrike" dirty="0">
                  <a:solidFill>
                    <a:srgbClr val="FFFFFF"/>
                  </a:solidFill>
                  <a:latin typeface="Arial"/>
                  <a:ea typeface="Arial"/>
                  <a:cs typeface="Arial"/>
                  <a:sym typeface="Arial"/>
                </a:endParaRPr>
              </a:p>
            </p:txBody>
          </p:sp>
          <p:sp>
            <p:nvSpPr>
              <p:cNvPr id="14" name="Google Shape;14;p2"/>
              <p:cNvSpPr/>
              <p:nvPr/>
            </p:nvSpPr>
            <p:spPr>
              <a:xfrm>
                <a:off x="601782" y="370622"/>
                <a:ext cx="197889" cy="198835"/>
              </a:xfrm>
              <a:custGeom>
                <a:avLst/>
                <a:gdLst/>
                <a:ahLst/>
                <a:cxnLst/>
                <a:rect l="l" t="t" r="r" b="b"/>
                <a:pathLst>
                  <a:path w="216" h="217" extrusionOk="0">
                    <a:moveTo>
                      <a:pt x="116" y="217"/>
                    </a:moveTo>
                    <a:cubicBezTo>
                      <a:pt x="57" y="222"/>
                      <a:pt x="5" y="177"/>
                      <a:pt x="0" y="117"/>
                    </a:cubicBezTo>
                    <a:cubicBezTo>
                      <a:pt x="-5" y="57"/>
                      <a:pt x="40" y="5"/>
                      <a:pt x="99" y="1"/>
                    </a:cubicBezTo>
                    <a:cubicBezTo>
                      <a:pt x="159" y="-4"/>
                      <a:pt x="211" y="40"/>
                      <a:pt x="216" y="100"/>
                    </a:cubicBezTo>
                    <a:cubicBezTo>
                      <a:pt x="221" y="160"/>
                      <a:pt x="176" y="212"/>
                      <a:pt x="116" y="217"/>
                    </a:cubicBezTo>
                    <a:close/>
                  </a:path>
                </a:pathLst>
              </a:custGeom>
              <a:solidFill>
                <a:schemeClr val="lt2"/>
              </a:solidFill>
              <a:ln>
                <a:noFill/>
              </a:ln>
            </p:spPr>
            <p:txBody>
              <a:bodyPr spcFirstLastPara="1" wrap="square" lIns="90000" tIns="33100" rIns="90000" bIns="33100" anchor="ctr" anchorCtr="1">
                <a:noAutofit/>
              </a:bodyPr>
              <a:lstStyle/>
              <a:p>
                <a:pPr marL="0" marR="0" lvl="0" indent="0" algn="l" rtl="0">
                  <a:spcBef>
                    <a:spcPts val="0"/>
                  </a:spcBef>
                  <a:spcAft>
                    <a:spcPts val="0"/>
                  </a:spcAft>
                  <a:buNone/>
                </a:pPr>
                <a:endParaRPr sz="2880" b="0" strike="noStrike" dirty="0">
                  <a:solidFill>
                    <a:srgbClr val="000000"/>
                  </a:solidFill>
                  <a:latin typeface="Arial"/>
                  <a:ea typeface="Arial"/>
                  <a:cs typeface="Arial"/>
                  <a:sym typeface="Arial"/>
                </a:endParaRPr>
              </a:p>
            </p:txBody>
          </p:sp>
          <p:sp>
            <p:nvSpPr>
              <p:cNvPr id="15" name="Google Shape;15;p2"/>
              <p:cNvSpPr/>
              <p:nvPr/>
            </p:nvSpPr>
            <p:spPr>
              <a:xfrm>
                <a:off x="612776" y="382534"/>
                <a:ext cx="175901" cy="175011"/>
              </a:xfrm>
              <a:custGeom>
                <a:avLst/>
                <a:gdLst/>
                <a:ahLst/>
                <a:cxnLst/>
                <a:rect l="l" t="t" r="r" b="b"/>
                <a:pathLst>
                  <a:path w="192" h="191" extrusionOk="0">
                    <a:moveTo>
                      <a:pt x="103" y="191"/>
                    </a:moveTo>
                    <a:cubicBezTo>
                      <a:pt x="51" y="195"/>
                      <a:pt x="5" y="156"/>
                      <a:pt x="1" y="103"/>
                    </a:cubicBezTo>
                    <a:cubicBezTo>
                      <a:pt x="-4" y="50"/>
                      <a:pt x="36" y="5"/>
                      <a:pt x="89" y="0"/>
                    </a:cubicBezTo>
                    <a:cubicBezTo>
                      <a:pt x="141" y="-4"/>
                      <a:pt x="187" y="36"/>
                      <a:pt x="191" y="88"/>
                    </a:cubicBezTo>
                    <a:cubicBezTo>
                      <a:pt x="195" y="141"/>
                      <a:pt x="156" y="187"/>
                      <a:pt x="103" y="191"/>
                    </a:cubicBezTo>
                    <a:close/>
                  </a:path>
                </a:pathLst>
              </a:custGeom>
              <a:solidFill>
                <a:schemeClr val="dk2"/>
              </a:solidFill>
              <a:ln>
                <a:noFill/>
              </a:ln>
            </p:spPr>
            <p:txBody>
              <a:bodyPr spcFirstLastPara="1" wrap="square" lIns="90000" tIns="23750" rIns="90000" bIns="23750" anchor="ctr" anchorCtr="1">
                <a:noAutofit/>
              </a:bodyPr>
              <a:lstStyle/>
              <a:p>
                <a:pPr marL="0" marR="0" lvl="0" indent="0" algn="l" rtl="0">
                  <a:spcBef>
                    <a:spcPts val="0"/>
                  </a:spcBef>
                  <a:spcAft>
                    <a:spcPts val="0"/>
                  </a:spcAft>
                  <a:buNone/>
                </a:pPr>
                <a:endParaRPr sz="2880" b="0" strike="noStrike" dirty="0">
                  <a:solidFill>
                    <a:srgbClr val="000000"/>
                  </a:solidFill>
                  <a:latin typeface="Arial"/>
                  <a:ea typeface="Arial"/>
                  <a:cs typeface="Arial"/>
                  <a:sym typeface="Arial"/>
                </a:endParaRPr>
              </a:p>
            </p:txBody>
          </p:sp>
          <p:sp>
            <p:nvSpPr>
              <p:cNvPr id="16" name="Google Shape;16;p2"/>
              <p:cNvSpPr/>
              <p:nvPr/>
            </p:nvSpPr>
            <p:spPr>
              <a:xfrm>
                <a:off x="625602" y="394445"/>
                <a:ext cx="150249" cy="151188"/>
              </a:xfrm>
              <a:custGeom>
                <a:avLst/>
                <a:gdLst/>
                <a:ahLst/>
                <a:cxnLst/>
                <a:rect l="l" t="t" r="r" b="b"/>
                <a:pathLst>
                  <a:path w="164" h="165" extrusionOk="0">
                    <a:moveTo>
                      <a:pt x="88" y="165"/>
                    </a:moveTo>
                    <a:cubicBezTo>
                      <a:pt x="43" y="168"/>
                      <a:pt x="4" y="134"/>
                      <a:pt x="0" y="89"/>
                    </a:cubicBezTo>
                    <a:cubicBezTo>
                      <a:pt x="-3" y="44"/>
                      <a:pt x="30" y="4"/>
                      <a:pt x="76" y="1"/>
                    </a:cubicBezTo>
                    <a:cubicBezTo>
                      <a:pt x="121" y="-3"/>
                      <a:pt x="160" y="31"/>
                      <a:pt x="164" y="76"/>
                    </a:cubicBezTo>
                    <a:cubicBezTo>
                      <a:pt x="167" y="122"/>
                      <a:pt x="134" y="161"/>
                      <a:pt x="88" y="165"/>
                    </a:cubicBezTo>
                    <a:close/>
                  </a:path>
                </a:pathLst>
              </a:custGeom>
              <a:solidFill>
                <a:srgbClr val="FFFFFF">
                  <a:alpha val="20890"/>
                </a:srgbClr>
              </a:solidFill>
              <a:ln>
                <a:noFill/>
              </a:ln>
            </p:spPr>
            <p:txBody>
              <a:bodyPr spcFirstLastPara="1" wrap="square" lIns="90000" tIns="14400" rIns="90000" bIns="14400" anchor="ctr" anchorCtr="1">
                <a:noAutofit/>
              </a:bodyPr>
              <a:lstStyle/>
              <a:p>
                <a:pPr marL="0" marR="0" lvl="0" indent="0" algn="l" rtl="0">
                  <a:spcBef>
                    <a:spcPts val="0"/>
                  </a:spcBef>
                  <a:spcAft>
                    <a:spcPts val="0"/>
                  </a:spcAft>
                  <a:buNone/>
                </a:pPr>
                <a:endParaRPr sz="2880" b="0" strike="noStrike" dirty="0">
                  <a:solidFill>
                    <a:srgbClr val="000000"/>
                  </a:solidFill>
                  <a:latin typeface="Arial"/>
                  <a:ea typeface="Arial"/>
                  <a:cs typeface="Arial"/>
                  <a:sym typeface="Arial"/>
                </a:endParaRPr>
              </a:p>
            </p:txBody>
          </p:sp>
          <p:sp>
            <p:nvSpPr>
              <p:cNvPr id="17" name="Google Shape;17;p2"/>
              <p:cNvSpPr/>
              <p:nvPr/>
            </p:nvSpPr>
            <p:spPr>
              <a:xfrm>
                <a:off x="686068" y="374287"/>
                <a:ext cx="27485" cy="192421"/>
              </a:xfrm>
              <a:custGeom>
                <a:avLst/>
                <a:gdLst/>
                <a:ahLst/>
                <a:cxnLst/>
                <a:rect l="l" t="t" r="r" b="b"/>
                <a:pathLst>
                  <a:path w="30" h="210" extrusionOk="0">
                    <a:moveTo>
                      <a:pt x="17" y="210"/>
                    </a:moveTo>
                    <a:lnTo>
                      <a:pt x="0" y="1"/>
                    </a:lnTo>
                    <a:lnTo>
                      <a:pt x="14" y="0"/>
                    </a:lnTo>
                    <a:lnTo>
                      <a:pt x="30" y="208"/>
                    </a:lnTo>
                    <a:lnTo>
                      <a:pt x="17" y="210"/>
                    </a:lnTo>
                    <a:close/>
                  </a:path>
                </a:pathLst>
              </a:custGeom>
              <a:solidFill>
                <a:schemeClr val="lt2"/>
              </a:solidFill>
              <a:ln>
                <a:noFill/>
              </a:ln>
            </p:spPr>
            <p:txBody>
              <a:bodyPr spcFirstLastPara="1" wrap="square" lIns="90000" tIns="30600" rIns="90000" bIns="30600" anchor="ctr" anchorCtr="1">
                <a:noAutofit/>
              </a:bodyPr>
              <a:lstStyle/>
              <a:p>
                <a:pPr marL="0" marR="0" lvl="0" indent="0" algn="l" rtl="0">
                  <a:spcBef>
                    <a:spcPts val="0"/>
                  </a:spcBef>
                  <a:spcAft>
                    <a:spcPts val="0"/>
                  </a:spcAft>
                  <a:buNone/>
                </a:pPr>
                <a:endParaRPr sz="2880" b="0" strike="noStrike" dirty="0">
                  <a:solidFill>
                    <a:srgbClr val="000000"/>
                  </a:solidFill>
                  <a:latin typeface="Arial"/>
                  <a:ea typeface="Arial"/>
                  <a:cs typeface="Arial"/>
                  <a:sym typeface="Arial"/>
                </a:endParaRPr>
              </a:p>
            </p:txBody>
          </p:sp>
          <p:sp>
            <p:nvSpPr>
              <p:cNvPr id="18" name="Google Shape;18;p2"/>
              <p:cNvSpPr/>
              <p:nvPr/>
            </p:nvSpPr>
            <p:spPr>
              <a:xfrm>
                <a:off x="686984" y="382534"/>
                <a:ext cx="19239" cy="175011"/>
              </a:xfrm>
              <a:custGeom>
                <a:avLst/>
                <a:gdLst/>
                <a:ahLst/>
                <a:cxnLst/>
                <a:rect l="l" t="t" r="r" b="b"/>
                <a:pathLst>
                  <a:path w="21" h="191" extrusionOk="0">
                    <a:moveTo>
                      <a:pt x="21" y="191"/>
                    </a:moveTo>
                    <a:cubicBezTo>
                      <a:pt x="19" y="191"/>
                      <a:pt x="17" y="191"/>
                      <a:pt x="15" y="191"/>
                    </a:cubicBezTo>
                    <a:lnTo>
                      <a:pt x="0" y="1"/>
                    </a:lnTo>
                    <a:cubicBezTo>
                      <a:pt x="2" y="1"/>
                      <a:pt x="4" y="1"/>
                      <a:pt x="7" y="0"/>
                    </a:cubicBezTo>
                    <a:lnTo>
                      <a:pt x="21" y="191"/>
                    </a:lnTo>
                    <a:close/>
                  </a:path>
                </a:pathLst>
              </a:custGeom>
              <a:solidFill>
                <a:srgbClr val="FFFFFF">
                  <a:alpha val="20890"/>
                </a:srgbClr>
              </a:solidFill>
              <a:ln>
                <a:noFill/>
              </a:ln>
            </p:spPr>
            <p:txBody>
              <a:bodyPr spcFirstLastPara="1" wrap="square" lIns="90000" tIns="23750" rIns="90000" bIns="23750" anchor="ctr" anchorCtr="1">
                <a:noAutofit/>
              </a:bodyPr>
              <a:lstStyle/>
              <a:p>
                <a:pPr marL="0" marR="0" lvl="0" indent="0" algn="l" rtl="0">
                  <a:spcBef>
                    <a:spcPts val="0"/>
                  </a:spcBef>
                  <a:spcAft>
                    <a:spcPts val="0"/>
                  </a:spcAft>
                  <a:buNone/>
                </a:pPr>
                <a:endParaRPr sz="2880" b="0" strike="noStrike" dirty="0">
                  <a:solidFill>
                    <a:srgbClr val="000000"/>
                  </a:solidFill>
                  <a:latin typeface="Arial"/>
                  <a:ea typeface="Arial"/>
                  <a:cs typeface="Arial"/>
                  <a:sym typeface="Arial"/>
                </a:endParaRPr>
              </a:p>
            </p:txBody>
          </p:sp>
        </p:grpSp>
        <p:grpSp>
          <p:nvGrpSpPr>
            <p:cNvPr id="19" name="Google Shape;19;p2"/>
            <p:cNvGrpSpPr/>
            <p:nvPr/>
          </p:nvGrpSpPr>
          <p:grpSpPr>
            <a:xfrm>
              <a:off x="862557" y="247859"/>
              <a:ext cx="210725" cy="222671"/>
              <a:chOff x="601782" y="370622"/>
              <a:chExt cx="210725" cy="222671"/>
            </a:xfrm>
          </p:grpSpPr>
          <p:sp>
            <p:nvSpPr>
              <p:cNvPr id="20" name="Google Shape;20;p2"/>
              <p:cNvSpPr/>
              <p:nvPr/>
            </p:nvSpPr>
            <p:spPr>
              <a:xfrm>
                <a:off x="613702" y="394458"/>
                <a:ext cx="198805" cy="198835"/>
              </a:xfrm>
              <a:custGeom>
                <a:avLst/>
                <a:gdLst/>
                <a:ahLst/>
                <a:cxnLst/>
                <a:rect l="l" t="t" r="r" b="b"/>
                <a:pathLst>
                  <a:path w="217" h="217" extrusionOk="0">
                    <a:moveTo>
                      <a:pt x="117" y="217"/>
                    </a:moveTo>
                    <a:cubicBezTo>
                      <a:pt x="57" y="222"/>
                      <a:pt x="5" y="177"/>
                      <a:pt x="0" y="117"/>
                    </a:cubicBezTo>
                    <a:cubicBezTo>
                      <a:pt x="-5" y="58"/>
                      <a:pt x="40" y="5"/>
                      <a:pt x="100" y="1"/>
                    </a:cubicBezTo>
                    <a:cubicBezTo>
                      <a:pt x="159" y="-4"/>
                      <a:pt x="212" y="41"/>
                      <a:pt x="216" y="101"/>
                    </a:cubicBezTo>
                    <a:cubicBezTo>
                      <a:pt x="221" y="160"/>
                      <a:pt x="176" y="212"/>
                      <a:pt x="117" y="217"/>
                    </a:cubicBezTo>
                    <a:close/>
                  </a:path>
                </a:pathLst>
              </a:custGeom>
              <a:solidFill>
                <a:schemeClr val="accent4"/>
              </a:solidFill>
              <a:ln>
                <a:noFill/>
              </a:ln>
            </p:spPr>
            <p:txBody>
              <a:bodyPr spcFirstLastPara="1" wrap="square" lIns="90000" tIns="33100" rIns="90000" bIns="33100" anchor="ctr" anchorCtr="1">
                <a:noAutofit/>
              </a:bodyPr>
              <a:lstStyle/>
              <a:p>
                <a:pPr marL="0" marR="0" lvl="0" indent="0" algn="l" rtl="0">
                  <a:spcBef>
                    <a:spcPts val="0"/>
                  </a:spcBef>
                  <a:spcAft>
                    <a:spcPts val="0"/>
                  </a:spcAft>
                  <a:buNone/>
                </a:pPr>
                <a:endParaRPr sz="2880" b="0" strike="noStrike" dirty="0">
                  <a:solidFill>
                    <a:srgbClr val="FFFFFF"/>
                  </a:solidFill>
                  <a:latin typeface="Arial"/>
                  <a:ea typeface="Arial"/>
                  <a:cs typeface="Arial"/>
                  <a:sym typeface="Arial"/>
                </a:endParaRPr>
              </a:p>
            </p:txBody>
          </p:sp>
          <p:sp>
            <p:nvSpPr>
              <p:cNvPr id="21" name="Google Shape;21;p2"/>
              <p:cNvSpPr/>
              <p:nvPr/>
            </p:nvSpPr>
            <p:spPr>
              <a:xfrm>
                <a:off x="601782" y="370622"/>
                <a:ext cx="197889" cy="198835"/>
              </a:xfrm>
              <a:custGeom>
                <a:avLst/>
                <a:gdLst/>
                <a:ahLst/>
                <a:cxnLst/>
                <a:rect l="l" t="t" r="r" b="b"/>
                <a:pathLst>
                  <a:path w="216" h="217" extrusionOk="0">
                    <a:moveTo>
                      <a:pt x="116" y="217"/>
                    </a:moveTo>
                    <a:cubicBezTo>
                      <a:pt x="57" y="222"/>
                      <a:pt x="5" y="177"/>
                      <a:pt x="0" y="117"/>
                    </a:cubicBezTo>
                    <a:cubicBezTo>
                      <a:pt x="-5" y="57"/>
                      <a:pt x="40" y="5"/>
                      <a:pt x="99" y="1"/>
                    </a:cubicBezTo>
                    <a:cubicBezTo>
                      <a:pt x="159" y="-4"/>
                      <a:pt x="211" y="40"/>
                      <a:pt x="216" y="100"/>
                    </a:cubicBezTo>
                    <a:cubicBezTo>
                      <a:pt x="221" y="160"/>
                      <a:pt x="176" y="212"/>
                      <a:pt x="116" y="217"/>
                    </a:cubicBezTo>
                    <a:close/>
                  </a:path>
                </a:pathLst>
              </a:custGeom>
              <a:solidFill>
                <a:schemeClr val="lt2"/>
              </a:solidFill>
              <a:ln>
                <a:noFill/>
              </a:ln>
            </p:spPr>
            <p:txBody>
              <a:bodyPr spcFirstLastPara="1" wrap="square" lIns="90000" tIns="33100" rIns="90000" bIns="33100" anchor="ctr" anchorCtr="1">
                <a:noAutofit/>
              </a:bodyPr>
              <a:lstStyle/>
              <a:p>
                <a:pPr marL="0" marR="0" lvl="0" indent="0" algn="l" rtl="0">
                  <a:spcBef>
                    <a:spcPts val="0"/>
                  </a:spcBef>
                  <a:spcAft>
                    <a:spcPts val="0"/>
                  </a:spcAft>
                  <a:buNone/>
                </a:pPr>
                <a:endParaRPr sz="2880" b="0" strike="noStrike" dirty="0">
                  <a:solidFill>
                    <a:srgbClr val="000000"/>
                  </a:solidFill>
                  <a:latin typeface="Arial"/>
                  <a:ea typeface="Arial"/>
                  <a:cs typeface="Arial"/>
                  <a:sym typeface="Arial"/>
                </a:endParaRPr>
              </a:p>
            </p:txBody>
          </p:sp>
          <p:sp>
            <p:nvSpPr>
              <p:cNvPr id="22" name="Google Shape;22;p2"/>
              <p:cNvSpPr/>
              <p:nvPr/>
            </p:nvSpPr>
            <p:spPr>
              <a:xfrm>
                <a:off x="612776" y="382534"/>
                <a:ext cx="175901" cy="175011"/>
              </a:xfrm>
              <a:custGeom>
                <a:avLst/>
                <a:gdLst/>
                <a:ahLst/>
                <a:cxnLst/>
                <a:rect l="l" t="t" r="r" b="b"/>
                <a:pathLst>
                  <a:path w="192" h="191" extrusionOk="0">
                    <a:moveTo>
                      <a:pt x="103" y="191"/>
                    </a:moveTo>
                    <a:cubicBezTo>
                      <a:pt x="51" y="195"/>
                      <a:pt x="5" y="156"/>
                      <a:pt x="1" y="103"/>
                    </a:cubicBezTo>
                    <a:cubicBezTo>
                      <a:pt x="-4" y="50"/>
                      <a:pt x="36" y="5"/>
                      <a:pt x="89" y="0"/>
                    </a:cubicBezTo>
                    <a:cubicBezTo>
                      <a:pt x="141" y="-4"/>
                      <a:pt x="187" y="36"/>
                      <a:pt x="191" y="88"/>
                    </a:cubicBezTo>
                    <a:cubicBezTo>
                      <a:pt x="195" y="141"/>
                      <a:pt x="156" y="187"/>
                      <a:pt x="103" y="191"/>
                    </a:cubicBezTo>
                    <a:close/>
                  </a:path>
                </a:pathLst>
              </a:custGeom>
              <a:solidFill>
                <a:schemeClr val="dk2"/>
              </a:solidFill>
              <a:ln>
                <a:noFill/>
              </a:ln>
            </p:spPr>
            <p:txBody>
              <a:bodyPr spcFirstLastPara="1" wrap="square" lIns="90000" tIns="23750" rIns="90000" bIns="23750" anchor="ctr" anchorCtr="1">
                <a:noAutofit/>
              </a:bodyPr>
              <a:lstStyle/>
              <a:p>
                <a:pPr marL="0" marR="0" lvl="0" indent="0" algn="l" rtl="0">
                  <a:spcBef>
                    <a:spcPts val="0"/>
                  </a:spcBef>
                  <a:spcAft>
                    <a:spcPts val="0"/>
                  </a:spcAft>
                  <a:buNone/>
                </a:pPr>
                <a:endParaRPr sz="2880" b="0" strike="noStrike" dirty="0">
                  <a:solidFill>
                    <a:srgbClr val="000000"/>
                  </a:solidFill>
                  <a:latin typeface="Arial"/>
                  <a:ea typeface="Arial"/>
                  <a:cs typeface="Arial"/>
                  <a:sym typeface="Arial"/>
                </a:endParaRPr>
              </a:p>
            </p:txBody>
          </p:sp>
          <p:sp>
            <p:nvSpPr>
              <p:cNvPr id="23" name="Google Shape;23;p2"/>
              <p:cNvSpPr/>
              <p:nvPr/>
            </p:nvSpPr>
            <p:spPr>
              <a:xfrm>
                <a:off x="625602" y="394445"/>
                <a:ext cx="150249" cy="151188"/>
              </a:xfrm>
              <a:custGeom>
                <a:avLst/>
                <a:gdLst/>
                <a:ahLst/>
                <a:cxnLst/>
                <a:rect l="l" t="t" r="r" b="b"/>
                <a:pathLst>
                  <a:path w="164" h="165" extrusionOk="0">
                    <a:moveTo>
                      <a:pt x="88" y="165"/>
                    </a:moveTo>
                    <a:cubicBezTo>
                      <a:pt x="43" y="168"/>
                      <a:pt x="4" y="134"/>
                      <a:pt x="0" y="89"/>
                    </a:cubicBezTo>
                    <a:cubicBezTo>
                      <a:pt x="-3" y="44"/>
                      <a:pt x="30" y="4"/>
                      <a:pt x="76" y="1"/>
                    </a:cubicBezTo>
                    <a:cubicBezTo>
                      <a:pt x="121" y="-3"/>
                      <a:pt x="160" y="31"/>
                      <a:pt x="164" y="76"/>
                    </a:cubicBezTo>
                    <a:cubicBezTo>
                      <a:pt x="167" y="122"/>
                      <a:pt x="134" y="161"/>
                      <a:pt x="88" y="165"/>
                    </a:cubicBezTo>
                    <a:close/>
                  </a:path>
                </a:pathLst>
              </a:custGeom>
              <a:solidFill>
                <a:srgbClr val="FFFFFF">
                  <a:alpha val="20890"/>
                </a:srgbClr>
              </a:solidFill>
              <a:ln>
                <a:noFill/>
              </a:ln>
            </p:spPr>
            <p:txBody>
              <a:bodyPr spcFirstLastPara="1" wrap="square" lIns="90000" tIns="14400" rIns="90000" bIns="14400" anchor="ctr" anchorCtr="1">
                <a:noAutofit/>
              </a:bodyPr>
              <a:lstStyle/>
              <a:p>
                <a:pPr marL="0" marR="0" lvl="0" indent="0" algn="l" rtl="0">
                  <a:spcBef>
                    <a:spcPts val="0"/>
                  </a:spcBef>
                  <a:spcAft>
                    <a:spcPts val="0"/>
                  </a:spcAft>
                  <a:buNone/>
                </a:pPr>
                <a:endParaRPr sz="2880" b="0" strike="noStrike" dirty="0">
                  <a:solidFill>
                    <a:srgbClr val="000000"/>
                  </a:solidFill>
                  <a:latin typeface="Arial"/>
                  <a:ea typeface="Arial"/>
                  <a:cs typeface="Arial"/>
                  <a:sym typeface="Arial"/>
                </a:endParaRPr>
              </a:p>
            </p:txBody>
          </p:sp>
          <p:sp>
            <p:nvSpPr>
              <p:cNvPr id="24" name="Google Shape;24;p2"/>
              <p:cNvSpPr/>
              <p:nvPr/>
            </p:nvSpPr>
            <p:spPr>
              <a:xfrm>
                <a:off x="686068" y="374287"/>
                <a:ext cx="27485" cy="192421"/>
              </a:xfrm>
              <a:custGeom>
                <a:avLst/>
                <a:gdLst/>
                <a:ahLst/>
                <a:cxnLst/>
                <a:rect l="l" t="t" r="r" b="b"/>
                <a:pathLst>
                  <a:path w="30" h="210" extrusionOk="0">
                    <a:moveTo>
                      <a:pt x="17" y="210"/>
                    </a:moveTo>
                    <a:lnTo>
                      <a:pt x="0" y="1"/>
                    </a:lnTo>
                    <a:lnTo>
                      <a:pt x="14" y="0"/>
                    </a:lnTo>
                    <a:lnTo>
                      <a:pt x="30" y="208"/>
                    </a:lnTo>
                    <a:lnTo>
                      <a:pt x="17" y="210"/>
                    </a:lnTo>
                    <a:close/>
                  </a:path>
                </a:pathLst>
              </a:custGeom>
              <a:solidFill>
                <a:schemeClr val="lt2"/>
              </a:solidFill>
              <a:ln>
                <a:noFill/>
              </a:ln>
            </p:spPr>
            <p:txBody>
              <a:bodyPr spcFirstLastPara="1" wrap="square" lIns="90000" tIns="30600" rIns="90000" bIns="30600" anchor="ctr" anchorCtr="1">
                <a:noAutofit/>
              </a:bodyPr>
              <a:lstStyle/>
              <a:p>
                <a:pPr marL="0" marR="0" lvl="0" indent="0" algn="l" rtl="0">
                  <a:spcBef>
                    <a:spcPts val="0"/>
                  </a:spcBef>
                  <a:spcAft>
                    <a:spcPts val="0"/>
                  </a:spcAft>
                  <a:buNone/>
                </a:pPr>
                <a:endParaRPr sz="2880" b="0" strike="noStrike" dirty="0">
                  <a:solidFill>
                    <a:srgbClr val="000000"/>
                  </a:solidFill>
                  <a:latin typeface="Arial"/>
                  <a:ea typeface="Arial"/>
                  <a:cs typeface="Arial"/>
                  <a:sym typeface="Arial"/>
                </a:endParaRPr>
              </a:p>
            </p:txBody>
          </p:sp>
          <p:sp>
            <p:nvSpPr>
              <p:cNvPr id="25" name="Google Shape;25;p2"/>
              <p:cNvSpPr/>
              <p:nvPr/>
            </p:nvSpPr>
            <p:spPr>
              <a:xfrm>
                <a:off x="686984" y="382534"/>
                <a:ext cx="19239" cy="175011"/>
              </a:xfrm>
              <a:custGeom>
                <a:avLst/>
                <a:gdLst/>
                <a:ahLst/>
                <a:cxnLst/>
                <a:rect l="l" t="t" r="r" b="b"/>
                <a:pathLst>
                  <a:path w="21" h="191" extrusionOk="0">
                    <a:moveTo>
                      <a:pt x="21" y="191"/>
                    </a:moveTo>
                    <a:cubicBezTo>
                      <a:pt x="19" y="191"/>
                      <a:pt x="17" y="191"/>
                      <a:pt x="15" y="191"/>
                    </a:cubicBezTo>
                    <a:lnTo>
                      <a:pt x="0" y="1"/>
                    </a:lnTo>
                    <a:cubicBezTo>
                      <a:pt x="2" y="1"/>
                      <a:pt x="4" y="1"/>
                      <a:pt x="7" y="0"/>
                    </a:cubicBezTo>
                    <a:lnTo>
                      <a:pt x="21" y="191"/>
                    </a:lnTo>
                    <a:close/>
                  </a:path>
                </a:pathLst>
              </a:custGeom>
              <a:solidFill>
                <a:srgbClr val="FFFFFF">
                  <a:alpha val="20890"/>
                </a:srgbClr>
              </a:solidFill>
              <a:ln>
                <a:noFill/>
              </a:ln>
            </p:spPr>
            <p:txBody>
              <a:bodyPr spcFirstLastPara="1" wrap="square" lIns="90000" tIns="23750" rIns="90000" bIns="23750" anchor="ctr" anchorCtr="1">
                <a:noAutofit/>
              </a:bodyPr>
              <a:lstStyle/>
              <a:p>
                <a:pPr marL="0" marR="0" lvl="0" indent="0" algn="l" rtl="0">
                  <a:spcBef>
                    <a:spcPts val="0"/>
                  </a:spcBef>
                  <a:spcAft>
                    <a:spcPts val="0"/>
                  </a:spcAft>
                  <a:buNone/>
                </a:pPr>
                <a:endParaRPr sz="2880" b="0" strike="noStrike" dirty="0">
                  <a:solidFill>
                    <a:srgbClr val="000000"/>
                  </a:solidFill>
                  <a:latin typeface="Arial"/>
                  <a:ea typeface="Arial"/>
                  <a:cs typeface="Arial"/>
                  <a:sym typeface="Arial"/>
                </a:endParaRPr>
              </a:p>
            </p:txBody>
          </p:sp>
        </p:grpSp>
      </p:grpSp>
      <p:grpSp>
        <p:nvGrpSpPr>
          <p:cNvPr id="26" name="Google Shape;26;p2"/>
          <p:cNvGrpSpPr/>
          <p:nvPr/>
        </p:nvGrpSpPr>
        <p:grpSpPr>
          <a:xfrm>
            <a:off x="12846862" y="6706135"/>
            <a:ext cx="1243467" cy="1151010"/>
            <a:chOff x="8029288" y="4191334"/>
            <a:chExt cx="777167" cy="719381"/>
          </a:xfrm>
        </p:grpSpPr>
        <p:grpSp>
          <p:nvGrpSpPr>
            <p:cNvPr id="27" name="Google Shape;27;p2"/>
            <p:cNvGrpSpPr/>
            <p:nvPr/>
          </p:nvGrpSpPr>
          <p:grpSpPr>
            <a:xfrm>
              <a:off x="8029288" y="4701783"/>
              <a:ext cx="297113" cy="208933"/>
              <a:chOff x="7651338" y="4606183"/>
              <a:chExt cx="297113" cy="208933"/>
            </a:xfrm>
          </p:grpSpPr>
          <p:sp>
            <p:nvSpPr>
              <p:cNvPr id="28" name="Google Shape;28;p2"/>
              <p:cNvSpPr/>
              <p:nvPr/>
            </p:nvSpPr>
            <p:spPr>
              <a:xfrm>
                <a:off x="7687685" y="4632298"/>
                <a:ext cx="260765" cy="182817"/>
              </a:xfrm>
              <a:custGeom>
                <a:avLst/>
                <a:gdLst/>
                <a:ahLst/>
                <a:cxnLst/>
                <a:rect l="l" t="t" r="r" b="b"/>
                <a:pathLst>
                  <a:path w="418" h="293" extrusionOk="0">
                    <a:moveTo>
                      <a:pt x="5" y="88"/>
                    </a:moveTo>
                    <a:lnTo>
                      <a:pt x="7" y="80"/>
                    </a:lnTo>
                    <a:cubicBezTo>
                      <a:pt x="26" y="20"/>
                      <a:pt x="89" y="-13"/>
                      <a:pt x="149" y="5"/>
                    </a:cubicBezTo>
                    <a:lnTo>
                      <a:pt x="338" y="64"/>
                    </a:lnTo>
                    <a:cubicBezTo>
                      <a:pt x="398" y="83"/>
                      <a:pt x="431" y="146"/>
                      <a:pt x="413" y="206"/>
                    </a:cubicBezTo>
                    <a:lnTo>
                      <a:pt x="411" y="213"/>
                    </a:lnTo>
                    <a:cubicBezTo>
                      <a:pt x="392" y="273"/>
                      <a:pt x="329" y="306"/>
                      <a:pt x="269" y="288"/>
                    </a:cubicBezTo>
                    <a:lnTo>
                      <a:pt x="79" y="229"/>
                    </a:lnTo>
                    <a:cubicBezTo>
                      <a:pt x="20" y="211"/>
                      <a:pt x="-14" y="147"/>
                      <a:pt x="5" y="88"/>
                    </a:cubicBezTo>
                    <a:close/>
                  </a:path>
                </a:pathLst>
              </a:custGeom>
              <a:solidFill>
                <a:schemeClr val="accent4"/>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880" b="0" strike="noStrike" dirty="0">
                  <a:solidFill>
                    <a:srgbClr val="FFFFFF"/>
                  </a:solidFill>
                  <a:latin typeface="Arial"/>
                  <a:ea typeface="Arial"/>
                  <a:cs typeface="Arial"/>
                  <a:sym typeface="Arial"/>
                </a:endParaRPr>
              </a:p>
            </p:txBody>
          </p:sp>
          <p:sp>
            <p:nvSpPr>
              <p:cNvPr id="29" name="Google Shape;29;p2"/>
              <p:cNvSpPr/>
              <p:nvPr/>
            </p:nvSpPr>
            <p:spPr>
              <a:xfrm>
                <a:off x="7651338" y="4606183"/>
                <a:ext cx="260765" cy="182193"/>
              </a:xfrm>
              <a:custGeom>
                <a:avLst/>
                <a:gdLst/>
                <a:ahLst/>
                <a:cxnLst/>
                <a:rect l="l" t="t" r="r" b="b"/>
                <a:pathLst>
                  <a:path w="418" h="292" extrusionOk="0">
                    <a:moveTo>
                      <a:pt x="5" y="87"/>
                    </a:moveTo>
                    <a:lnTo>
                      <a:pt x="7" y="80"/>
                    </a:lnTo>
                    <a:cubicBezTo>
                      <a:pt x="26" y="20"/>
                      <a:pt x="89" y="-13"/>
                      <a:pt x="149" y="5"/>
                    </a:cubicBezTo>
                    <a:lnTo>
                      <a:pt x="338" y="64"/>
                    </a:lnTo>
                    <a:cubicBezTo>
                      <a:pt x="398" y="82"/>
                      <a:pt x="432" y="146"/>
                      <a:pt x="413" y="205"/>
                    </a:cubicBezTo>
                    <a:lnTo>
                      <a:pt x="411" y="213"/>
                    </a:lnTo>
                    <a:cubicBezTo>
                      <a:pt x="392" y="272"/>
                      <a:pt x="329" y="306"/>
                      <a:pt x="269" y="287"/>
                    </a:cubicBezTo>
                    <a:lnTo>
                      <a:pt x="79" y="229"/>
                    </a:lnTo>
                    <a:cubicBezTo>
                      <a:pt x="20" y="210"/>
                      <a:pt x="-14" y="147"/>
                      <a:pt x="5" y="87"/>
                    </a:cubicBez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880" b="0" strike="noStrike" dirty="0">
                  <a:solidFill>
                    <a:srgbClr val="000000"/>
                  </a:solidFill>
                  <a:latin typeface="Arial"/>
                  <a:ea typeface="Arial"/>
                  <a:cs typeface="Arial"/>
                  <a:sym typeface="Arial"/>
                </a:endParaRPr>
              </a:p>
            </p:txBody>
          </p:sp>
          <p:sp>
            <p:nvSpPr>
              <p:cNvPr id="30" name="Google Shape;30;p2"/>
              <p:cNvSpPr/>
              <p:nvPr/>
            </p:nvSpPr>
            <p:spPr>
              <a:xfrm>
                <a:off x="7663190" y="4618038"/>
                <a:ext cx="237059" cy="159107"/>
              </a:xfrm>
              <a:custGeom>
                <a:avLst/>
                <a:gdLst/>
                <a:ahLst/>
                <a:cxnLst/>
                <a:rect l="l" t="t" r="r" b="b"/>
                <a:pathLst>
                  <a:path w="380" h="255" extrusionOk="0">
                    <a:moveTo>
                      <a:pt x="5" y="70"/>
                    </a:moveTo>
                    <a:lnTo>
                      <a:pt x="5" y="70"/>
                    </a:lnTo>
                    <a:cubicBezTo>
                      <a:pt x="21" y="17"/>
                      <a:pt x="77" y="-12"/>
                      <a:pt x="129" y="4"/>
                    </a:cubicBezTo>
                    <a:lnTo>
                      <a:pt x="309" y="60"/>
                    </a:lnTo>
                    <a:cubicBezTo>
                      <a:pt x="362" y="76"/>
                      <a:pt x="392" y="132"/>
                      <a:pt x="375" y="185"/>
                    </a:cubicBezTo>
                    <a:cubicBezTo>
                      <a:pt x="359" y="237"/>
                      <a:pt x="303" y="267"/>
                      <a:pt x="251" y="250"/>
                    </a:cubicBezTo>
                    <a:lnTo>
                      <a:pt x="70" y="195"/>
                    </a:lnTo>
                    <a:cubicBezTo>
                      <a:pt x="18" y="178"/>
                      <a:pt x="-12" y="123"/>
                      <a:pt x="5" y="70"/>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880" b="0" strike="noStrike" dirty="0">
                  <a:solidFill>
                    <a:srgbClr val="000000"/>
                  </a:solidFill>
                  <a:latin typeface="Arial"/>
                  <a:ea typeface="Arial"/>
                  <a:cs typeface="Arial"/>
                  <a:sym typeface="Arial"/>
                </a:endParaRPr>
              </a:p>
            </p:txBody>
          </p:sp>
          <p:sp>
            <p:nvSpPr>
              <p:cNvPr id="31" name="Google Shape;31;p2"/>
              <p:cNvSpPr/>
              <p:nvPr/>
            </p:nvSpPr>
            <p:spPr>
              <a:xfrm>
                <a:off x="7677539" y="4630517"/>
                <a:ext cx="208363" cy="133525"/>
              </a:xfrm>
              <a:custGeom>
                <a:avLst/>
                <a:gdLst/>
                <a:ahLst/>
                <a:cxnLst/>
                <a:rect l="l" t="t" r="r" b="b"/>
                <a:pathLst>
                  <a:path w="334" h="214" extrusionOk="0">
                    <a:moveTo>
                      <a:pt x="4" y="57"/>
                    </a:moveTo>
                    <a:lnTo>
                      <a:pt x="4" y="57"/>
                    </a:lnTo>
                    <a:cubicBezTo>
                      <a:pt x="17" y="15"/>
                      <a:pt x="62" y="-9"/>
                      <a:pt x="105" y="4"/>
                    </a:cubicBezTo>
                    <a:lnTo>
                      <a:pt x="277" y="57"/>
                    </a:lnTo>
                    <a:cubicBezTo>
                      <a:pt x="319" y="70"/>
                      <a:pt x="343" y="115"/>
                      <a:pt x="330" y="158"/>
                    </a:cubicBezTo>
                    <a:cubicBezTo>
                      <a:pt x="317" y="200"/>
                      <a:pt x="272" y="224"/>
                      <a:pt x="229" y="211"/>
                    </a:cubicBezTo>
                    <a:lnTo>
                      <a:pt x="57" y="158"/>
                    </a:lnTo>
                    <a:cubicBezTo>
                      <a:pt x="15" y="144"/>
                      <a:pt x="-9" y="99"/>
                      <a:pt x="4" y="57"/>
                    </a:cubicBezTo>
                    <a:close/>
                  </a:path>
                </a:pathLst>
              </a:custGeom>
              <a:solidFill>
                <a:srgbClr val="98DBE1"/>
              </a:solidFill>
              <a:ln>
                <a:noFill/>
              </a:ln>
            </p:spPr>
            <p:txBody>
              <a:bodyPr spcFirstLastPara="1" wrap="square" lIns="90000" tIns="32025" rIns="90000" bIns="32025" anchor="ctr" anchorCtr="1">
                <a:noAutofit/>
              </a:bodyPr>
              <a:lstStyle/>
              <a:p>
                <a:pPr marL="0" marR="0" lvl="0" indent="0" algn="l" rtl="0">
                  <a:spcBef>
                    <a:spcPts val="0"/>
                  </a:spcBef>
                  <a:spcAft>
                    <a:spcPts val="0"/>
                  </a:spcAft>
                  <a:buNone/>
                </a:pPr>
                <a:endParaRPr sz="2880" b="0" strike="noStrike" dirty="0">
                  <a:solidFill>
                    <a:srgbClr val="000000"/>
                  </a:solidFill>
                  <a:latin typeface="Arial"/>
                  <a:ea typeface="Arial"/>
                  <a:cs typeface="Arial"/>
                  <a:sym typeface="Arial"/>
                </a:endParaRPr>
              </a:p>
            </p:txBody>
          </p:sp>
          <p:sp>
            <p:nvSpPr>
              <p:cNvPr id="32" name="Google Shape;32;p2"/>
              <p:cNvSpPr/>
              <p:nvPr/>
            </p:nvSpPr>
            <p:spPr>
              <a:xfrm>
                <a:off x="7754895" y="4635508"/>
                <a:ext cx="53650" cy="124166"/>
              </a:xfrm>
              <a:custGeom>
                <a:avLst/>
                <a:gdLst/>
                <a:ahLst/>
                <a:cxnLst/>
                <a:rect l="l" t="t" r="r" b="b"/>
                <a:pathLst>
                  <a:path w="86" h="199" extrusionOk="0">
                    <a:moveTo>
                      <a:pt x="0" y="191"/>
                    </a:moveTo>
                    <a:lnTo>
                      <a:pt x="59" y="0"/>
                    </a:lnTo>
                    <a:lnTo>
                      <a:pt x="86" y="8"/>
                    </a:lnTo>
                    <a:lnTo>
                      <a:pt x="27" y="199"/>
                    </a:lnTo>
                    <a:lnTo>
                      <a:pt x="0" y="191"/>
                    </a:lnTo>
                    <a:close/>
                  </a:path>
                </a:pathLst>
              </a:custGeom>
              <a:solidFill>
                <a:schemeClr val="accent3"/>
              </a:solidFill>
              <a:ln>
                <a:noFill/>
              </a:ln>
            </p:spPr>
            <p:txBody>
              <a:bodyPr spcFirstLastPara="1" wrap="square" lIns="90000" tIns="26625" rIns="90000" bIns="26625" anchor="ctr" anchorCtr="1">
                <a:noAutofit/>
              </a:bodyPr>
              <a:lstStyle/>
              <a:p>
                <a:pPr marL="0" marR="0" lvl="0" indent="0" algn="l" rtl="0">
                  <a:spcBef>
                    <a:spcPts val="0"/>
                  </a:spcBef>
                  <a:spcAft>
                    <a:spcPts val="0"/>
                  </a:spcAft>
                  <a:buNone/>
                </a:pPr>
                <a:endParaRPr sz="2880" b="0" strike="noStrike" dirty="0">
                  <a:solidFill>
                    <a:srgbClr val="000000"/>
                  </a:solidFill>
                  <a:latin typeface="Arial"/>
                  <a:ea typeface="Arial"/>
                  <a:cs typeface="Arial"/>
                  <a:sym typeface="Arial"/>
                </a:endParaRPr>
              </a:p>
            </p:txBody>
          </p:sp>
          <p:sp>
            <p:nvSpPr>
              <p:cNvPr id="33" name="Google Shape;33;p2"/>
              <p:cNvSpPr/>
              <p:nvPr/>
            </p:nvSpPr>
            <p:spPr>
              <a:xfrm>
                <a:off x="7763629" y="4638004"/>
                <a:ext cx="44916" cy="121670"/>
              </a:xfrm>
              <a:custGeom>
                <a:avLst/>
                <a:gdLst/>
                <a:ahLst/>
                <a:cxnLst/>
                <a:rect l="l" t="t" r="r" b="b"/>
                <a:pathLst>
                  <a:path w="72" h="195" extrusionOk="0">
                    <a:moveTo>
                      <a:pt x="0" y="190"/>
                    </a:moveTo>
                    <a:lnTo>
                      <a:pt x="58" y="0"/>
                    </a:lnTo>
                    <a:lnTo>
                      <a:pt x="72" y="4"/>
                    </a:lnTo>
                    <a:lnTo>
                      <a:pt x="13" y="195"/>
                    </a:lnTo>
                    <a:lnTo>
                      <a:pt x="0" y="190"/>
                    </a:lnTo>
                    <a:close/>
                  </a:path>
                </a:pathLst>
              </a:custGeom>
              <a:solidFill>
                <a:schemeClr val="accent1"/>
              </a:solidFill>
              <a:ln>
                <a:noFill/>
              </a:ln>
            </p:spPr>
            <p:txBody>
              <a:bodyPr spcFirstLastPara="1" wrap="square" lIns="90000" tIns="25200" rIns="90000" bIns="25200" anchor="ctr" anchorCtr="1">
                <a:noAutofit/>
              </a:bodyPr>
              <a:lstStyle/>
              <a:p>
                <a:pPr marL="0" marR="0" lvl="0" indent="0" algn="l" rtl="0">
                  <a:spcBef>
                    <a:spcPts val="0"/>
                  </a:spcBef>
                  <a:spcAft>
                    <a:spcPts val="0"/>
                  </a:spcAft>
                  <a:buNone/>
                </a:pPr>
                <a:endParaRPr sz="2880" b="0" strike="noStrike" dirty="0">
                  <a:solidFill>
                    <a:srgbClr val="000000"/>
                  </a:solidFill>
                  <a:latin typeface="Arial"/>
                  <a:ea typeface="Arial"/>
                  <a:cs typeface="Arial"/>
                  <a:sym typeface="Arial"/>
                </a:endParaRPr>
              </a:p>
            </p:txBody>
          </p:sp>
        </p:grpSp>
        <p:grpSp>
          <p:nvGrpSpPr>
            <p:cNvPr id="34" name="Google Shape;34;p2"/>
            <p:cNvGrpSpPr/>
            <p:nvPr/>
          </p:nvGrpSpPr>
          <p:grpSpPr>
            <a:xfrm rot="6782526">
              <a:off x="8503626" y="4264459"/>
              <a:ext cx="297107" cy="208929"/>
              <a:chOff x="7651338" y="4606183"/>
              <a:chExt cx="297113" cy="208933"/>
            </a:xfrm>
          </p:grpSpPr>
          <p:sp>
            <p:nvSpPr>
              <p:cNvPr id="35" name="Google Shape;35;p2"/>
              <p:cNvSpPr/>
              <p:nvPr/>
            </p:nvSpPr>
            <p:spPr>
              <a:xfrm>
                <a:off x="7687685" y="4632298"/>
                <a:ext cx="260765" cy="182817"/>
              </a:xfrm>
              <a:custGeom>
                <a:avLst/>
                <a:gdLst/>
                <a:ahLst/>
                <a:cxnLst/>
                <a:rect l="l" t="t" r="r" b="b"/>
                <a:pathLst>
                  <a:path w="418" h="293" extrusionOk="0">
                    <a:moveTo>
                      <a:pt x="5" y="88"/>
                    </a:moveTo>
                    <a:lnTo>
                      <a:pt x="7" y="80"/>
                    </a:lnTo>
                    <a:cubicBezTo>
                      <a:pt x="26" y="20"/>
                      <a:pt x="89" y="-13"/>
                      <a:pt x="149" y="5"/>
                    </a:cubicBezTo>
                    <a:lnTo>
                      <a:pt x="338" y="64"/>
                    </a:lnTo>
                    <a:cubicBezTo>
                      <a:pt x="398" y="83"/>
                      <a:pt x="431" y="146"/>
                      <a:pt x="413" y="206"/>
                    </a:cubicBezTo>
                    <a:lnTo>
                      <a:pt x="411" y="213"/>
                    </a:lnTo>
                    <a:cubicBezTo>
                      <a:pt x="392" y="273"/>
                      <a:pt x="329" y="306"/>
                      <a:pt x="269" y="288"/>
                    </a:cubicBezTo>
                    <a:lnTo>
                      <a:pt x="79" y="229"/>
                    </a:lnTo>
                    <a:cubicBezTo>
                      <a:pt x="20" y="211"/>
                      <a:pt x="-14" y="147"/>
                      <a:pt x="5" y="88"/>
                    </a:cubicBezTo>
                    <a:close/>
                  </a:path>
                </a:pathLst>
              </a:custGeom>
              <a:solidFill>
                <a:schemeClr val="accent4"/>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880" b="0" strike="noStrike" dirty="0">
                  <a:solidFill>
                    <a:srgbClr val="FFFFFF"/>
                  </a:solidFill>
                  <a:latin typeface="Arial"/>
                  <a:ea typeface="Arial"/>
                  <a:cs typeface="Arial"/>
                  <a:sym typeface="Arial"/>
                </a:endParaRPr>
              </a:p>
            </p:txBody>
          </p:sp>
          <p:sp>
            <p:nvSpPr>
              <p:cNvPr id="36" name="Google Shape;36;p2"/>
              <p:cNvSpPr/>
              <p:nvPr/>
            </p:nvSpPr>
            <p:spPr>
              <a:xfrm>
                <a:off x="7651338" y="4606183"/>
                <a:ext cx="260765" cy="182193"/>
              </a:xfrm>
              <a:custGeom>
                <a:avLst/>
                <a:gdLst/>
                <a:ahLst/>
                <a:cxnLst/>
                <a:rect l="l" t="t" r="r" b="b"/>
                <a:pathLst>
                  <a:path w="418" h="292" extrusionOk="0">
                    <a:moveTo>
                      <a:pt x="5" y="87"/>
                    </a:moveTo>
                    <a:lnTo>
                      <a:pt x="7" y="80"/>
                    </a:lnTo>
                    <a:cubicBezTo>
                      <a:pt x="26" y="20"/>
                      <a:pt x="89" y="-13"/>
                      <a:pt x="149" y="5"/>
                    </a:cubicBezTo>
                    <a:lnTo>
                      <a:pt x="338" y="64"/>
                    </a:lnTo>
                    <a:cubicBezTo>
                      <a:pt x="398" y="82"/>
                      <a:pt x="432" y="146"/>
                      <a:pt x="413" y="205"/>
                    </a:cubicBezTo>
                    <a:lnTo>
                      <a:pt x="411" y="213"/>
                    </a:lnTo>
                    <a:cubicBezTo>
                      <a:pt x="392" y="272"/>
                      <a:pt x="329" y="306"/>
                      <a:pt x="269" y="287"/>
                    </a:cubicBezTo>
                    <a:lnTo>
                      <a:pt x="79" y="229"/>
                    </a:lnTo>
                    <a:cubicBezTo>
                      <a:pt x="20" y="210"/>
                      <a:pt x="-14" y="147"/>
                      <a:pt x="5" y="87"/>
                    </a:cubicBez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880" b="0" strike="noStrike" dirty="0">
                  <a:solidFill>
                    <a:srgbClr val="000000"/>
                  </a:solidFill>
                  <a:latin typeface="Arial"/>
                  <a:ea typeface="Arial"/>
                  <a:cs typeface="Arial"/>
                  <a:sym typeface="Arial"/>
                </a:endParaRPr>
              </a:p>
            </p:txBody>
          </p:sp>
          <p:sp>
            <p:nvSpPr>
              <p:cNvPr id="37" name="Google Shape;37;p2"/>
              <p:cNvSpPr/>
              <p:nvPr/>
            </p:nvSpPr>
            <p:spPr>
              <a:xfrm>
                <a:off x="7663190" y="4618038"/>
                <a:ext cx="237059" cy="159107"/>
              </a:xfrm>
              <a:custGeom>
                <a:avLst/>
                <a:gdLst/>
                <a:ahLst/>
                <a:cxnLst/>
                <a:rect l="l" t="t" r="r" b="b"/>
                <a:pathLst>
                  <a:path w="380" h="255" extrusionOk="0">
                    <a:moveTo>
                      <a:pt x="5" y="70"/>
                    </a:moveTo>
                    <a:lnTo>
                      <a:pt x="5" y="70"/>
                    </a:lnTo>
                    <a:cubicBezTo>
                      <a:pt x="21" y="17"/>
                      <a:pt x="77" y="-12"/>
                      <a:pt x="129" y="4"/>
                    </a:cubicBezTo>
                    <a:lnTo>
                      <a:pt x="309" y="60"/>
                    </a:lnTo>
                    <a:cubicBezTo>
                      <a:pt x="362" y="76"/>
                      <a:pt x="392" y="132"/>
                      <a:pt x="375" y="185"/>
                    </a:cubicBezTo>
                    <a:cubicBezTo>
                      <a:pt x="359" y="237"/>
                      <a:pt x="303" y="267"/>
                      <a:pt x="251" y="250"/>
                    </a:cubicBezTo>
                    <a:lnTo>
                      <a:pt x="70" y="195"/>
                    </a:lnTo>
                    <a:cubicBezTo>
                      <a:pt x="18" y="178"/>
                      <a:pt x="-12" y="123"/>
                      <a:pt x="5" y="70"/>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880" b="0" strike="noStrike" dirty="0">
                  <a:solidFill>
                    <a:srgbClr val="000000"/>
                  </a:solidFill>
                  <a:latin typeface="Arial"/>
                  <a:ea typeface="Arial"/>
                  <a:cs typeface="Arial"/>
                  <a:sym typeface="Arial"/>
                </a:endParaRPr>
              </a:p>
            </p:txBody>
          </p:sp>
          <p:sp>
            <p:nvSpPr>
              <p:cNvPr id="38" name="Google Shape;38;p2"/>
              <p:cNvSpPr/>
              <p:nvPr/>
            </p:nvSpPr>
            <p:spPr>
              <a:xfrm>
                <a:off x="7677539" y="4630517"/>
                <a:ext cx="208363" cy="133525"/>
              </a:xfrm>
              <a:custGeom>
                <a:avLst/>
                <a:gdLst/>
                <a:ahLst/>
                <a:cxnLst/>
                <a:rect l="l" t="t" r="r" b="b"/>
                <a:pathLst>
                  <a:path w="334" h="214" extrusionOk="0">
                    <a:moveTo>
                      <a:pt x="4" y="57"/>
                    </a:moveTo>
                    <a:lnTo>
                      <a:pt x="4" y="57"/>
                    </a:lnTo>
                    <a:cubicBezTo>
                      <a:pt x="17" y="15"/>
                      <a:pt x="62" y="-9"/>
                      <a:pt x="105" y="4"/>
                    </a:cubicBezTo>
                    <a:lnTo>
                      <a:pt x="277" y="57"/>
                    </a:lnTo>
                    <a:cubicBezTo>
                      <a:pt x="319" y="70"/>
                      <a:pt x="343" y="115"/>
                      <a:pt x="330" y="158"/>
                    </a:cubicBezTo>
                    <a:cubicBezTo>
                      <a:pt x="317" y="200"/>
                      <a:pt x="272" y="224"/>
                      <a:pt x="229" y="211"/>
                    </a:cubicBezTo>
                    <a:lnTo>
                      <a:pt x="57" y="158"/>
                    </a:lnTo>
                    <a:cubicBezTo>
                      <a:pt x="15" y="144"/>
                      <a:pt x="-9" y="99"/>
                      <a:pt x="4" y="57"/>
                    </a:cubicBezTo>
                    <a:close/>
                  </a:path>
                </a:pathLst>
              </a:custGeom>
              <a:solidFill>
                <a:srgbClr val="98DBE1"/>
              </a:solidFill>
              <a:ln>
                <a:noFill/>
              </a:ln>
            </p:spPr>
            <p:txBody>
              <a:bodyPr spcFirstLastPara="1" wrap="square" lIns="90000" tIns="32025" rIns="90000" bIns="32025" anchor="ctr" anchorCtr="1">
                <a:noAutofit/>
              </a:bodyPr>
              <a:lstStyle/>
              <a:p>
                <a:pPr marL="0" marR="0" lvl="0" indent="0" algn="l" rtl="0">
                  <a:spcBef>
                    <a:spcPts val="0"/>
                  </a:spcBef>
                  <a:spcAft>
                    <a:spcPts val="0"/>
                  </a:spcAft>
                  <a:buNone/>
                </a:pPr>
                <a:endParaRPr sz="2880" b="0" strike="noStrike" dirty="0">
                  <a:solidFill>
                    <a:srgbClr val="000000"/>
                  </a:solidFill>
                  <a:latin typeface="Arial"/>
                  <a:ea typeface="Arial"/>
                  <a:cs typeface="Arial"/>
                  <a:sym typeface="Arial"/>
                </a:endParaRPr>
              </a:p>
            </p:txBody>
          </p:sp>
          <p:sp>
            <p:nvSpPr>
              <p:cNvPr id="39" name="Google Shape;39;p2"/>
              <p:cNvSpPr/>
              <p:nvPr/>
            </p:nvSpPr>
            <p:spPr>
              <a:xfrm>
                <a:off x="7754895" y="4635508"/>
                <a:ext cx="53650" cy="124166"/>
              </a:xfrm>
              <a:custGeom>
                <a:avLst/>
                <a:gdLst/>
                <a:ahLst/>
                <a:cxnLst/>
                <a:rect l="l" t="t" r="r" b="b"/>
                <a:pathLst>
                  <a:path w="86" h="199" extrusionOk="0">
                    <a:moveTo>
                      <a:pt x="0" y="191"/>
                    </a:moveTo>
                    <a:lnTo>
                      <a:pt x="59" y="0"/>
                    </a:lnTo>
                    <a:lnTo>
                      <a:pt x="86" y="8"/>
                    </a:lnTo>
                    <a:lnTo>
                      <a:pt x="27" y="199"/>
                    </a:lnTo>
                    <a:lnTo>
                      <a:pt x="0" y="191"/>
                    </a:lnTo>
                    <a:close/>
                  </a:path>
                </a:pathLst>
              </a:custGeom>
              <a:solidFill>
                <a:schemeClr val="accent3"/>
              </a:solidFill>
              <a:ln>
                <a:noFill/>
              </a:ln>
            </p:spPr>
            <p:txBody>
              <a:bodyPr spcFirstLastPara="1" wrap="square" lIns="90000" tIns="26625" rIns="90000" bIns="26625" anchor="ctr" anchorCtr="1">
                <a:noAutofit/>
              </a:bodyPr>
              <a:lstStyle/>
              <a:p>
                <a:pPr marL="0" marR="0" lvl="0" indent="0" algn="l" rtl="0">
                  <a:spcBef>
                    <a:spcPts val="0"/>
                  </a:spcBef>
                  <a:spcAft>
                    <a:spcPts val="0"/>
                  </a:spcAft>
                  <a:buNone/>
                </a:pPr>
                <a:endParaRPr sz="2880" b="0" strike="noStrike" dirty="0">
                  <a:solidFill>
                    <a:srgbClr val="000000"/>
                  </a:solidFill>
                  <a:latin typeface="Arial"/>
                  <a:ea typeface="Arial"/>
                  <a:cs typeface="Arial"/>
                  <a:sym typeface="Arial"/>
                </a:endParaRPr>
              </a:p>
            </p:txBody>
          </p:sp>
          <p:sp>
            <p:nvSpPr>
              <p:cNvPr id="40" name="Google Shape;40;p2"/>
              <p:cNvSpPr/>
              <p:nvPr/>
            </p:nvSpPr>
            <p:spPr>
              <a:xfrm>
                <a:off x="7763629" y="4638004"/>
                <a:ext cx="44916" cy="121670"/>
              </a:xfrm>
              <a:custGeom>
                <a:avLst/>
                <a:gdLst/>
                <a:ahLst/>
                <a:cxnLst/>
                <a:rect l="l" t="t" r="r" b="b"/>
                <a:pathLst>
                  <a:path w="72" h="195" extrusionOk="0">
                    <a:moveTo>
                      <a:pt x="0" y="190"/>
                    </a:moveTo>
                    <a:lnTo>
                      <a:pt x="58" y="0"/>
                    </a:lnTo>
                    <a:lnTo>
                      <a:pt x="72" y="4"/>
                    </a:lnTo>
                    <a:lnTo>
                      <a:pt x="13" y="195"/>
                    </a:lnTo>
                    <a:lnTo>
                      <a:pt x="0" y="190"/>
                    </a:lnTo>
                    <a:close/>
                  </a:path>
                </a:pathLst>
              </a:custGeom>
              <a:solidFill>
                <a:schemeClr val="accent1"/>
              </a:solidFill>
              <a:ln>
                <a:noFill/>
              </a:ln>
            </p:spPr>
            <p:txBody>
              <a:bodyPr spcFirstLastPara="1" wrap="square" lIns="90000" tIns="25200" rIns="90000" bIns="25200" anchor="ctr" anchorCtr="1">
                <a:noAutofit/>
              </a:bodyPr>
              <a:lstStyle/>
              <a:p>
                <a:pPr marL="0" marR="0" lvl="0" indent="0" algn="l" rtl="0">
                  <a:spcBef>
                    <a:spcPts val="0"/>
                  </a:spcBef>
                  <a:spcAft>
                    <a:spcPts val="0"/>
                  </a:spcAft>
                  <a:buNone/>
                </a:pPr>
                <a:endParaRPr sz="2880" b="0" strike="noStrike" dirty="0">
                  <a:solidFill>
                    <a:srgbClr val="000000"/>
                  </a:solidFill>
                  <a:latin typeface="Arial"/>
                  <a:ea typeface="Arial"/>
                  <a:cs typeface="Arial"/>
                  <a:sym typeface="Arial"/>
                </a:endParaRPr>
              </a:p>
            </p:txBody>
          </p:sp>
        </p:grpSp>
      </p:grpSp>
    </p:spTree>
    <p:extLst>
      <p:ext uri="{BB962C8B-B14F-4D97-AF65-F5344CB8AC3E}">
        <p14:creationId xmlns:p14="http://schemas.microsoft.com/office/powerpoint/2010/main" val="30745011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dk1"/>
        </a:solidFill>
        <a:effectLst/>
      </p:bgPr>
    </p:bg>
    <p:spTree>
      <p:nvGrpSpPr>
        <p:cNvPr id="1" name="Shape 88"/>
        <p:cNvGrpSpPr/>
        <p:nvPr/>
      </p:nvGrpSpPr>
      <p:grpSpPr>
        <a:xfrm>
          <a:off x="0" y="0"/>
          <a:ext cx="0" cy="0"/>
          <a:chOff x="0" y="0"/>
          <a:chExt cx="0" cy="0"/>
        </a:xfrm>
      </p:grpSpPr>
      <p:sp>
        <p:nvSpPr>
          <p:cNvPr id="89" name="Google Shape;89;p4"/>
          <p:cNvSpPr txBox="1">
            <a:spLocks noGrp="1"/>
          </p:cNvSpPr>
          <p:nvPr>
            <p:ph type="title"/>
          </p:nvPr>
        </p:nvSpPr>
        <p:spPr>
          <a:xfrm>
            <a:off x="1140960" y="868181"/>
            <a:ext cx="12361440" cy="91632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90" name="Google Shape;90;p4"/>
          <p:cNvSpPr txBox="1">
            <a:spLocks noGrp="1"/>
          </p:cNvSpPr>
          <p:nvPr>
            <p:ph type="body" idx="1"/>
          </p:nvPr>
        </p:nvSpPr>
        <p:spPr>
          <a:xfrm>
            <a:off x="1140960" y="1906414"/>
            <a:ext cx="12361440" cy="569280"/>
          </a:xfrm>
          <a:prstGeom prst="rect">
            <a:avLst/>
          </a:prstGeom>
        </p:spPr>
        <p:txBody>
          <a:bodyPr spcFirstLastPara="1" wrap="square" lIns="91425" tIns="91425" rIns="91425" bIns="91425" anchor="t" anchorCtr="0">
            <a:noAutofit/>
          </a:bodyPr>
          <a:lstStyle>
            <a:lvl1pPr marL="731520" lvl="0" indent="-487680">
              <a:spcBef>
                <a:spcPts val="0"/>
              </a:spcBef>
              <a:spcAft>
                <a:spcPts val="0"/>
              </a:spcAft>
              <a:buClr>
                <a:schemeClr val="lt1"/>
              </a:buClr>
              <a:buSzPts val="1200"/>
              <a:buChar char="●"/>
              <a:defRPr>
                <a:solidFill>
                  <a:schemeClr val="lt1"/>
                </a:solidFill>
              </a:defRPr>
            </a:lvl1pPr>
            <a:lvl2pPr marL="1463040" lvl="1" indent="-487680">
              <a:spcBef>
                <a:spcPts val="0"/>
              </a:spcBef>
              <a:spcAft>
                <a:spcPts val="0"/>
              </a:spcAft>
              <a:buClr>
                <a:schemeClr val="lt1"/>
              </a:buClr>
              <a:buSzPts val="1200"/>
              <a:buChar char="○"/>
              <a:defRPr>
                <a:solidFill>
                  <a:schemeClr val="lt1"/>
                </a:solidFill>
              </a:defRPr>
            </a:lvl2pPr>
            <a:lvl3pPr marL="2194560" lvl="2" indent="-487680">
              <a:spcBef>
                <a:spcPts val="0"/>
              </a:spcBef>
              <a:spcAft>
                <a:spcPts val="0"/>
              </a:spcAft>
              <a:buClr>
                <a:schemeClr val="lt1"/>
              </a:buClr>
              <a:buSzPts val="1200"/>
              <a:buChar char="■"/>
              <a:defRPr>
                <a:solidFill>
                  <a:schemeClr val="lt1"/>
                </a:solidFill>
              </a:defRPr>
            </a:lvl3pPr>
            <a:lvl4pPr marL="2926080" lvl="3" indent="-487680">
              <a:spcBef>
                <a:spcPts val="0"/>
              </a:spcBef>
              <a:spcAft>
                <a:spcPts val="0"/>
              </a:spcAft>
              <a:buClr>
                <a:schemeClr val="lt1"/>
              </a:buClr>
              <a:buSzPts val="1200"/>
              <a:buChar char="●"/>
              <a:defRPr>
                <a:solidFill>
                  <a:schemeClr val="lt1"/>
                </a:solidFill>
              </a:defRPr>
            </a:lvl4pPr>
            <a:lvl5pPr marL="3657600" lvl="4" indent="-487680">
              <a:spcBef>
                <a:spcPts val="0"/>
              </a:spcBef>
              <a:spcAft>
                <a:spcPts val="0"/>
              </a:spcAft>
              <a:buClr>
                <a:schemeClr val="lt1"/>
              </a:buClr>
              <a:buSzPts val="1200"/>
              <a:buChar char="○"/>
              <a:defRPr>
                <a:solidFill>
                  <a:schemeClr val="lt1"/>
                </a:solidFill>
              </a:defRPr>
            </a:lvl5pPr>
            <a:lvl6pPr marL="4389120" lvl="5" indent="-487680">
              <a:spcBef>
                <a:spcPts val="0"/>
              </a:spcBef>
              <a:spcAft>
                <a:spcPts val="0"/>
              </a:spcAft>
              <a:buClr>
                <a:schemeClr val="lt1"/>
              </a:buClr>
              <a:buSzPts val="1200"/>
              <a:buChar char="■"/>
              <a:defRPr>
                <a:solidFill>
                  <a:schemeClr val="lt1"/>
                </a:solidFill>
              </a:defRPr>
            </a:lvl6pPr>
            <a:lvl7pPr marL="5120640" lvl="6" indent="-487680">
              <a:spcBef>
                <a:spcPts val="0"/>
              </a:spcBef>
              <a:spcAft>
                <a:spcPts val="0"/>
              </a:spcAft>
              <a:buClr>
                <a:schemeClr val="lt1"/>
              </a:buClr>
              <a:buSzPts val="1200"/>
              <a:buChar char="●"/>
              <a:defRPr>
                <a:solidFill>
                  <a:schemeClr val="lt1"/>
                </a:solidFill>
              </a:defRPr>
            </a:lvl7pPr>
            <a:lvl8pPr marL="5852160" lvl="7" indent="-487680">
              <a:spcBef>
                <a:spcPts val="0"/>
              </a:spcBef>
              <a:spcAft>
                <a:spcPts val="0"/>
              </a:spcAft>
              <a:buClr>
                <a:schemeClr val="lt1"/>
              </a:buClr>
              <a:buSzPts val="1200"/>
              <a:buChar char="○"/>
              <a:defRPr>
                <a:solidFill>
                  <a:schemeClr val="lt1"/>
                </a:solidFill>
              </a:defRPr>
            </a:lvl8pPr>
            <a:lvl9pPr marL="6583680" lvl="8" indent="-487680">
              <a:spcBef>
                <a:spcPts val="0"/>
              </a:spcBef>
              <a:spcAft>
                <a:spcPts val="0"/>
              </a:spcAft>
              <a:buClr>
                <a:schemeClr val="lt1"/>
              </a:buClr>
              <a:buSzPts val="1200"/>
              <a:buChar char="■"/>
              <a:defRPr>
                <a:solidFill>
                  <a:schemeClr val="lt1"/>
                </a:solidFill>
              </a:defRPr>
            </a:lvl9pPr>
          </a:lstStyle>
          <a:p>
            <a:endParaRPr/>
          </a:p>
        </p:txBody>
      </p:sp>
      <p:grpSp>
        <p:nvGrpSpPr>
          <p:cNvPr id="91" name="Google Shape;91;p4"/>
          <p:cNvGrpSpPr/>
          <p:nvPr/>
        </p:nvGrpSpPr>
        <p:grpSpPr>
          <a:xfrm>
            <a:off x="13117820" y="188075"/>
            <a:ext cx="1243592" cy="1036414"/>
            <a:chOff x="8198637" y="117546"/>
            <a:chExt cx="777245" cy="647759"/>
          </a:xfrm>
        </p:grpSpPr>
        <p:grpSp>
          <p:nvGrpSpPr>
            <p:cNvPr id="92" name="Google Shape;92;p4"/>
            <p:cNvGrpSpPr/>
            <p:nvPr/>
          </p:nvGrpSpPr>
          <p:grpSpPr>
            <a:xfrm>
              <a:off x="8765157" y="542634"/>
              <a:ext cx="210725" cy="222671"/>
              <a:chOff x="601782" y="370622"/>
              <a:chExt cx="210725" cy="222671"/>
            </a:xfrm>
          </p:grpSpPr>
          <p:sp>
            <p:nvSpPr>
              <p:cNvPr id="93" name="Google Shape;93;p4"/>
              <p:cNvSpPr/>
              <p:nvPr/>
            </p:nvSpPr>
            <p:spPr>
              <a:xfrm>
                <a:off x="613702" y="394458"/>
                <a:ext cx="198805" cy="198835"/>
              </a:xfrm>
              <a:custGeom>
                <a:avLst/>
                <a:gdLst/>
                <a:ahLst/>
                <a:cxnLst/>
                <a:rect l="l" t="t" r="r" b="b"/>
                <a:pathLst>
                  <a:path w="217" h="217" extrusionOk="0">
                    <a:moveTo>
                      <a:pt x="117" y="217"/>
                    </a:moveTo>
                    <a:cubicBezTo>
                      <a:pt x="57" y="222"/>
                      <a:pt x="5" y="177"/>
                      <a:pt x="0" y="117"/>
                    </a:cubicBezTo>
                    <a:cubicBezTo>
                      <a:pt x="-5" y="58"/>
                      <a:pt x="40" y="5"/>
                      <a:pt x="100" y="1"/>
                    </a:cubicBezTo>
                    <a:cubicBezTo>
                      <a:pt x="159" y="-4"/>
                      <a:pt x="212" y="41"/>
                      <a:pt x="216" y="101"/>
                    </a:cubicBezTo>
                    <a:cubicBezTo>
                      <a:pt x="221" y="160"/>
                      <a:pt x="176" y="212"/>
                      <a:pt x="117" y="217"/>
                    </a:cubicBezTo>
                    <a:close/>
                  </a:path>
                </a:pathLst>
              </a:custGeom>
              <a:solidFill>
                <a:schemeClr val="accent4"/>
              </a:solidFill>
              <a:ln>
                <a:noFill/>
              </a:ln>
            </p:spPr>
            <p:txBody>
              <a:bodyPr spcFirstLastPara="1" wrap="square" lIns="90000" tIns="33100" rIns="90000" bIns="33100" anchor="ctr" anchorCtr="1">
                <a:noAutofit/>
              </a:bodyPr>
              <a:lstStyle/>
              <a:p>
                <a:pPr marL="0" marR="0" lvl="0" indent="0" algn="l" rtl="0">
                  <a:spcBef>
                    <a:spcPts val="0"/>
                  </a:spcBef>
                  <a:spcAft>
                    <a:spcPts val="0"/>
                  </a:spcAft>
                  <a:buNone/>
                </a:pPr>
                <a:endParaRPr sz="2880" b="0" strike="noStrike" dirty="0">
                  <a:solidFill>
                    <a:srgbClr val="FFFFFF"/>
                  </a:solidFill>
                  <a:latin typeface="Arial"/>
                  <a:ea typeface="Arial"/>
                  <a:cs typeface="Arial"/>
                  <a:sym typeface="Arial"/>
                </a:endParaRPr>
              </a:p>
            </p:txBody>
          </p:sp>
          <p:sp>
            <p:nvSpPr>
              <p:cNvPr id="94" name="Google Shape;94;p4"/>
              <p:cNvSpPr/>
              <p:nvPr/>
            </p:nvSpPr>
            <p:spPr>
              <a:xfrm>
                <a:off x="601782" y="370622"/>
                <a:ext cx="197889" cy="198835"/>
              </a:xfrm>
              <a:custGeom>
                <a:avLst/>
                <a:gdLst/>
                <a:ahLst/>
                <a:cxnLst/>
                <a:rect l="l" t="t" r="r" b="b"/>
                <a:pathLst>
                  <a:path w="216" h="217" extrusionOk="0">
                    <a:moveTo>
                      <a:pt x="116" y="217"/>
                    </a:moveTo>
                    <a:cubicBezTo>
                      <a:pt x="57" y="222"/>
                      <a:pt x="5" y="177"/>
                      <a:pt x="0" y="117"/>
                    </a:cubicBezTo>
                    <a:cubicBezTo>
                      <a:pt x="-5" y="57"/>
                      <a:pt x="40" y="5"/>
                      <a:pt x="99" y="1"/>
                    </a:cubicBezTo>
                    <a:cubicBezTo>
                      <a:pt x="159" y="-4"/>
                      <a:pt x="211" y="40"/>
                      <a:pt x="216" y="100"/>
                    </a:cubicBezTo>
                    <a:cubicBezTo>
                      <a:pt x="221" y="160"/>
                      <a:pt x="176" y="212"/>
                      <a:pt x="116" y="217"/>
                    </a:cubicBezTo>
                    <a:close/>
                  </a:path>
                </a:pathLst>
              </a:custGeom>
              <a:solidFill>
                <a:schemeClr val="lt2"/>
              </a:solidFill>
              <a:ln>
                <a:noFill/>
              </a:ln>
            </p:spPr>
            <p:txBody>
              <a:bodyPr spcFirstLastPara="1" wrap="square" lIns="90000" tIns="33100" rIns="90000" bIns="33100" anchor="ctr" anchorCtr="1">
                <a:noAutofit/>
              </a:bodyPr>
              <a:lstStyle/>
              <a:p>
                <a:pPr marL="0" marR="0" lvl="0" indent="0" algn="l" rtl="0">
                  <a:spcBef>
                    <a:spcPts val="0"/>
                  </a:spcBef>
                  <a:spcAft>
                    <a:spcPts val="0"/>
                  </a:spcAft>
                  <a:buNone/>
                </a:pPr>
                <a:endParaRPr sz="2880" b="0" strike="noStrike" dirty="0">
                  <a:solidFill>
                    <a:srgbClr val="000000"/>
                  </a:solidFill>
                  <a:latin typeface="Arial"/>
                  <a:ea typeface="Arial"/>
                  <a:cs typeface="Arial"/>
                  <a:sym typeface="Arial"/>
                </a:endParaRPr>
              </a:p>
            </p:txBody>
          </p:sp>
          <p:sp>
            <p:nvSpPr>
              <p:cNvPr id="95" name="Google Shape;95;p4"/>
              <p:cNvSpPr/>
              <p:nvPr/>
            </p:nvSpPr>
            <p:spPr>
              <a:xfrm>
                <a:off x="612776" y="382534"/>
                <a:ext cx="175901" cy="175011"/>
              </a:xfrm>
              <a:custGeom>
                <a:avLst/>
                <a:gdLst/>
                <a:ahLst/>
                <a:cxnLst/>
                <a:rect l="l" t="t" r="r" b="b"/>
                <a:pathLst>
                  <a:path w="192" h="191" extrusionOk="0">
                    <a:moveTo>
                      <a:pt x="103" y="191"/>
                    </a:moveTo>
                    <a:cubicBezTo>
                      <a:pt x="51" y="195"/>
                      <a:pt x="5" y="156"/>
                      <a:pt x="1" y="103"/>
                    </a:cubicBezTo>
                    <a:cubicBezTo>
                      <a:pt x="-4" y="50"/>
                      <a:pt x="36" y="5"/>
                      <a:pt x="89" y="0"/>
                    </a:cubicBezTo>
                    <a:cubicBezTo>
                      <a:pt x="141" y="-4"/>
                      <a:pt x="187" y="36"/>
                      <a:pt x="191" y="88"/>
                    </a:cubicBezTo>
                    <a:cubicBezTo>
                      <a:pt x="195" y="141"/>
                      <a:pt x="156" y="187"/>
                      <a:pt x="103" y="191"/>
                    </a:cubicBezTo>
                    <a:close/>
                  </a:path>
                </a:pathLst>
              </a:custGeom>
              <a:solidFill>
                <a:schemeClr val="dk2"/>
              </a:solidFill>
              <a:ln>
                <a:noFill/>
              </a:ln>
            </p:spPr>
            <p:txBody>
              <a:bodyPr spcFirstLastPara="1" wrap="square" lIns="90000" tIns="23750" rIns="90000" bIns="23750" anchor="ctr" anchorCtr="1">
                <a:noAutofit/>
              </a:bodyPr>
              <a:lstStyle/>
              <a:p>
                <a:pPr marL="0" marR="0" lvl="0" indent="0" algn="l" rtl="0">
                  <a:spcBef>
                    <a:spcPts val="0"/>
                  </a:spcBef>
                  <a:spcAft>
                    <a:spcPts val="0"/>
                  </a:spcAft>
                  <a:buNone/>
                </a:pPr>
                <a:endParaRPr sz="2880" b="0" strike="noStrike" dirty="0">
                  <a:solidFill>
                    <a:srgbClr val="000000"/>
                  </a:solidFill>
                  <a:latin typeface="Arial"/>
                  <a:ea typeface="Arial"/>
                  <a:cs typeface="Arial"/>
                  <a:sym typeface="Arial"/>
                </a:endParaRPr>
              </a:p>
            </p:txBody>
          </p:sp>
          <p:sp>
            <p:nvSpPr>
              <p:cNvPr id="96" name="Google Shape;96;p4"/>
              <p:cNvSpPr/>
              <p:nvPr/>
            </p:nvSpPr>
            <p:spPr>
              <a:xfrm>
                <a:off x="625602" y="394445"/>
                <a:ext cx="150249" cy="151188"/>
              </a:xfrm>
              <a:custGeom>
                <a:avLst/>
                <a:gdLst/>
                <a:ahLst/>
                <a:cxnLst/>
                <a:rect l="l" t="t" r="r" b="b"/>
                <a:pathLst>
                  <a:path w="164" h="165" extrusionOk="0">
                    <a:moveTo>
                      <a:pt x="88" y="165"/>
                    </a:moveTo>
                    <a:cubicBezTo>
                      <a:pt x="43" y="168"/>
                      <a:pt x="4" y="134"/>
                      <a:pt x="0" y="89"/>
                    </a:cubicBezTo>
                    <a:cubicBezTo>
                      <a:pt x="-3" y="44"/>
                      <a:pt x="30" y="4"/>
                      <a:pt x="76" y="1"/>
                    </a:cubicBezTo>
                    <a:cubicBezTo>
                      <a:pt x="121" y="-3"/>
                      <a:pt x="160" y="31"/>
                      <a:pt x="164" y="76"/>
                    </a:cubicBezTo>
                    <a:cubicBezTo>
                      <a:pt x="167" y="122"/>
                      <a:pt x="134" y="161"/>
                      <a:pt x="88" y="165"/>
                    </a:cubicBezTo>
                    <a:close/>
                  </a:path>
                </a:pathLst>
              </a:custGeom>
              <a:solidFill>
                <a:srgbClr val="FFFFFF">
                  <a:alpha val="20890"/>
                </a:srgbClr>
              </a:solidFill>
              <a:ln>
                <a:noFill/>
              </a:ln>
            </p:spPr>
            <p:txBody>
              <a:bodyPr spcFirstLastPara="1" wrap="square" lIns="90000" tIns="14400" rIns="90000" bIns="14400" anchor="ctr" anchorCtr="1">
                <a:noAutofit/>
              </a:bodyPr>
              <a:lstStyle/>
              <a:p>
                <a:pPr marL="0" marR="0" lvl="0" indent="0" algn="l" rtl="0">
                  <a:spcBef>
                    <a:spcPts val="0"/>
                  </a:spcBef>
                  <a:spcAft>
                    <a:spcPts val="0"/>
                  </a:spcAft>
                  <a:buNone/>
                </a:pPr>
                <a:endParaRPr sz="2880" b="0" strike="noStrike" dirty="0">
                  <a:solidFill>
                    <a:srgbClr val="000000"/>
                  </a:solidFill>
                  <a:latin typeface="Arial"/>
                  <a:ea typeface="Arial"/>
                  <a:cs typeface="Arial"/>
                  <a:sym typeface="Arial"/>
                </a:endParaRPr>
              </a:p>
            </p:txBody>
          </p:sp>
          <p:sp>
            <p:nvSpPr>
              <p:cNvPr id="97" name="Google Shape;97;p4"/>
              <p:cNvSpPr/>
              <p:nvPr/>
            </p:nvSpPr>
            <p:spPr>
              <a:xfrm>
                <a:off x="686068" y="374287"/>
                <a:ext cx="27485" cy="192421"/>
              </a:xfrm>
              <a:custGeom>
                <a:avLst/>
                <a:gdLst/>
                <a:ahLst/>
                <a:cxnLst/>
                <a:rect l="l" t="t" r="r" b="b"/>
                <a:pathLst>
                  <a:path w="30" h="210" extrusionOk="0">
                    <a:moveTo>
                      <a:pt x="17" y="210"/>
                    </a:moveTo>
                    <a:lnTo>
                      <a:pt x="0" y="1"/>
                    </a:lnTo>
                    <a:lnTo>
                      <a:pt x="14" y="0"/>
                    </a:lnTo>
                    <a:lnTo>
                      <a:pt x="30" y="208"/>
                    </a:lnTo>
                    <a:lnTo>
                      <a:pt x="17" y="210"/>
                    </a:lnTo>
                    <a:close/>
                  </a:path>
                </a:pathLst>
              </a:custGeom>
              <a:solidFill>
                <a:schemeClr val="lt2"/>
              </a:solidFill>
              <a:ln>
                <a:noFill/>
              </a:ln>
            </p:spPr>
            <p:txBody>
              <a:bodyPr spcFirstLastPara="1" wrap="square" lIns="90000" tIns="30600" rIns="90000" bIns="30600" anchor="ctr" anchorCtr="1">
                <a:noAutofit/>
              </a:bodyPr>
              <a:lstStyle/>
              <a:p>
                <a:pPr marL="0" marR="0" lvl="0" indent="0" algn="l" rtl="0">
                  <a:spcBef>
                    <a:spcPts val="0"/>
                  </a:spcBef>
                  <a:spcAft>
                    <a:spcPts val="0"/>
                  </a:spcAft>
                  <a:buNone/>
                </a:pPr>
                <a:endParaRPr sz="2880" b="0" strike="noStrike" dirty="0">
                  <a:solidFill>
                    <a:srgbClr val="000000"/>
                  </a:solidFill>
                  <a:latin typeface="Arial"/>
                  <a:ea typeface="Arial"/>
                  <a:cs typeface="Arial"/>
                  <a:sym typeface="Arial"/>
                </a:endParaRPr>
              </a:p>
            </p:txBody>
          </p:sp>
          <p:sp>
            <p:nvSpPr>
              <p:cNvPr id="98" name="Google Shape;98;p4"/>
              <p:cNvSpPr/>
              <p:nvPr/>
            </p:nvSpPr>
            <p:spPr>
              <a:xfrm>
                <a:off x="686984" y="382534"/>
                <a:ext cx="19239" cy="175011"/>
              </a:xfrm>
              <a:custGeom>
                <a:avLst/>
                <a:gdLst/>
                <a:ahLst/>
                <a:cxnLst/>
                <a:rect l="l" t="t" r="r" b="b"/>
                <a:pathLst>
                  <a:path w="21" h="191" extrusionOk="0">
                    <a:moveTo>
                      <a:pt x="21" y="191"/>
                    </a:moveTo>
                    <a:cubicBezTo>
                      <a:pt x="19" y="191"/>
                      <a:pt x="17" y="191"/>
                      <a:pt x="15" y="191"/>
                    </a:cubicBezTo>
                    <a:lnTo>
                      <a:pt x="0" y="1"/>
                    </a:lnTo>
                    <a:cubicBezTo>
                      <a:pt x="2" y="1"/>
                      <a:pt x="4" y="1"/>
                      <a:pt x="7" y="0"/>
                    </a:cubicBezTo>
                    <a:lnTo>
                      <a:pt x="21" y="191"/>
                    </a:lnTo>
                    <a:close/>
                  </a:path>
                </a:pathLst>
              </a:custGeom>
              <a:solidFill>
                <a:srgbClr val="FFFFFF">
                  <a:alpha val="20890"/>
                </a:srgbClr>
              </a:solidFill>
              <a:ln>
                <a:noFill/>
              </a:ln>
            </p:spPr>
            <p:txBody>
              <a:bodyPr spcFirstLastPara="1" wrap="square" lIns="90000" tIns="23750" rIns="90000" bIns="23750" anchor="ctr" anchorCtr="1">
                <a:noAutofit/>
              </a:bodyPr>
              <a:lstStyle/>
              <a:p>
                <a:pPr marL="0" marR="0" lvl="0" indent="0" algn="l" rtl="0">
                  <a:spcBef>
                    <a:spcPts val="0"/>
                  </a:spcBef>
                  <a:spcAft>
                    <a:spcPts val="0"/>
                  </a:spcAft>
                  <a:buNone/>
                </a:pPr>
                <a:endParaRPr sz="2880" b="0" strike="noStrike" dirty="0">
                  <a:solidFill>
                    <a:srgbClr val="000000"/>
                  </a:solidFill>
                  <a:latin typeface="Arial"/>
                  <a:ea typeface="Arial"/>
                  <a:cs typeface="Arial"/>
                  <a:sym typeface="Arial"/>
                </a:endParaRPr>
              </a:p>
            </p:txBody>
          </p:sp>
        </p:grpSp>
        <p:grpSp>
          <p:nvGrpSpPr>
            <p:cNvPr id="99" name="Google Shape;99;p4"/>
            <p:cNvGrpSpPr/>
            <p:nvPr/>
          </p:nvGrpSpPr>
          <p:grpSpPr>
            <a:xfrm rot="8475096">
              <a:off x="8231326" y="187535"/>
              <a:ext cx="297112" cy="208932"/>
              <a:chOff x="7651338" y="4606183"/>
              <a:chExt cx="297113" cy="208933"/>
            </a:xfrm>
          </p:grpSpPr>
          <p:sp>
            <p:nvSpPr>
              <p:cNvPr id="100" name="Google Shape;100;p4"/>
              <p:cNvSpPr/>
              <p:nvPr/>
            </p:nvSpPr>
            <p:spPr>
              <a:xfrm>
                <a:off x="7687685" y="4632298"/>
                <a:ext cx="260765" cy="182817"/>
              </a:xfrm>
              <a:custGeom>
                <a:avLst/>
                <a:gdLst/>
                <a:ahLst/>
                <a:cxnLst/>
                <a:rect l="l" t="t" r="r" b="b"/>
                <a:pathLst>
                  <a:path w="418" h="293" extrusionOk="0">
                    <a:moveTo>
                      <a:pt x="5" y="88"/>
                    </a:moveTo>
                    <a:lnTo>
                      <a:pt x="7" y="80"/>
                    </a:lnTo>
                    <a:cubicBezTo>
                      <a:pt x="26" y="20"/>
                      <a:pt x="89" y="-13"/>
                      <a:pt x="149" y="5"/>
                    </a:cubicBezTo>
                    <a:lnTo>
                      <a:pt x="338" y="64"/>
                    </a:lnTo>
                    <a:cubicBezTo>
                      <a:pt x="398" y="83"/>
                      <a:pt x="431" y="146"/>
                      <a:pt x="413" y="206"/>
                    </a:cubicBezTo>
                    <a:lnTo>
                      <a:pt x="411" y="213"/>
                    </a:lnTo>
                    <a:cubicBezTo>
                      <a:pt x="392" y="273"/>
                      <a:pt x="329" y="306"/>
                      <a:pt x="269" y="288"/>
                    </a:cubicBezTo>
                    <a:lnTo>
                      <a:pt x="79" y="229"/>
                    </a:lnTo>
                    <a:cubicBezTo>
                      <a:pt x="20" y="211"/>
                      <a:pt x="-14" y="147"/>
                      <a:pt x="5" y="88"/>
                    </a:cubicBezTo>
                    <a:close/>
                  </a:path>
                </a:pathLst>
              </a:custGeom>
              <a:solidFill>
                <a:schemeClr val="accent4"/>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880" b="0" strike="noStrike" dirty="0">
                  <a:solidFill>
                    <a:srgbClr val="FFFFFF"/>
                  </a:solidFill>
                  <a:latin typeface="Arial"/>
                  <a:ea typeface="Arial"/>
                  <a:cs typeface="Arial"/>
                  <a:sym typeface="Arial"/>
                </a:endParaRPr>
              </a:p>
            </p:txBody>
          </p:sp>
          <p:sp>
            <p:nvSpPr>
              <p:cNvPr id="101" name="Google Shape;101;p4"/>
              <p:cNvSpPr/>
              <p:nvPr/>
            </p:nvSpPr>
            <p:spPr>
              <a:xfrm>
                <a:off x="7651338" y="4606183"/>
                <a:ext cx="260765" cy="182193"/>
              </a:xfrm>
              <a:custGeom>
                <a:avLst/>
                <a:gdLst/>
                <a:ahLst/>
                <a:cxnLst/>
                <a:rect l="l" t="t" r="r" b="b"/>
                <a:pathLst>
                  <a:path w="418" h="292" extrusionOk="0">
                    <a:moveTo>
                      <a:pt x="5" y="87"/>
                    </a:moveTo>
                    <a:lnTo>
                      <a:pt x="7" y="80"/>
                    </a:lnTo>
                    <a:cubicBezTo>
                      <a:pt x="26" y="20"/>
                      <a:pt x="89" y="-13"/>
                      <a:pt x="149" y="5"/>
                    </a:cubicBezTo>
                    <a:lnTo>
                      <a:pt x="338" y="64"/>
                    </a:lnTo>
                    <a:cubicBezTo>
                      <a:pt x="398" y="82"/>
                      <a:pt x="432" y="146"/>
                      <a:pt x="413" y="205"/>
                    </a:cubicBezTo>
                    <a:lnTo>
                      <a:pt x="411" y="213"/>
                    </a:lnTo>
                    <a:cubicBezTo>
                      <a:pt x="392" y="272"/>
                      <a:pt x="329" y="306"/>
                      <a:pt x="269" y="287"/>
                    </a:cubicBezTo>
                    <a:lnTo>
                      <a:pt x="79" y="229"/>
                    </a:lnTo>
                    <a:cubicBezTo>
                      <a:pt x="20" y="210"/>
                      <a:pt x="-14" y="147"/>
                      <a:pt x="5" y="87"/>
                    </a:cubicBez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880" b="0" strike="noStrike" dirty="0">
                  <a:solidFill>
                    <a:srgbClr val="000000"/>
                  </a:solidFill>
                  <a:latin typeface="Arial"/>
                  <a:ea typeface="Arial"/>
                  <a:cs typeface="Arial"/>
                  <a:sym typeface="Arial"/>
                </a:endParaRPr>
              </a:p>
            </p:txBody>
          </p:sp>
          <p:sp>
            <p:nvSpPr>
              <p:cNvPr id="102" name="Google Shape;102;p4"/>
              <p:cNvSpPr/>
              <p:nvPr/>
            </p:nvSpPr>
            <p:spPr>
              <a:xfrm>
                <a:off x="7663190" y="4618038"/>
                <a:ext cx="237059" cy="159107"/>
              </a:xfrm>
              <a:custGeom>
                <a:avLst/>
                <a:gdLst/>
                <a:ahLst/>
                <a:cxnLst/>
                <a:rect l="l" t="t" r="r" b="b"/>
                <a:pathLst>
                  <a:path w="380" h="255" extrusionOk="0">
                    <a:moveTo>
                      <a:pt x="5" y="70"/>
                    </a:moveTo>
                    <a:lnTo>
                      <a:pt x="5" y="70"/>
                    </a:lnTo>
                    <a:cubicBezTo>
                      <a:pt x="21" y="17"/>
                      <a:pt x="77" y="-12"/>
                      <a:pt x="129" y="4"/>
                    </a:cubicBezTo>
                    <a:lnTo>
                      <a:pt x="309" y="60"/>
                    </a:lnTo>
                    <a:cubicBezTo>
                      <a:pt x="362" y="76"/>
                      <a:pt x="392" y="132"/>
                      <a:pt x="375" y="185"/>
                    </a:cubicBezTo>
                    <a:cubicBezTo>
                      <a:pt x="359" y="237"/>
                      <a:pt x="303" y="267"/>
                      <a:pt x="251" y="250"/>
                    </a:cubicBezTo>
                    <a:lnTo>
                      <a:pt x="70" y="195"/>
                    </a:lnTo>
                    <a:cubicBezTo>
                      <a:pt x="18" y="178"/>
                      <a:pt x="-12" y="123"/>
                      <a:pt x="5" y="70"/>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880" b="0" strike="noStrike" dirty="0">
                  <a:solidFill>
                    <a:srgbClr val="000000"/>
                  </a:solidFill>
                  <a:latin typeface="Arial"/>
                  <a:ea typeface="Arial"/>
                  <a:cs typeface="Arial"/>
                  <a:sym typeface="Arial"/>
                </a:endParaRPr>
              </a:p>
            </p:txBody>
          </p:sp>
          <p:sp>
            <p:nvSpPr>
              <p:cNvPr id="103" name="Google Shape;103;p4"/>
              <p:cNvSpPr/>
              <p:nvPr/>
            </p:nvSpPr>
            <p:spPr>
              <a:xfrm>
                <a:off x="7677539" y="4630517"/>
                <a:ext cx="208363" cy="133525"/>
              </a:xfrm>
              <a:custGeom>
                <a:avLst/>
                <a:gdLst/>
                <a:ahLst/>
                <a:cxnLst/>
                <a:rect l="l" t="t" r="r" b="b"/>
                <a:pathLst>
                  <a:path w="334" h="214" extrusionOk="0">
                    <a:moveTo>
                      <a:pt x="4" y="57"/>
                    </a:moveTo>
                    <a:lnTo>
                      <a:pt x="4" y="57"/>
                    </a:lnTo>
                    <a:cubicBezTo>
                      <a:pt x="17" y="15"/>
                      <a:pt x="62" y="-9"/>
                      <a:pt x="105" y="4"/>
                    </a:cubicBezTo>
                    <a:lnTo>
                      <a:pt x="277" y="57"/>
                    </a:lnTo>
                    <a:cubicBezTo>
                      <a:pt x="319" y="70"/>
                      <a:pt x="343" y="115"/>
                      <a:pt x="330" y="158"/>
                    </a:cubicBezTo>
                    <a:cubicBezTo>
                      <a:pt x="317" y="200"/>
                      <a:pt x="272" y="224"/>
                      <a:pt x="229" y="211"/>
                    </a:cubicBezTo>
                    <a:lnTo>
                      <a:pt x="57" y="158"/>
                    </a:lnTo>
                    <a:cubicBezTo>
                      <a:pt x="15" y="144"/>
                      <a:pt x="-9" y="99"/>
                      <a:pt x="4" y="57"/>
                    </a:cubicBezTo>
                    <a:close/>
                  </a:path>
                </a:pathLst>
              </a:custGeom>
              <a:solidFill>
                <a:srgbClr val="98DBE1"/>
              </a:solidFill>
              <a:ln>
                <a:noFill/>
              </a:ln>
            </p:spPr>
            <p:txBody>
              <a:bodyPr spcFirstLastPara="1" wrap="square" lIns="90000" tIns="32025" rIns="90000" bIns="32025" anchor="ctr" anchorCtr="1">
                <a:noAutofit/>
              </a:bodyPr>
              <a:lstStyle/>
              <a:p>
                <a:pPr marL="0" marR="0" lvl="0" indent="0" algn="l" rtl="0">
                  <a:spcBef>
                    <a:spcPts val="0"/>
                  </a:spcBef>
                  <a:spcAft>
                    <a:spcPts val="0"/>
                  </a:spcAft>
                  <a:buNone/>
                </a:pPr>
                <a:endParaRPr sz="2880" b="0" strike="noStrike" dirty="0">
                  <a:solidFill>
                    <a:srgbClr val="000000"/>
                  </a:solidFill>
                  <a:latin typeface="Arial"/>
                  <a:ea typeface="Arial"/>
                  <a:cs typeface="Arial"/>
                  <a:sym typeface="Arial"/>
                </a:endParaRPr>
              </a:p>
            </p:txBody>
          </p:sp>
          <p:sp>
            <p:nvSpPr>
              <p:cNvPr id="104" name="Google Shape;104;p4"/>
              <p:cNvSpPr/>
              <p:nvPr/>
            </p:nvSpPr>
            <p:spPr>
              <a:xfrm>
                <a:off x="7754895" y="4635508"/>
                <a:ext cx="53650" cy="124166"/>
              </a:xfrm>
              <a:custGeom>
                <a:avLst/>
                <a:gdLst/>
                <a:ahLst/>
                <a:cxnLst/>
                <a:rect l="l" t="t" r="r" b="b"/>
                <a:pathLst>
                  <a:path w="86" h="199" extrusionOk="0">
                    <a:moveTo>
                      <a:pt x="0" y="191"/>
                    </a:moveTo>
                    <a:lnTo>
                      <a:pt x="59" y="0"/>
                    </a:lnTo>
                    <a:lnTo>
                      <a:pt x="86" y="8"/>
                    </a:lnTo>
                    <a:lnTo>
                      <a:pt x="27" y="199"/>
                    </a:lnTo>
                    <a:lnTo>
                      <a:pt x="0" y="191"/>
                    </a:lnTo>
                    <a:close/>
                  </a:path>
                </a:pathLst>
              </a:custGeom>
              <a:solidFill>
                <a:schemeClr val="accent3"/>
              </a:solidFill>
              <a:ln>
                <a:noFill/>
              </a:ln>
            </p:spPr>
            <p:txBody>
              <a:bodyPr spcFirstLastPara="1" wrap="square" lIns="90000" tIns="26625" rIns="90000" bIns="26625" anchor="ctr" anchorCtr="1">
                <a:noAutofit/>
              </a:bodyPr>
              <a:lstStyle/>
              <a:p>
                <a:pPr marL="0" marR="0" lvl="0" indent="0" algn="l" rtl="0">
                  <a:spcBef>
                    <a:spcPts val="0"/>
                  </a:spcBef>
                  <a:spcAft>
                    <a:spcPts val="0"/>
                  </a:spcAft>
                  <a:buNone/>
                </a:pPr>
                <a:endParaRPr sz="2880" b="0" strike="noStrike" dirty="0">
                  <a:solidFill>
                    <a:srgbClr val="000000"/>
                  </a:solidFill>
                  <a:latin typeface="Arial"/>
                  <a:ea typeface="Arial"/>
                  <a:cs typeface="Arial"/>
                  <a:sym typeface="Arial"/>
                </a:endParaRPr>
              </a:p>
            </p:txBody>
          </p:sp>
          <p:sp>
            <p:nvSpPr>
              <p:cNvPr id="105" name="Google Shape;105;p4"/>
              <p:cNvSpPr/>
              <p:nvPr/>
            </p:nvSpPr>
            <p:spPr>
              <a:xfrm>
                <a:off x="7763629" y="4638004"/>
                <a:ext cx="44916" cy="121670"/>
              </a:xfrm>
              <a:custGeom>
                <a:avLst/>
                <a:gdLst/>
                <a:ahLst/>
                <a:cxnLst/>
                <a:rect l="l" t="t" r="r" b="b"/>
                <a:pathLst>
                  <a:path w="72" h="195" extrusionOk="0">
                    <a:moveTo>
                      <a:pt x="0" y="190"/>
                    </a:moveTo>
                    <a:lnTo>
                      <a:pt x="58" y="0"/>
                    </a:lnTo>
                    <a:lnTo>
                      <a:pt x="72" y="4"/>
                    </a:lnTo>
                    <a:lnTo>
                      <a:pt x="13" y="195"/>
                    </a:lnTo>
                    <a:lnTo>
                      <a:pt x="0" y="190"/>
                    </a:lnTo>
                    <a:close/>
                  </a:path>
                </a:pathLst>
              </a:custGeom>
              <a:solidFill>
                <a:schemeClr val="accent1"/>
              </a:solidFill>
              <a:ln>
                <a:noFill/>
              </a:ln>
            </p:spPr>
            <p:txBody>
              <a:bodyPr spcFirstLastPara="1" wrap="square" lIns="90000" tIns="25200" rIns="90000" bIns="25200" anchor="ctr" anchorCtr="1">
                <a:noAutofit/>
              </a:bodyPr>
              <a:lstStyle/>
              <a:p>
                <a:pPr marL="0" marR="0" lvl="0" indent="0" algn="l" rtl="0">
                  <a:spcBef>
                    <a:spcPts val="0"/>
                  </a:spcBef>
                  <a:spcAft>
                    <a:spcPts val="0"/>
                  </a:spcAft>
                  <a:buNone/>
                </a:pPr>
                <a:endParaRPr sz="2880" b="0" strike="noStrike" dirty="0">
                  <a:solidFill>
                    <a:srgbClr val="000000"/>
                  </a:solidFill>
                  <a:latin typeface="Arial"/>
                  <a:ea typeface="Arial"/>
                  <a:cs typeface="Arial"/>
                  <a:sym typeface="Arial"/>
                </a:endParaRPr>
              </a:p>
            </p:txBody>
          </p:sp>
        </p:grpSp>
      </p:grpSp>
      <p:grpSp>
        <p:nvGrpSpPr>
          <p:cNvPr id="106" name="Google Shape;106;p4"/>
          <p:cNvGrpSpPr/>
          <p:nvPr/>
        </p:nvGrpSpPr>
        <p:grpSpPr>
          <a:xfrm>
            <a:off x="198847" y="6954535"/>
            <a:ext cx="1179794" cy="1003090"/>
            <a:chOff x="124279" y="4346584"/>
            <a:chExt cx="737371" cy="626931"/>
          </a:xfrm>
        </p:grpSpPr>
        <p:grpSp>
          <p:nvGrpSpPr>
            <p:cNvPr id="107" name="Google Shape;107;p4"/>
            <p:cNvGrpSpPr/>
            <p:nvPr/>
          </p:nvGrpSpPr>
          <p:grpSpPr>
            <a:xfrm>
              <a:off x="564538" y="4764583"/>
              <a:ext cx="297113" cy="208933"/>
              <a:chOff x="7651338" y="4606183"/>
              <a:chExt cx="297113" cy="208933"/>
            </a:xfrm>
          </p:grpSpPr>
          <p:sp>
            <p:nvSpPr>
              <p:cNvPr id="108" name="Google Shape;108;p4"/>
              <p:cNvSpPr/>
              <p:nvPr/>
            </p:nvSpPr>
            <p:spPr>
              <a:xfrm>
                <a:off x="7687685" y="4632298"/>
                <a:ext cx="260765" cy="182817"/>
              </a:xfrm>
              <a:custGeom>
                <a:avLst/>
                <a:gdLst/>
                <a:ahLst/>
                <a:cxnLst/>
                <a:rect l="l" t="t" r="r" b="b"/>
                <a:pathLst>
                  <a:path w="418" h="293" extrusionOk="0">
                    <a:moveTo>
                      <a:pt x="5" y="88"/>
                    </a:moveTo>
                    <a:lnTo>
                      <a:pt x="7" y="80"/>
                    </a:lnTo>
                    <a:cubicBezTo>
                      <a:pt x="26" y="20"/>
                      <a:pt x="89" y="-13"/>
                      <a:pt x="149" y="5"/>
                    </a:cubicBezTo>
                    <a:lnTo>
                      <a:pt x="338" y="64"/>
                    </a:lnTo>
                    <a:cubicBezTo>
                      <a:pt x="398" y="83"/>
                      <a:pt x="431" y="146"/>
                      <a:pt x="413" y="206"/>
                    </a:cubicBezTo>
                    <a:lnTo>
                      <a:pt x="411" y="213"/>
                    </a:lnTo>
                    <a:cubicBezTo>
                      <a:pt x="392" y="273"/>
                      <a:pt x="329" y="306"/>
                      <a:pt x="269" y="288"/>
                    </a:cubicBezTo>
                    <a:lnTo>
                      <a:pt x="79" y="229"/>
                    </a:lnTo>
                    <a:cubicBezTo>
                      <a:pt x="20" y="211"/>
                      <a:pt x="-14" y="147"/>
                      <a:pt x="5" y="88"/>
                    </a:cubicBezTo>
                    <a:close/>
                  </a:path>
                </a:pathLst>
              </a:custGeom>
              <a:solidFill>
                <a:schemeClr val="accent4"/>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880" b="0" strike="noStrike" dirty="0">
                  <a:solidFill>
                    <a:srgbClr val="FFFFFF"/>
                  </a:solidFill>
                  <a:latin typeface="Arial"/>
                  <a:ea typeface="Arial"/>
                  <a:cs typeface="Arial"/>
                  <a:sym typeface="Arial"/>
                </a:endParaRPr>
              </a:p>
            </p:txBody>
          </p:sp>
          <p:sp>
            <p:nvSpPr>
              <p:cNvPr id="109" name="Google Shape;109;p4"/>
              <p:cNvSpPr/>
              <p:nvPr/>
            </p:nvSpPr>
            <p:spPr>
              <a:xfrm>
                <a:off x="7651338" y="4606183"/>
                <a:ext cx="260765" cy="182193"/>
              </a:xfrm>
              <a:custGeom>
                <a:avLst/>
                <a:gdLst/>
                <a:ahLst/>
                <a:cxnLst/>
                <a:rect l="l" t="t" r="r" b="b"/>
                <a:pathLst>
                  <a:path w="418" h="292" extrusionOk="0">
                    <a:moveTo>
                      <a:pt x="5" y="87"/>
                    </a:moveTo>
                    <a:lnTo>
                      <a:pt x="7" y="80"/>
                    </a:lnTo>
                    <a:cubicBezTo>
                      <a:pt x="26" y="20"/>
                      <a:pt x="89" y="-13"/>
                      <a:pt x="149" y="5"/>
                    </a:cubicBezTo>
                    <a:lnTo>
                      <a:pt x="338" y="64"/>
                    </a:lnTo>
                    <a:cubicBezTo>
                      <a:pt x="398" y="82"/>
                      <a:pt x="432" y="146"/>
                      <a:pt x="413" y="205"/>
                    </a:cubicBezTo>
                    <a:lnTo>
                      <a:pt x="411" y="213"/>
                    </a:lnTo>
                    <a:cubicBezTo>
                      <a:pt x="392" y="272"/>
                      <a:pt x="329" y="306"/>
                      <a:pt x="269" y="287"/>
                    </a:cubicBezTo>
                    <a:lnTo>
                      <a:pt x="79" y="229"/>
                    </a:lnTo>
                    <a:cubicBezTo>
                      <a:pt x="20" y="210"/>
                      <a:pt x="-14" y="147"/>
                      <a:pt x="5" y="87"/>
                    </a:cubicBez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880" b="0" strike="noStrike" dirty="0">
                  <a:solidFill>
                    <a:srgbClr val="000000"/>
                  </a:solidFill>
                  <a:latin typeface="Arial"/>
                  <a:ea typeface="Arial"/>
                  <a:cs typeface="Arial"/>
                  <a:sym typeface="Arial"/>
                </a:endParaRPr>
              </a:p>
            </p:txBody>
          </p:sp>
          <p:sp>
            <p:nvSpPr>
              <p:cNvPr id="110" name="Google Shape;110;p4"/>
              <p:cNvSpPr/>
              <p:nvPr/>
            </p:nvSpPr>
            <p:spPr>
              <a:xfrm>
                <a:off x="7663190" y="4618038"/>
                <a:ext cx="237059" cy="159107"/>
              </a:xfrm>
              <a:custGeom>
                <a:avLst/>
                <a:gdLst/>
                <a:ahLst/>
                <a:cxnLst/>
                <a:rect l="l" t="t" r="r" b="b"/>
                <a:pathLst>
                  <a:path w="380" h="255" extrusionOk="0">
                    <a:moveTo>
                      <a:pt x="5" y="70"/>
                    </a:moveTo>
                    <a:lnTo>
                      <a:pt x="5" y="70"/>
                    </a:lnTo>
                    <a:cubicBezTo>
                      <a:pt x="21" y="17"/>
                      <a:pt x="77" y="-12"/>
                      <a:pt x="129" y="4"/>
                    </a:cubicBezTo>
                    <a:lnTo>
                      <a:pt x="309" y="60"/>
                    </a:lnTo>
                    <a:cubicBezTo>
                      <a:pt x="362" y="76"/>
                      <a:pt x="392" y="132"/>
                      <a:pt x="375" y="185"/>
                    </a:cubicBezTo>
                    <a:cubicBezTo>
                      <a:pt x="359" y="237"/>
                      <a:pt x="303" y="267"/>
                      <a:pt x="251" y="250"/>
                    </a:cubicBezTo>
                    <a:lnTo>
                      <a:pt x="70" y="195"/>
                    </a:lnTo>
                    <a:cubicBezTo>
                      <a:pt x="18" y="178"/>
                      <a:pt x="-12" y="123"/>
                      <a:pt x="5" y="70"/>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880" b="0" strike="noStrike" dirty="0">
                  <a:solidFill>
                    <a:srgbClr val="000000"/>
                  </a:solidFill>
                  <a:latin typeface="Arial"/>
                  <a:ea typeface="Arial"/>
                  <a:cs typeface="Arial"/>
                  <a:sym typeface="Arial"/>
                </a:endParaRPr>
              </a:p>
            </p:txBody>
          </p:sp>
          <p:sp>
            <p:nvSpPr>
              <p:cNvPr id="111" name="Google Shape;111;p4"/>
              <p:cNvSpPr/>
              <p:nvPr/>
            </p:nvSpPr>
            <p:spPr>
              <a:xfrm>
                <a:off x="7677539" y="4630517"/>
                <a:ext cx="208363" cy="133525"/>
              </a:xfrm>
              <a:custGeom>
                <a:avLst/>
                <a:gdLst/>
                <a:ahLst/>
                <a:cxnLst/>
                <a:rect l="l" t="t" r="r" b="b"/>
                <a:pathLst>
                  <a:path w="334" h="214" extrusionOk="0">
                    <a:moveTo>
                      <a:pt x="4" y="57"/>
                    </a:moveTo>
                    <a:lnTo>
                      <a:pt x="4" y="57"/>
                    </a:lnTo>
                    <a:cubicBezTo>
                      <a:pt x="17" y="15"/>
                      <a:pt x="62" y="-9"/>
                      <a:pt x="105" y="4"/>
                    </a:cubicBezTo>
                    <a:lnTo>
                      <a:pt x="277" y="57"/>
                    </a:lnTo>
                    <a:cubicBezTo>
                      <a:pt x="319" y="70"/>
                      <a:pt x="343" y="115"/>
                      <a:pt x="330" y="158"/>
                    </a:cubicBezTo>
                    <a:cubicBezTo>
                      <a:pt x="317" y="200"/>
                      <a:pt x="272" y="224"/>
                      <a:pt x="229" y="211"/>
                    </a:cubicBezTo>
                    <a:lnTo>
                      <a:pt x="57" y="158"/>
                    </a:lnTo>
                    <a:cubicBezTo>
                      <a:pt x="15" y="144"/>
                      <a:pt x="-9" y="99"/>
                      <a:pt x="4" y="57"/>
                    </a:cubicBezTo>
                    <a:close/>
                  </a:path>
                </a:pathLst>
              </a:custGeom>
              <a:solidFill>
                <a:srgbClr val="98DBE1"/>
              </a:solidFill>
              <a:ln>
                <a:noFill/>
              </a:ln>
            </p:spPr>
            <p:txBody>
              <a:bodyPr spcFirstLastPara="1" wrap="square" lIns="90000" tIns="32025" rIns="90000" bIns="32025" anchor="ctr" anchorCtr="1">
                <a:noAutofit/>
              </a:bodyPr>
              <a:lstStyle/>
              <a:p>
                <a:pPr marL="0" marR="0" lvl="0" indent="0" algn="l" rtl="0">
                  <a:spcBef>
                    <a:spcPts val="0"/>
                  </a:spcBef>
                  <a:spcAft>
                    <a:spcPts val="0"/>
                  </a:spcAft>
                  <a:buNone/>
                </a:pPr>
                <a:endParaRPr sz="2880" b="0" strike="noStrike" dirty="0">
                  <a:solidFill>
                    <a:srgbClr val="000000"/>
                  </a:solidFill>
                  <a:latin typeface="Arial"/>
                  <a:ea typeface="Arial"/>
                  <a:cs typeface="Arial"/>
                  <a:sym typeface="Arial"/>
                </a:endParaRPr>
              </a:p>
            </p:txBody>
          </p:sp>
          <p:sp>
            <p:nvSpPr>
              <p:cNvPr id="112" name="Google Shape;112;p4"/>
              <p:cNvSpPr/>
              <p:nvPr/>
            </p:nvSpPr>
            <p:spPr>
              <a:xfrm>
                <a:off x="7754895" y="4635508"/>
                <a:ext cx="53650" cy="124166"/>
              </a:xfrm>
              <a:custGeom>
                <a:avLst/>
                <a:gdLst/>
                <a:ahLst/>
                <a:cxnLst/>
                <a:rect l="l" t="t" r="r" b="b"/>
                <a:pathLst>
                  <a:path w="86" h="199" extrusionOk="0">
                    <a:moveTo>
                      <a:pt x="0" y="191"/>
                    </a:moveTo>
                    <a:lnTo>
                      <a:pt x="59" y="0"/>
                    </a:lnTo>
                    <a:lnTo>
                      <a:pt x="86" y="8"/>
                    </a:lnTo>
                    <a:lnTo>
                      <a:pt x="27" y="199"/>
                    </a:lnTo>
                    <a:lnTo>
                      <a:pt x="0" y="191"/>
                    </a:lnTo>
                    <a:close/>
                  </a:path>
                </a:pathLst>
              </a:custGeom>
              <a:solidFill>
                <a:schemeClr val="accent3"/>
              </a:solidFill>
              <a:ln>
                <a:noFill/>
              </a:ln>
            </p:spPr>
            <p:txBody>
              <a:bodyPr spcFirstLastPara="1" wrap="square" lIns="90000" tIns="26625" rIns="90000" bIns="26625" anchor="ctr" anchorCtr="1">
                <a:noAutofit/>
              </a:bodyPr>
              <a:lstStyle/>
              <a:p>
                <a:pPr marL="0" marR="0" lvl="0" indent="0" algn="l" rtl="0">
                  <a:spcBef>
                    <a:spcPts val="0"/>
                  </a:spcBef>
                  <a:spcAft>
                    <a:spcPts val="0"/>
                  </a:spcAft>
                  <a:buNone/>
                </a:pPr>
                <a:endParaRPr sz="2880" b="0" strike="noStrike" dirty="0">
                  <a:solidFill>
                    <a:srgbClr val="000000"/>
                  </a:solidFill>
                  <a:latin typeface="Arial"/>
                  <a:ea typeface="Arial"/>
                  <a:cs typeface="Arial"/>
                  <a:sym typeface="Arial"/>
                </a:endParaRPr>
              </a:p>
            </p:txBody>
          </p:sp>
          <p:sp>
            <p:nvSpPr>
              <p:cNvPr id="113" name="Google Shape;113;p4"/>
              <p:cNvSpPr/>
              <p:nvPr/>
            </p:nvSpPr>
            <p:spPr>
              <a:xfrm>
                <a:off x="7763629" y="4638004"/>
                <a:ext cx="44916" cy="121670"/>
              </a:xfrm>
              <a:custGeom>
                <a:avLst/>
                <a:gdLst/>
                <a:ahLst/>
                <a:cxnLst/>
                <a:rect l="l" t="t" r="r" b="b"/>
                <a:pathLst>
                  <a:path w="72" h="195" extrusionOk="0">
                    <a:moveTo>
                      <a:pt x="0" y="190"/>
                    </a:moveTo>
                    <a:lnTo>
                      <a:pt x="58" y="0"/>
                    </a:lnTo>
                    <a:lnTo>
                      <a:pt x="72" y="4"/>
                    </a:lnTo>
                    <a:lnTo>
                      <a:pt x="13" y="195"/>
                    </a:lnTo>
                    <a:lnTo>
                      <a:pt x="0" y="190"/>
                    </a:lnTo>
                    <a:close/>
                  </a:path>
                </a:pathLst>
              </a:custGeom>
              <a:solidFill>
                <a:schemeClr val="accent1"/>
              </a:solidFill>
              <a:ln>
                <a:noFill/>
              </a:ln>
            </p:spPr>
            <p:txBody>
              <a:bodyPr spcFirstLastPara="1" wrap="square" lIns="90000" tIns="25200" rIns="90000" bIns="25200" anchor="ctr" anchorCtr="1">
                <a:noAutofit/>
              </a:bodyPr>
              <a:lstStyle/>
              <a:p>
                <a:pPr marL="0" marR="0" lvl="0" indent="0" algn="l" rtl="0">
                  <a:spcBef>
                    <a:spcPts val="0"/>
                  </a:spcBef>
                  <a:spcAft>
                    <a:spcPts val="0"/>
                  </a:spcAft>
                  <a:buNone/>
                </a:pPr>
                <a:endParaRPr sz="2880" b="0" strike="noStrike" dirty="0">
                  <a:solidFill>
                    <a:srgbClr val="000000"/>
                  </a:solidFill>
                  <a:latin typeface="Arial"/>
                  <a:ea typeface="Arial"/>
                  <a:cs typeface="Arial"/>
                  <a:sym typeface="Arial"/>
                </a:endParaRPr>
              </a:p>
            </p:txBody>
          </p:sp>
        </p:grpSp>
        <p:grpSp>
          <p:nvGrpSpPr>
            <p:cNvPr id="114" name="Google Shape;114;p4"/>
            <p:cNvGrpSpPr/>
            <p:nvPr/>
          </p:nvGrpSpPr>
          <p:grpSpPr>
            <a:xfrm rot="6782526">
              <a:off x="130001" y="4419709"/>
              <a:ext cx="297107" cy="208929"/>
              <a:chOff x="7651338" y="4606183"/>
              <a:chExt cx="297113" cy="208933"/>
            </a:xfrm>
          </p:grpSpPr>
          <p:sp>
            <p:nvSpPr>
              <p:cNvPr id="115" name="Google Shape;115;p4"/>
              <p:cNvSpPr/>
              <p:nvPr/>
            </p:nvSpPr>
            <p:spPr>
              <a:xfrm>
                <a:off x="7687685" y="4632298"/>
                <a:ext cx="260765" cy="182817"/>
              </a:xfrm>
              <a:custGeom>
                <a:avLst/>
                <a:gdLst/>
                <a:ahLst/>
                <a:cxnLst/>
                <a:rect l="l" t="t" r="r" b="b"/>
                <a:pathLst>
                  <a:path w="418" h="293" extrusionOk="0">
                    <a:moveTo>
                      <a:pt x="5" y="88"/>
                    </a:moveTo>
                    <a:lnTo>
                      <a:pt x="7" y="80"/>
                    </a:lnTo>
                    <a:cubicBezTo>
                      <a:pt x="26" y="20"/>
                      <a:pt x="89" y="-13"/>
                      <a:pt x="149" y="5"/>
                    </a:cubicBezTo>
                    <a:lnTo>
                      <a:pt x="338" y="64"/>
                    </a:lnTo>
                    <a:cubicBezTo>
                      <a:pt x="398" y="83"/>
                      <a:pt x="431" y="146"/>
                      <a:pt x="413" y="206"/>
                    </a:cubicBezTo>
                    <a:lnTo>
                      <a:pt x="411" y="213"/>
                    </a:lnTo>
                    <a:cubicBezTo>
                      <a:pt x="392" y="273"/>
                      <a:pt x="329" y="306"/>
                      <a:pt x="269" y="288"/>
                    </a:cubicBezTo>
                    <a:lnTo>
                      <a:pt x="79" y="229"/>
                    </a:lnTo>
                    <a:cubicBezTo>
                      <a:pt x="20" y="211"/>
                      <a:pt x="-14" y="147"/>
                      <a:pt x="5" y="88"/>
                    </a:cubicBezTo>
                    <a:close/>
                  </a:path>
                </a:pathLst>
              </a:custGeom>
              <a:solidFill>
                <a:schemeClr val="accent4"/>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880" b="0" strike="noStrike" dirty="0">
                  <a:solidFill>
                    <a:srgbClr val="FFFFFF"/>
                  </a:solidFill>
                  <a:latin typeface="Arial"/>
                  <a:ea typeface="Arial"/>
                  <a:cs typeface="Arial"/>
                  <a:sym typeface="Arial"/>
                </a:endParaRPr>
              </a:p>
            </p:txBody>
          </p:sp>
          <p:sp>
            <p:nvSpPr>
              <p:cNvPr id="116" name="Google Shape;116;p4"/>
              <p:cNvSpPr/>
              <p:nvPr/>
            </p:nvSpPr>
            <p:spPr>
              <a:xfrm>
                <a:off x="7651338" y="4606183"/>
                <a:ext cx="260765" cy="182193"/>
              </a:xfrm>
              <a:custGeom>
                <a:avLst/>
                <a:gdLst/>
                <a:ahLst/>
                <a:cxnLst/>
                <a:rect l="l" t="t" r="r" b="b"/>
                <a:pathLst>
                  <a:path w="418" h="292" extrusionOk="0">
                    <a:moveTo>
                      <a:pt x="5" y="87"/>
                    </a:moveTo>
                    <a:lnTo>
                      <a:pt x="7" y="80"/>
                    </a:lnTo>
                    <a:cubicBezTo>
                      <a:pt x="26" y="20"/>
                      <a:pt x="89" y="-13"/>
                      <a:pt x="149" y="5"/>
                    </a:cubicBezTo>
                    <a:lnTo>
                      <a:pt x="338" y="64"/>
                    </a:lnTo>
                    <a:cubicBezTo>
                      <a:pt x="398" y="82"/>
                      <a:pt x="432" y="146"/>
                      <a:pt x="413" y="205"/>
                    </a:cubicBezTo>
                    <a:lnTo>
                      <a:pt x="411" y="213"/>
                    </a:lnTo>
                    <a:cubicBezTo>
                      <a:pt x="392" y="272"/>
                      <a:pt x="329" y="306"/>
                      <a:pt x="269" y="287"/>
                    </a:cubicBezTo>
                    <a:lnTo>
                      <a:pt x="79" y="229"/>
                    </a:lnTo>
                    <a:cubicBezTo>
                      <a:pt x="20" y="210"/>
                      <a:pt x="-14" y="147"/>
                      <a:pt x="5" y="87"/>
                    </a:cubicBez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880" b="0" strike="noStrike" dirty="0">
                  <a:solidFill>
                    <a:srgbClr val="000000"/>
                  </a:solidFill>
                  <a:latin typeface="Arial"/>
                  <a:ea typeface="Arial"/>
                  <a:cs typeface="Arial"/>
                  <a:sym typeface="Arial"/>
                </a:endParaRPr>
              </a:p>
            </p:txBody>
          </p:sp>
          <p:sp>
            <p:nvSpPr>
              <p:cNvPr id="117" name="Google Shape;117;p4"/>
              <p:cNvSpPr/>
              <p:nvPr/>
            </p:nvSpPr>
            <p:spPr>
              <a:xfrm>
                <a:off x="7663190" y="4618038"/>
                <a:ext cx="237059" cy="159107"/>
              </a:xfrm>
              <a:custGeom>
                <a:avLst/>
                <a:gdLst/>
                <a:ahLst/>
                <a:cxnLst/>
                <a:rect l="l" t="t" r="r" b="b"/>
                <a:pathLst>
                  <a:path w="380" h="255" extrusionOk="0">
                    <a:moveTo>
                      <a:pt x="5" y="70"/>
                    </a:moveTo>
                    <a:lnTo>
                      <a:pt x="5" y="70"/>
                    </a:lnTo>
                    <a:cubicBezTo>
                      <a:pt x="21" y="17"/>
                      <a:pt x="77" y="-12"/>
                      <a:pt x="129" y="4"/>
                    </a:cubicBezTo>
                    <a:lnTo>
                      <a:pt x="309" y="60"/>
                    </a:lnTo>
                    <a:cubicBezTo>
                      <a:pt x="362" y="76"/>
                      <a:pt x="392" y="132"/>
                      <a:pt x="375" y="185"/>
                    </a:cubicBezTo>
                    <a:cubicBezTo>
                      <a:pt x="359" y="237"/>
                      <a:pt x="303" y="267"/>
                      <a:pt x="251" y="250"/>
                    </a:cubicBezTo>
                    <a:lnTo>
                      <a:pt x="70" y="195"/>
                    </a:lnTo>
                    <a:cubicBezTo>
                      <a:pt x="18" y="178"/>
                      <a:pt x="-12" y="123"/>
                      <a:pt x="5" y="70"/>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880" b="0" strike="noStrike" dirty="0">
                  <a:solidFill>
                    <a:srgbClr val="000000"/>
                  </a:solidFill>
                  <a:latin typeface="Arial"/>
                  <a:ea typeface="Arial"/>
                  <a:cs typeface="Arial"/>
                  <a:sym typeface="Arial"/>
                </a:endParaRPr>
              </a:p>
            </p:txBody>
          </p:sp>
          <p:sp>
            <p:nvSpPr>
              <p:cNvPr id="118" name="Google Shape;118;p4"/>
              <p:cNvSpPr/>
              <p:nvPr/>
            </p:nvSpPr>
            <p:spPr>
              <a:xfrm>
                <a:off x="7677539" y="4630517"/>
                <a:ext cx="208363" cy="133525"/>
              </a:xfrm>
              <a:custGeom>
                <a:avLst/>
                <a:gdLst/>
                <a:ahLst/>
                <a:cxnLst/>
                <a:rect l="l" t="t" r="r" b="b"/>
                <a:pathLst>
                  <a:path w="334" h="214" extrusionOk="0">
                    <a:moveTo>
                      <a:pt x="4" y="57"/>
                    </a:moveTo>
                    <a:lnTo>
                      <a:pt x="4" y="57"/>
                    </a:lnTo>
                    <a:cubicBezTo>
                      <a:pt x="17" y="15"/>
                      <a:pt x="62" y="-9"/>
                      <a:pt x="105" y="4"/>
                    </a:cubicBezTo>
                    <a:lnTo>
                      <a:pt x="277" y="57"/>
                    </a:lnTo>
                    <a:cubicBezTo>
                      <a:pt x="319" y="70"/>
                      <a:pt x="343" y="115"/>
                      <a:pt x="330" y="158"/>
                    </a:cubicBezTo>
                    <a:cubicBezTo>
                      <a:pt x="317" y="200"/>
                      <a:pt x="272" y="224"/>
                      <a:pt x="229" y="211"/>
                    </a:cubicBezTo>
                    <a:lnTo>
                      <a:pt x="57" y="158"/>
                    </a:lnTo>
                    <a:cubicBezTo>
                      <a:pt x="15" y="144"/>
                      <a:pt x="-9" y="99"/>
                      <a:pt x="4" y="57"/>
                    </a:cubicBezTo>
                    <a:close/>
                  </a:path>
                </a:pathLst>
              </a:custGeom>
              <a:solidFill>
                <a:srgbClr val="98DBE1"/>
              </a:solidFill>
              <a:ln>
                <a:noFill/>
              </a:ln>
            </p:spPr>
            <p:txBody>
              <a:bodyPr spcFirstLastPara="1" wrap="square" lIns="90000" tIns="32025" rIns="90000" bIns="32025" anchor="ctr" anchorCtr="1">
                <a:noAutofit/>
              </a:bodyPr>
              <a:lstStyle/>
              <a:p>
                <a:pPr marL="0" marR="0" lvl="0" indent="0" algn="l" rtl="0">
                  <a:spcBef>
                    <a:spcPts val="0"/>
                  </a:spcBef>
                  <a:spcAft>
                    <a:spcPts val="0"/>
                  </a:spcAft>
                  <a:buNone/>
                </a:pPr>
                <a:endParaRPr sz="2880" b="0" strike="noStrike" dirty="0">
                  <a:solidFill>
                    <a:srgbClr val="000000"/>
                  </a:solidFill>
                  <a:latin typeface="Arial"/>
                  <a:ea typeface="Arial"/>
                  <a:cs typeface="Arial"/>
                  <a:sym typeface="Arial"/>
                </a:endParaRPr>
              </a:p>
            </p:txBody>
          </p:sp>
          <p:sp>
            <p:nvSpPr>
              <p:cNvPr id="119" name="Google Shape;119;p4"/>
              <p:cNvSpPr/>
              <p:nvPr/>
            </p:nvSpPr>
            <p:spPr>
              <a:xfrm>
                <a:off x="7754895" y="4635508"/>
                <a:ext cx="53650" cy="124166"/>
              </a:xfrm>
              <a:custGeom>
                <a:avLst/>
                <a:gdLst/>
                <a:ahLst/>
                <a:cxnLst/>
                <a:rect l="l" t="t" r="r" b="b"/>
                <a:pathLst>
                  <a:path w="86" h="199" extrusionOk="0">
                    <a:moveTo>
                      <a:pt x="0" y="191"/>
                    </a:moveTo>
                    <a:lnTo>
                      <a:pt x="59" y="0"/>
                    </a:lnTo>
                    <a:lnTo>
                      <a:pt x="86" y="8"/>
                    </a:lnTo>
                    <a:lnTo>
                      <a:pt x="27" y="199"/>
                    </a:lnTo>
                    <a:lnTo>
                      <a:pt x="0" y="191"/>
                    </a:lnTo>
                    <a:close/>
                  </a:path>
                </a:pathLst>
              </a:custGeom>
              <a:solidFill>
                <a:schemeClr val="accent3"/>
              </a:solidFill>
              <a:ln>
                <a:noFill/>
              </a:ln>
            </p:spPr>
            <p:txBody>
              <a:bodyPr spcFirstLastPara="1" wrap="square" lIns="90000" tIns="26625" rIns="90000" bIns="26625" anchor="ctr" anchorCtr="1">
                <a:noAutofit/>
              </a:bodyPr>
              <a:lstStyle/>
              <a:p>
                <a:pPr marL="0" marR="0" lvl="0" indent="0" algn="l" rtl="0">
                  <a:spcBef>
                    <a:spcPts val="0"/>
                  </a:spcBef>
                  <a:spcAft>
                    <a:spcPts val="0"/>
                  </a:spcAft>
                  <a:buNone/>
                </a:pPr>
                <a:endParaRPr sz="2880" b="0" strike="noStrike" dirty="0">
                  <a:solidFill>
                    <a:srgbClr val="000000"/>
                  </a:solidFill>
                  <a:latin typeface="Arial"/>
                  <a:ea typeface="Arial"/>
                  <a:cs typeface="Arial"/>
                  <a:sym typeface="Arial"/>
                </a:endParaRPr>
              </a:p>
            </p:txBody>
          </p:sp>
          <p:sp>
            <p:nvSpPr>
              <p:cNvPr id="120" name="Google Shape;120;p4"/>
              <p:cNvSpPr/>
              <p:nvPr/>
            </p:nvSpPr>
            <p:spPr>
              <a:xfrm>
                <a:off x="7763629" y="4638004"/>
                <a:ext cx="44916" cy="121670"/>
              </a:xfrm>
              <a:custGeom>
                <a:avLst/>
                <a:gdLst/>
                <a:ahLst/>
                <a:cxnLst/>
                <a:rect l="l" t="t" r="r" b="b"/>
                <a:pathLst>
                  <a:path w="72" h="195" extrusionOk="0">
                    <a:moveTo>
                      <a:pt x="0" y="190"/>
                    </a:moveTo>
                    <a:lnTo>
                      <a:pt x="58" y="0"/>
                    </a:lnTo>
                    <a:lnTo>
                      <a:pt x="72" y="4"/>
                    </a:lnTo>
                    <a:lnTo>
                      <a:pt x="13" y="195"/>
                    </a:lnTo>
                    <a:lnTo>
                      <a:pt x="0" y="190"/>
                    </a:lnTo>
                    <a:close/>
                  </a:path>
                </a:pathLst>
              </a:custGeom>
              <a:solidFill>
                <a:schemeClr val="accent1"/>
              </a:solidFill>
              <a:ln>
                <a:noFill/>
              </a:ln>
            </p:spPr>
            <p:txBody>
              <a:bodyPr spcFirstLastPara="1" wrap="square" lIns="90000" tIns="25200" rIns="90000" bIns="25200" anchor="ctr" anchorCtr="1">
                <a:noAutofit/>
              </a:bodyPr>
              <a:lstStyle/>
              <a:p>
                <a:pPr marL="0" marR="0" lvl="0" indent="0" algn="l" rtl="0">
                  <a:spcBef>
                    <a:spcPts val="0"/>
                  </a:spcBef>
                  <a:spcAft>
                    <a:spcPts val="0"/>
                  </a:spcAft>
                  <a:buNone/>
                </a:pPr>
                <a:endParaRPr sz="2880" b="0" strike="noStrike" dirty="0">
                  <a:solidFill>
                    <a:srgbClr val="000000"/>
                  </a:solidFill>
                  <a:latin typeface="Arial"/>
                  <a:ea typeface="Arial"/>
                  <a:cs typeface="Arial"/>
                  <a:sym typeface="Arial"/>
                </a:endParaRPr>
              </a:p>
            </p:txBody>
          </p:sp>
        </p:grpSp>
      </p:grpSp>
    </p:spTree>
    <p:extLst>
      <p:ext uri="{BB962C8B-B14F-4D97-AF65-F5344CB8AC3E}">
        <p14:creationId xmlns:p14="http://schemas.microsoft.com/office/powerpoint/2010/main" val="10434383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dk1"/>
        </a:solidFill>
        <a:effectLst/>
      </p:bgPr>
    </p:bg>
    <p:spTree>
      <p:nvGrpSpPr>
        <p:cNvPr id="1" name="Shape 617"/>
        <p:cNvGrpSpPr/>
        <p:nvPr/>
      </p:nvGrpSpPr>
      <p:grpSpPr>
        <a:xfrm>
          <a:off x="0" y="0"/>
          <a:ext cx="0" cy="0"/>
          <a:chOff x="0" y="0"/>
          <a:chExt cx="0" cy="0"/>
        </a:xfrm>
      </p:grpSpPr>
      <p:sp>
        <p:nvSpPr>
          <p:cNvPr id="618" name="Google Shape;618;p13"/>
          <p:cNvSpPr txBox="1">
            <a:spLocks noGrp="1"/>
          </p:cNvSpPr>
          <p:nvPr>
            <p:ph type="title"/>
          </p:nvPr>
        </p:nvSpPr>
        <p:spPr>
          <a:xfrm>
            <a:off x="1140960" y="868181"/>
            <a:ext cx="12361440" cy="91632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619" name="Google Shape;619;p13"/>
          <p:cNvSpPr txBox="1">
            <a:spLocks noGrp="1"/>
          </p:cNvSpPr>
          <p:nvPr>
            <p:ph type="title" idx="2" hasCustomPrompt="1"/>
          </p:nvPr>
        </p:nvSpPr>
        <p:spPr>
          <a:xfrm>
            <a:off x="1422680" y="2639094"/>
            <a:ext cx="1175520" cy="716160"/>
          </a:xfrm>
          <a:prstGeom prst="rect">
            <a:avLst/>
          </a:prstGeom>
          <a:solidFill>
            <a:schemeClr val="lt1"/>
          </a:solidFill>
        </p:spPr>
        <p:txBody>
          <a:bodyPr spcFirstLastPara="1" wrap="square" lIns="91425" tIns="91425" rIns="91425" bIns="91425" anchor="ctr" anchorCtr="0">
            <a:noAutofit/>
          </a:bodyPr>
          <a:lstStyle>
            <a:lvl1pPr lvl="0" algn="ctr" rtl="0">
              <a:spcBef>
                <a:spcPts val="0"/>
              </a:spcBef>
              <a:spcAft>
                <a:spcPts val="0"/>
              </a:spcAft>
              <a:buClr>
                <a:schemeClr val="lt1"/>
              </a:buClr>
              <a:buSzPts val="3000"/>
              <a:buFont typeface="Arimo"/>
              <a:buNone/>
              <a:defRPr/>
            </a:lvl1pPr>
            <a:lvl2pPr lvl="1" rtl="0">
              <a:spcBef>
                <a:spcPts val="0"/>
              </a:spcBef>
              <a:spcAft>
                <a:spcPts val="0"/>
              </a:spcAft>
              <a:buClr>
                <a:schemeClr val="lt1"/>
              </a:buClr>
              <a:buSzPts val="3000"/>
              <a:buFont typeface="Arimo"/>
              <a:buNone/>
              <a:defRPr sz="4800">
                <a:solidFill>
                  <a:schemeClr val="lt1"/>
                </a:solidFill>
                <a:latin typeface="Arimo"/>
                <a:ea typeface="Arimo"/>
                <a:cs typeface="Arimo"/>
                <a:sym typeface="Arimo"/>
              </a:defRPr>
            </a:lvl2pPr>
            <a:lvl3pPr lvl="2" rtl="0">
              <a:spcBef>
                <a:spcPts val="0"/>
              </a:spcBef>
              <a:spcAft>
                <a:spcPts val="0"/>
              </a:spcAft>
              <a:buClr>
                <a:schemeClr val="lt1"/>
              </a:buClr>
              <a:buSzPts val="3000"/>
              <a:buFont typeface="Arimo"/>
              <a:buNone/>
              <a:defRPr sz="4800">
                <a:solidFill>
                  <a:schemeClr val="lt1"/>
                </a:solidFill>
                <a:latin typeface="Arimo"/>
                <a:ea typeface="Arimo"/>
                <a:cs typeface="Arimo"/>
                <a:sym typeface="Arimo"/>
              </a:defRPr>
            </a:lvl3pPr>
            <a:lvl4pPr lvl="3" rtl="0">
              <a:spcBef>
                <a:spcPts val="0"/>
              </a:spcBef>
              <a:spcAft>
                <a:spcPts val="0"/>
              </a:spcAft>
              <a:buClr>
                <a:schemeClr val="lt1"/>
              </a:buClr>
              <a:buSzPts val="3000"/>
              <a:buFont typeface="Arimo"/>
              <a:buNone/>
              <a:defRPr sz="4800">
                <a:solidFill>
                  <a:schemeClr val="lt1"/>
                </a:solidFill>
                <a:latin typeface="Arimo"/>
                <a:ea typeface="Arimo"/>
                <a:cs typeface="Arimo"/>
                <a:sym typeface="Arimo"/>
              </a:defRPr>
            </a:lvl4pPr>
            <a:lvl5pPr lvl="4" rtl="0">
              <a:spcBef>
                <a:spcPts val="0"/>
              </a:spcBef>
              <a:spcAft>
                <a:spcPts val="0"/>
              </a:spcAft>
              <a:buClr>
                <a:schemeClr val="lt1"/>
              </a:buClr>
              <a:buSzPts val="3000"/>
              <a:buFont typeface="Arimo"/>
              <a:buNone/>
              <a:defRPr sz="4800">
                <a:solidFill>
                  <a:schemeClr val="lt1"/>
                </a:solidFill>
                <a:latin typeface="Arimo"/>
                <a:ea typeface="Arimo"/>
                <a:cs typeface="Arimo"/>
                <a:sym typeface="Arimo"/>
              </a:defRPr>
            </a:lvl5pPr>
            <a:lvl6pPr lvl="5" rtl="0">
              <a:spcBef>
                <a:spcPts val="0"/>
              </a:spcBef>
              <a:spcAft>
                <a:spcPts val="0"/>
              </a:spcAft>
              <a:buClr>
                <a:schemeClr val="lt1"/>
              </a:buClr>
              <a:buSzPts val="3000"/>
              <a:buFont typeface="Arimo"/>
              <a:buNone/>
              <a:defRPr sz="4800">
                <a:solidFill>
                  <a:schemeClr val="lt1"/>
                </a:solidFill>
                <a:latin typeface="Arimo"/>
                <a:ea typeface="Arimo"/>
                <a:cs typeface="Arimo"/>
                <a:sym typeface="Arimo"/>
              </a:defRPr>
            </a:lvl6pPr>
            <a:lvl7pPr lvl="6" rtl="0">
              <a:spcBef>
                <a:spcPts val="0"/>
              </a:spcBef>
              <a:spcAft>
                <a:spcPts val="0"/>
              </a:spcAft>
              <a:buClr>
                <a:schemeClr val="lt1"/>
              </a:buClr>
              <a:buSzPts val="3000"/>
              <a:buFont typeface="Arimo"/>
              <a:buNone/>
              <a:defRPr sz="4800">
                <a:solidFill>
                  <a:schemeClr val="lt1"/>
                </a:solidFill>
                <a:latin typeface="Arimo"/>
                <a:ea typeface="Arimo"/>
                <a:cs typeface="Arimo"/>
                <a:sym typeface="Arimo"/>
              </a:defRPr>
            </a:lvl7pPr>
            <a:lvl8pPr lvl="7" rtl="0">
              <a:spcBef>
                <a:spcPts val="0"/>
              </a:spcBef>
              <a:spcAft>
                <a:spcPts val="0"/>
              </a:spcAft>
              <a:buClr>
                <a:schemeClr val="lt1"/>
              </a:buClr>
              <a:buSzPts val="3000"/>
              <a:buFont typeface="Arimo"/>
              <a:buNone/>
              <a:defRPr sz="4800">
                <a:solidFill>
                  <a:schemeClr val="lt1"/>
                </a:solidFill>
                <a:latin typeface="Arimo"/>
                <a:ea typeface="Arimo"/>
                <a:cs typeface="Arimo"/>
                <a:sym typeface="Arimo"/>
              </a:defRPr>
            </a:lvl8pPr>
            <a:lvl9pPr lvl="8" rtl="0">
              <a:spcBef>
                <a:spcPts val="0"/>
              </a:spcBef>
              <a:spcAft>
                <a:spcPts val="0"/>
              </a:spcAft>
              <a:buClr>
                <a:schemeClr val="lt1"/>
              </a:buClr>
              <a:buSzPts val="3000"/>
              <a:buFont typeface="Arimo"/>
              <a:buNone/>
              <a:defRPr sz="4800">
                <a:solidFill>
                  <a:schemeClr val="lt1"/>
                </a:solidFill>
                <a:latin typeface="Arimo"/>
                <a:ea typeface="Arimo"/>
                <a:cs typeface="Arimo"/>
                <a:sym typeface="Arimo"/>
              </a:defRPr>
            </a:lvl9pPr>
          </a:lstStyle>
          <a:p>
            <a:r>
              <a:t>xx%</a:t>
            </a:r>
          </a:p>
        </p:txBody>
      </p:sp>
      <p:sp>
        <p:nvSpPr>
          <p:cNvPr id="620" name="Google Shape;620;p13"/>
          <p:cNvSpPr txBox="1">
            <a:spLocks noGrp="1"/>
          </p:cNvSpPr>
          <p:nvPr>
            <p:ph type="title" idx="3" hasCustomPrompt="1"/>
          </p:nvPr>
        </p:nvSpPr>
        <p:spPr>
          <a:xfrm>
            <a:off x="1422680" y="4949928"/>
            <a:ext cx="1175520" cy="716160"/>
          </a:xfrm>
          <a:prstGeom prst="rect">
            <a:avLst/>
          </a:prstGeom>
          <a:solidFill>
            <a:schemeClr val="lt1"/>
          </a:solidFill>
        </p:spPr>
        <p:txBody>
          <a:bodyPr spcFirstLastPara="1" wrap="square" lIns="91425" tIns="91425" rIns="91425" bIns="91425" anchor="ctr" anchorCtr="0">
            <a:noAutofit/>
          </a:bodyPr>
          <a:lstStyle>
            <a:lvl1pPr lvl="0" algn="ctr" rtl="0">
              <a:spcBef>
                <a:spcPts val="0"/>
              </a:spcBef>
              <a:spcAft>
                <a:spcPts val="0"/>
              </a:spcAft>
              <a:buClr>
                <a:schemeClr val="lt1"/>
              </a:buClr>
              <a:buSzPts val="3000"/>
              <a:buFont typeface="Arimo"/>
              <a:buNone/>
              <a:defRPr/>
            </a:lvl1pPr>
            <a:lvl2pPr lvl="1" rtl="0">
              <a:spcBef>
                <a:spcPts val="0"/>
              </a:spcBef>
              <a:spcAft>
                <a:spcPts val="0"/>
              </a:spcAft>
              <a:buClr>
                <a:schemeClr val="lt1"/>
              </a:buClr>
              <a:buSzPts val="3000"/>
              <a:buFont typeface="Arimo"/>
              <a:buNone/>
              <a:defRPr sz="4800">
                <a:solidFill>
                  <a:schemeClr val="lt1"/>
                </a:solidFill>
                <a:latin typeface="Arimo"/>
                <a:ea typeface="Arimo"/>
                <a:cs typeface="Arimo"/>
                <a:sym typeface="Arimo"/>
              </a:defRPr>
            </a:lvl2pPr>
            <a:lvl3pPr lvl="2" rtl="0">
              <a:spcBef>
                <a:spcPts val="0"/>
              </a:spcBef>
              <a:spcAft>
                <a:spcPts val="0"/>
              </a:spcAft>
              <a:buClr>
                <a:schemeClr val="lt1"/>
              </a:buClr>
              <a:buSzPts val="3000"/>
              <a:buFont typeface="Arimo"/>
              <a:buNone/>
              <a:defRPr sz="4800">
                <a:solidFill>
                  <a:schemeClr val="lt1"/>
                </a:solidFill>
                <a:latin typeface="Arimo"/>
                <a:ea typeface="Arimo"/>
                <a:cs typeface="Arimo"/>
                <a:sym typeface="Arimo"/>
              </a:defRPr>
            </a:lvl3pPr>
            <a:lvl4pPr lvl="3" rtl="0">
              <a:spcBef>
                <a:spcPts val="0"/>
              </a:spcBef>
              <a:spcAft>
                <a:spcPts val="0"/>
              </a:spcAft>
              <a:buClr>
                <a:schemeClr val="lt1"/>
              </a:buClr>
              <a:buSzPts val="3000"/>
              <a:buFont typeface="Arimo"/>
              <a:buNone/>
              <a:defRPr sz="4800">
                <a:solidFill>
                  <a:schemeClr val="lt1"/>
                </a:solidFill>
                <a:latin typeface="Arimo"/>
                <a:ea typeface="Arimo"/>
                <a:cs typeface="Arimo"/>
                <a:sym typeface="Arimo"/>
              </a:defRPr>
            </a:lvl4pPr>
            <a:lvl5pPr lvl="4" rtl="0">
              <a:spcBef>
                <a:spcPts val="0"/>
              </a:spcBef>
              <a:spcAft>
                <a:spcPts val="0"/>
              </a:spcAft>
              <a:buClr>
                <a:schemeClr val="lt1"/>
              </a:buClr>
              <a:buSzPts val="3000"/>
              <a:buFont typeface="Arimo"/>
              <a:buNone/>
              <a:defRPr sz="4800">
                <a:solidFill>
                  <a:schemeClr val="lt1"/>
                </a:solidFill>
                <a:latin typeface="Arimo"/>
                <a:ea typeface="Arimo"/>
                <a:cs typeface="Arimo"/>
                <a:sym typeface="Arimo"/>
              </a:defRPr>
            </a:lvl5pPr>
            <a:lvl6pPr lvl="5" rtl="0">
              <a:spcBef>
                <a:spcPts val="0"/>
              </a:spcBef>
              <a:spcAft>
                <a:spcPts val="0"/>
              </a:spcAft>
              <a:buClr>
                <a:schemeClr val="lt1"/>
              </a:buClr>
              <a:buSzPts val="3000"/>
              <a:buFont typeface="Arimo"/>
              <a:buNone/>
              <a:defRPr sz="4800">
                <a:solidFill>
                  <a:schemeClr val="lt1"/>
                </a:solidFill>
                <a:latin typeface="Arimo"/>
                <a:ea typeface="Arimo"/>
                <a:cs typeface="Arimo"/>
                <a:sym typeface="Arimo"/>
              </a:defRPr>
            </a:lvl6pPr>
            <a:lvl7pPr lvl="6" rtl="0">
              <a:spcBef>
                <a:spcPts val="0"/>
              </a:spcBef>
              <a:spcAft>
                <a:spcPts val="0"/>
              </a:spcAft>
              <a:buClr>
                <a:schemeClr val="lt1"/>
              </a:buClr>
              <a:buSzPts val="3000"/>
              <a:buFont typeface="Arimo"/>
              <a:buNone/>
              <a:defRPr sz="4800">
                <a:solidFill>
                  <a:schemeClr val="lt1"/>
                </a:solidFill>
                <a:latin typeface="Arimo"/>
                <a:ea typeface="Arimo"/>
                <a:cs typeface="Arimo"/>
                <a:sym typeface="Arimo"/>
              </a:defRPr>
            </a:lvl7pPr>
            <a:lvl8pPr lvl="7" rtl="0">
              <a:spcBef>
                <a:spcPts val="0"/>
              </a:spcBef>
              <a:spcAft>
                <a:spcPts val="0"/>
              </a:spcAft>
              <a:buClr>
                <a:schemeClr val="lt1"/>
              </a:buClr>
              <a:buSzPts val="3000"/>
              <a:buFont typeface="Arimo"/>
              <a:buNone/>
              <a:defRPr sz="4800">
                <a:solidFill>
                  <a:schemeClr val="lt1"/>
                </a:solidFill>
                <a:latin typeface="Arimo"/>
                <a:ea typeface="Arimo"/>
                <a:cs typeface="Arimo"/>
                <a:sym typeface="Arimo"/>
              </a:defRPr>
            </a:lvl8pPr>
            <a:lvl9pPr lvl="8" rtl="0">
              <a:spcBef>
                <a:spcPts val="0"/>
              </a:spcBef>
              <a:spcAft>
                <a:spcPts val="0"/>
              </a:spcAft>
              <a:buClr>
                <a:schemeClr val="lt1"/>
              </a:buClr>
              <a:buSzPts val="3000"/>
              <a:buFont typeface="Arimo"/>
              <a:buNone/>
              <a:defRPr sz="4800">
                <a:solidFill>
                  <a:schemeClr val="lt1"/>
                </a:solidFill>
                <a:latin typeface="Arimo"/>
                <a:ea typeface="Arimo"/>
                <a:cs typeface="Arimo"/>
                <a:sym typeface="Arimo"/>
              </a:defRPr>
            </a:lvl9pPr>
          </a:lstStyle>
          <a:p>
            <a:r>
              <a:t>xx%</a:t>
            </a:r>
          </a:p>
        </p:txBody>
      </p:sp>
      <p:sp>
        <p:nvSpPr>
          <p:cNvPr id="621" name="Google Shape;621;p13"/>
          <p:cNvSpPr txBox="1">
            <a:spLocks noGrp="1"/>
          </p:cNvSpPr>
          <p:nvPr>
            <p:ph type="title" idx="4" hasCustomPrompt="1"/>
          </p:nvPr>
        </p:nvSpPr>
        <p:spPr>
          <a:xfrm>
            <a:off x="5741514" y="2639094"/>
            <a:ext cx="1175520" cy="716160"/>
          </a:xfrm>
          <a:prstGeom prst="rect">
            <a:avLst/>
          </a:prstGeom>
          <a:solidFill>
            <a:schemeClr val="lt1"/>
          </a:solidFill>
        </p:spPr>
        <p:txBody>
          <a:bodyPr spcFirstLastPara="1" wrap="square" lIns="91425" tIns="91425" rIns="91425" bIns="91425" anchor="ctr" anchorCtr="0">
            <a:noAutofit/>
          </a:bodyPr>
          <a:lstStyle>
            <a:lvl1pPr lvl="0" algn="ctr" rtl="0">
              <a:spcBef>
                <a:spcPts val="0"/>
              </a:spcBef>
              <a:spcAft>
                <a:spcPts val="0"/>
              </a:spcAft>
              <a:buClr>
                <a:schemeClr val="lt1"/>
              </a:buClr>
              <a:buSzPts val="3000"/>
              <a:buFont typeface="Arimo"/>
              <a:buNone/>
              <a:defRPr/>
            </a:lvl1pPr>
            <a:lvl2pPr lvl="1" rtl="0">
              <a:spcBef>
                <a:spcPts val="0"/>
              </a:spcBef>
              <a:spcAft>
                <a:spcPts val="0"/>
              </a:spcAft>
              <a:buClr>
                <a:schemeClr val="lt1"/>
              </a:buClr>
              <a:buSzPts val="3000"/>
              <a:buFont typeface="Arimo"/>
              <a:buNone/>
              <a:defRPr sz="4800">
                <a:solidFill>
                  <a:schemeClr val="lt1"/>
                </a:solidFill>
                <a:latin typeface="Arimo"/>
                <a:ea typeface="Arimo"/>
                <a:cs typeface="Arimo"/>
                <a:sym typeface="Arimo"/>
              </a:defRPr>
            </a:lvl2pPr>
            <a:lvl3pPr lvl="2" rtl="0">
              <a:spcBef>
                <a:spcPts val="0"/>
              </a:spcBef>
              <a:spcAft>
                <a:spcPts val="0"/>
              </a:spcAft>
              <a:buClr>
                <a:schemeClr val="lt1"/>
              </a:buClr>
              <a:buSzPts val="3000"/>
              <a:buFont typeface="Arimo"/>
              <a:buNone/>
              <a:defRPr sz="4800">
                <a:solidFill>
                  <a:schemeClr val="lt1"/>
                </a:solidFill>
                <a:latin typeface="Arimo"/>
                <a:ea typeface="Arimo"/>
                <a:cs typeface="Arimo"/>
                <a:sym typeface="Arimo"/>
              </a:defRPr>
            </a:lvl3pPr>
            <a:lvl4pPr lvl="3" rtl="0">
              <a:spcBef>
                <a:spcPts val="0"/>
              </a:spcBef>
              <a:spcAft>
                <a:spcPts val="0"/>
              </a:spcAft>
              <a:buClr>
                <a:schemeClr val="lt1"/>
              </a:buClr>
              <a:buSzPts val="3000"/>
              <a:buFont typeface="Arimo"/>
              <a:buNone/>
              <a:defRPr sz="4800">
                <a:solidFill>
                  <a:schemeClr val="lt1"/>
                </a:solidFill>
                <a:latin typeface="Arimo"/>
                <a:ea typeface="Arimo"/>
                <a:cs typeface="Arimo"/>
                <a:sym typeface="Arimo"/>
              </a:defRPr>
            </a:lvl4pPr>
            <a:lvl5pPr lvl="4" rtl="0">
              <a:spcBef>
                <a:spcPts val="0"/>
              </a:spcBef>
              <a:spcAft>
                <a:spcPts val="0"/>
              </a:spcAft>
              <a:buClr>
                <a:schemeClr val="lt1"/>
              </a:buClr>
              <a:buSzPts val="3000"/>
              <a:buFont typeface="Arimo"/>
              <a:buNone/>
              <a:defRPr sz="4800">
                <a:solidFill>
                  <a:schemeClr val="lt1"/>
                </a:solidFill>
                <a:latin typeface="Arimo"/>
                <a:ea typeface="Arimo"/>
                <a:cs typeface="Arimo"/>
                <a:sym typeface="Arimo"/>
              </a:defRPr>
            </a:lvl5pPr>
            <a:lvl6pPr lvl="5" rtl="0">
              <a:spcBef>
                <a:spcPts val="0"/>
              </a:spcBef>
              <a:spcAft>
                <a:spcPts val="0"/>
              </a:spcAft>
              <a:buClr>
                <a:schemeClr val="lt1"/>
              </a:buClr>
              <a:buSzPts val="3000"/>
              <a:buFont typeface="Arimo"/>
              <a:buNone/>
              <a:defRPr sz="4800">
                <a:solidFill>
                  <a:schemeClr val="lt1"/>
                </a:solidFill>
                <a:latin typeface="Arimo"/>
                <a:ea typeface="Arimo"/>
                <a:cs typeface="Arimo"/>
                <a:sym typeface="Arimo"/>
              </a:defRPr>
            </a:lvl6pPr>
            <a:lvl7pPr lvl="6" rtl="0">
              <a:spcBef>
                <a:spcPts val="0"/>
              </a:spcBef>
              <a:spcAft>
                <a:spcPts val="0"/>
              </a:spcAft>
              <a:buClr>
                <a:schemeClr val="lt1"/>
              </a:buClr>
              <a:buSzPts val="3000"/>
              <a:buFont typeface="Arimo"/>
              <a:buNone/>
              <a:defRPr sz="4800">
                <a:solidFill>
                  <a:schemeClr val="lt1"/>
                </a:solidFill>
                <a:latin typeface="Arimo"/>
                <a:ea typeface="Arimo"/>
                <a:cs typeface="Arimo"/>
                <a:sym typeface="Arimo"/>
              </a:defRPr>
            </a:lvl7pPr>
            <a:lvl8pPr lvl="7" rtl="0">
              <a:spcBef>
                <a:spcPts val="0"/>
              </a:spcBef>
              <a:spcAft>
                <a:spcPts val="0"/>
              </a:spcAft>
              <a:buClr>
                <a:schemeClr val="lt1"/>
              </a:buClr>
              <a:buSzPts val="3000"/>
              <a:buFont typeface="Arimo"/>
              <a:buNone/>
              <a:defRPr sz="4800">
                <a:solidFill>
                  <a:schemeClr val="lt1"/>
                </a:solidFill>
                <a:latin typeface="Arimo"/>
                <a:ea typeface="Arimo"/>
                <a:cs typeface="Arimo"/>
                <a:sym typeface="Arimo"/>
              </a:defRPr>
            </a:lvl8pPr>
            <a:lvl9pPr lvl="8" rtl="0">
              <a:spcBef>
                <a:spcPts val="0"/>
              </a:spcBef>
              <a:spcAft>
                <a:spcPts val="0"/>
              </a:spcAft>
              <a:buClr>
                <a:schemeClr val="lt1"/>
              </a:buClr>
              <a:buSzPts val="3000"/>
              <a:buFont typeface="Arimo"/>
              <a:buNone/>
              <a:defRPr sz="4800">
                <a:solidFill>
                  <a:schemeClr val="lt1"/>
                </a:solidFill>
                <a:latin typeface="Arimo"/>
                <a:ea typeface="Arimo"/>
                <a:cs typeface="Arimo"/>
                <a:sym typeface="Arimo"/>
              </a:defRPr>
            </a:lvl9pPr>
          </a:lstStyle>
          <a:p>
            <a:r>
              <a:t>xx%</a:t>
            </a:r>
          </a:p>
        </p:txBody>
      </p:sp>
      <p:sp>
        <p:nvSpPr>
          <p:cNvPr id="622" name="Google Shape;622;p13"/>
          <p:cNvSpPr txBox="1">
            <a:spLocks noGrp="1"/>
          </p:cNvSpPr>
          <p:nvPr>
            <p:ph type="title" idx="5" hasCustomPrompt="1"/>
          </p:nvPr>
        </p:nvSpPr>
        <p:spPr>
          <a:xfrm>
            <a:off x="5741514" y="4949928"/>
            <a:ext cx="1175520" cy="716160"/>
          </a:xfrm>
          <a:prstGeom prst="rect">
            <a:avLst/>
          </a:prstGeom>
          <a:solidFill>
            <a:schemeClr val="lt1"/>
          </a:solidFill>
        </p:spPr>
        <p:txBody>
          <a:bodyPr spcFirstLastPara="1" wrap="square" lIns="91425" tIns="91425" rIns="91425" bIns="91425" anchor="ctr" anchorCtr="0">
            <a:noAutofit/>
          </a:bodyPr>
          <a:lstStyle>
            <a:lvl1pPr lvl="0" algn="ctr" rtl="0">
              <a:spcBef>
                <a:spcPts val="0"/>
              </a:spcBef>
              <a:spcAft>
                <a:spcPts val="0"/>
              </a:spcAft>
              <a:buClr>
                <a:schemeClr val="lt1"/>
              </a:buClr>
              <a:buSzPts val="3000"/>
              <a:buFont typeface="Arimo"/>
              <a:buNone/>
              <a:defRPr/>
            </a:lvl1pPr>
            <a:lvl2pPr lvl="1" rtl="0">
              <a:spcBef>
                <a:spcPts val="0"/>
              </a:spcBef>
              <a:spcAft>
                <a:spcPts val="0"/>
              </a:spcAft>
              <a:buClr>
                <a:schemeClr val="lt1"/>
              </a:buClr>
              <a:buSzPts val="3000"/>
              <a:buFont typeface="Arimo"/>
              <a:buNone/>
              <a:defRPr sz="4800">
                <a:solidFill>
                  <a:schemeClr val="lt1"/>
                </a:solidFill>
                <a:latin typeface="Arimo"/>
                <a:ea typeface="Arimo"/>
                <a:cs typeface="Arimo"/>
                <a:sym typeface="Arimo"/>
              </a:defRPr>
            </a:lvl2pPr>
            <a:lvl3pPr lvl="2" rtl="0">
              <a:spcBef>
                <a:spcPts val="0"/>
              </a:spcBef>
              <a:spcAft>
                <a:spcPts val="0"/>
              </a:spcAft>
              <a:buClr>
                <a:schemeClr val="lt1"/>
              </a:buClr>
              <a:buSzPts val="3000"/>
              <a:buFont typeface="Arimo"/>
              <a:buNone/>
              <a:defRPr sz="4800">
                <a:solidFill>
                  <a:schemeClr val="lt1"/>
                </a:solidFill>
                <a:latin typeface="Arimo"/>
                <a:ea typeface="Arimo"/>
                <a:cs typeface="Arimo"/>
                <a:sym typeface="Arimo"/>
              </a:defRPr>
            </a:lvl3pPr>
            <a:lvl4pPr lvl="3" rtl="0">
              <a:spcBef>
                <a:spcPts val="0"/>
              </a:spcBef>
              <a:spcAft>
                <a:spcPts val="0"/>
              </a:spcAft>
              <a:buClr>
                <a:schemeClr val="lt1"/>
              </a:buClr>
              <a:buSzPts val="3000"/>
              <a:buFont typeface="Arimo"/>
              <a:buNone/>
              <a:defRPr sz="4800">
                <a:solidFill>
                  <a:schemeClr val="lt1"/>
                </a:solidFill>
                <a:latin typeface="Arimo"/>
                <a:ea typeface="Arimo"/>
                <a:cs typeface="Arimo"/>
                <a:sym typeface="Arimo"/>
              </a:defRPr>
            </a:lvl4pPr>
            <a:lvl5pPr lvl="4" rtl="0">
              <a:spcBef>
                <a:spcPts val="0"/>
              </a:spcBef>
              <a:spcAft>
                <a:spcPts val="0"/>
              </a:spcAft>
              <a:buClr>
                <a:schemeClr val="lt1"/>
              </a:buClr>
              <a:buSzPts val="3000"/>
              <a:buFont typeface="Arimo"/>
              <a:buNone/>
              <a:defRPr sz="4800">
                <a:solidFill>
                  <a:schemeClr val="lt1"/>
                </a:solidFill>
                <a:latin typeface="Arimo"/>
                <a:ea typeface="Arimo"/>
                <a:cs typeface="Arimo"/>
                <a:sym typeface="Arimo"/>
              </a:defRPr>
            </a:lvl5pPr>
            <a:lvl6pPr lvl="5" rtl="0">
              <a:spcBef>
                <a:spcPts val="0"/>
              </a:spcBef>
              <a:spcAft>
                <a:spcPts val="0"/>
              </a:spcAft>
              <a:buClr>
                <a:schemeClr val="lt1"/>
              </a:buClr>
              <a:buSzPts val="3000"/>
              <a:buFont typeface="Arimo"/>
              <a:buNone/>
              <a:defRPr sz="4800">
                <a:solidFill>
                  <a:schemeClr val="lt1"/>
                </a:solidFill>
                <a:latin typeface="Arimo"/>
                <a:ea typeface="Arimo"/>
                <a:cs typeface="Arimo"/>
                <a:sym typeface="Arimo"/>
              </a:defRPr>
            </a:lvl6pPr>
            <a:lvl7pPr lvl="6" rtl="0">
              <a:spcBef>
                <a:spcPts val="0"/>
              </a:spcBef>
              <a:spcAft>
                <a:spcPts val="0"/>
              </a:spcAft>
              <a:buClr>
                <a:schemeClr val="lt1"/>
              </a:buClr>
              <a:buSzPts val="3000"/>
              <a:buFont typeface="Arimo"/>
              <a:buNone/>
              <a:defRPr sz="4800">
                <a:solidFill>
                  <a:schemeClr val="lt1"/>
                </a:solidFill>
                <a:latin typeface="Arimo"/>
                <a:ea typeface="Arimo"/>
                <a:cs typeface="Arimo"/>
                <a:sym typeface="Arimo"/>
              </a:defRPr>
            </a:lvl7pPr>
            <a:lvl8pPr lvl="7" rtl="0">
              <a:spcBef>
                <a:spcPts val="0"/>
              </a:spcBef>
              <a:spcAft>
                <a:spcPts val="0"/>
              </a:spcAft>
              <a:buClr>
                <a:schemeClr val="lt1"/>
              </a:buClr>
              <a:buSzPts val="3000"/>
              <a:buFont typeface="Arimo"/>
              <a:buNone/>
              <a:defRPr sz="4800">
                <a:solidFill>
                  <a:schemeClr val="lt1"/>
                </a:solidFill>
                <a:latin typeface="Arimo"/>
                <a:ea typeface="Arimo"/>
                <a:cs typeface="Arimo"/>
                <a:sym typeface="Arimo"/>
              </a:defRPr>
            </a:lvl8pPr>
            <a:lvl9pPr lvl="8" rtl="0">
              <a:spcBef>
                <a:spcPts val="0"/>
              </a:spcBef>
              <a:spcAft>
                <a:spcPts val="0"/>
              </a:spcAft>
              <a:buClr>
                <a:schemeClr val="lt1"/>
              </a:buClr>
              <a:buSzPts val="3000"/>
              <a:buFont typeface="Arimo"/>
              <a:buNone/>
              <a:defRPr sz="4800">
                <a:solidFill>
                  <a:schemeClr val="lt1"/>
                </a:solidFill>
                <a:latin typeface="Arimo"/>
                <a:ea typeface="Arimo"/>
                <a:cs typeface="Arimo"/>
                <a:sym typeface="Arimo"/>
              </a:defRPr>
            </a:lvl9pPr>
          </a:lstStyle>
          <a:p>
            <a:r>
              <a:t>xx%</a:t>
            </a:r>
          </a:p>
        </p:txBody>
      </p:sp>
      <p:sp>
        <p:nvSpPr>
          <p:cNvPr id="623" name="Google Shape;623;p13"/>
          <p:cNvSpPr txBox="1">
            <a:spLocks noGrp="1"/>
          </p:cNvSpPr>
          <p:nvPr>
            <p:ph type="title" idx="6" hasCustomPrompt="1"/>
          </p:nvPr>
        </p:nvSpPr>
        <p:spPr>
          <a:xfrm>
            <a:off x="10060358" y="2639094"/>
            <a:ext cx="1175520" cy="716160"/>
          </a:xfrm>
          <a:prstGeom prst="rect">
            <a:avLst/>
          </a:prstGeom>
          <a:solidFill>
            <a:schemeClr val="lt1"/>
          </a:solidFill>
        </p:spPr>
        <p:txBody>
          <a:bodyPr spcFirstLastPara="1" wrap="square" lIns="91425" tIns="91425" rIns="91425" bIns="91425" anchor="ctr" anchorCtr="0">
            <a:noAutofit/>
          </a:bodyPr>
          <a:lstStyle>
            <a:lvl1pPr lvl="0" algn="ctr" rtl="0">
              <a:spcBef>
                <a:spcPts val="0"/>
              </a:spcBef>
              <a:spcAft>
                <a:spcPts val="0"/>
              </a:spcAft>
              <a:buClr>
                <a:schemeClr val="lt1"/>
              </a:buClr>
              <a:buSzPts val="3000"/>
              <a:buFont typeface="Arimo"/>
              <a:buNone/>
              <a:defRPr/>
            </a:lvl1pPr>
            <a:lvl2pPr lvl="1" rtl="0">
              <a:spcBef>
                <a:spcPts val="0"/>
              </a:spcBef>
              <a:spcAft>
                <a:spcPts val="0"/>
              </a:spcAft>
              <a:buClr>
                <a:schemeClr val="lt1"/>
              </a:buClr>
              <a:buSzPts val="3000"/>
              <a:buFont typeface="Arimo"/>
              <a:buNone/>
              <a:defRPr sz="4800">
                <a:solidFill>
                  <a:schemeClr val="lt1"/>
                </a:solidFill>
                <a:latin typeface="Arimo"/>
                <a:ea typeface="Arimo"/>
                <a:cs typeface="Arimo"/>
                <a:sym typeface="Arimo"/>
              </a:defRPr>
            </a:lvl2pPr>
            <a:lvl3pPr lvl="2" rtl="0">
              <a:spcBef>
                <a:spcPts val="0"/>
              </a:spcBef>
              <a:spcAft>
                <a:spcPts val="0"/>
              </a:spcAft>
              <a:buClr>
                <a:schemeClr val="lt1"/>
              </a:buClr>
              <a:buSzPts val="3000"/>
              <a:buFont typeface="Arimo"/>
              <a:buNone/>
              <a:defRPr sz="4800">
                <a:solidFill>
                  <a:schemeClr val="lt1"/>
                </a:solidFill>
                <a:latin typeface="Arimo"/>
                <a:ea typeface="Arimo"/>
                <a:cs typeface="Arimo"/>
                <a:sym typeface="Arimo"/>
              </a:defRPr>
            </a:lvl3pPr>
            <a:lvl4pPr lvl="3" rtl="0">
              <a:spcBef>
                <a:spcPts val="0"/>
              </a:spcBef>
              <a:spcAft>
                <a:spcPts val="0"/>
              </a:spcAft>
              <a:buClr>
                <a:schemeClr val="lt1"/>
              </a:buClr>
              <a:buSzPts val="3000"/>
              <a:buFont typeface="Arimo"/>
              <a:buNone/>
              <a:defRPr sz="4800">
                <a:solidFill>
                  <a:schemeClr val="lt1"/>
                </a:solidFill>
                <a:latin typeface="Arimo"/>
                <a:ea typeface="Arimo"/>
                <a:cs typeface="Arimo"/>
                <a:sym typeface="Arimo"/>
              </a:defRPr>
            </a:lvl4pPr>
            <a:lvl5pPr lvl="4" rtl="0">
              <a:spcBef>
                <a:spcPts val="0"/>
              </a:spcBef>
              <a:spcAft>
                <a:spcPts val="0"/>
              </a:spcAft>
              <a:buClr>
                <a:schemeClr val="lt1"/>
              </a:buClr>
              <a:buSzPts val="3000"/>
              <a:buFont typeface="Arimo"/>
              <a:buNone/>
              <a:defRPr sz="4800">
                <a:solidFill>
                  <a:schemeClr val="lt1"/>
                </a:solidFill>
                <a:latin typeface="Arimo"/>
                <a:ea typeface="Arimo"/>
                <a:cs typeface="Arimo"/>
                <a:sym typeface="Arimo"/>
              </a:defRPr>
            </a:lvl5pPr>
            <a:lvl6pPr lvl="5" rtl="0">
              <a:spcBef>
                <a:spcPts val="0"/>
              </a:spcBef>
              <a:spcAft>
                <a:spcPts val="0"/>
              </a:spcAft>
              <a:buClr>
                <a:schemeClr val="lt1"/>
              </a:buClr>
              <a:buSzPts val="3000"/>
              <a:buFont typeface="Arimo"/>
              <a:buNone/>
              <a:defRPr sz="4800">
                <a:solidFill>
                  <a:schemeClr val="lt1"/>
                </a:solidFill>
                <a:latin typeface="Arimo"/>
                <a:ea typeface="Arimo"/>
                <a:cs typeface="Arimo"/>
                <a:sym typeface="Arimo"/>
              </a:defRPr>
            </a:lvl6pPr>
            <a:lvl7pPr lvl="6" rtl="0">
              <a:spcBef>
                <a:spcPts val="0"/>
              </a:spcBef>
              <a:spcAft>
                <a:spcPts val="0"/>
              </a:spcAft>
              <a:buClr>
                <a:schemeClr val="lt1"/>
              </a:buClr>
              <a:buSzPts val="3000"/>
              <a:buFont typeface="Arimo"/>
              <a:buNone/>
              <a:defRPr sz="4800">
                <a:solidFill>
                  <a:schemeClr val="lt1"/>
                </a:solidFill>
                <a:latin typeface="Arimo"/>
                <a:ea typeface="Arimo"/>
                <a:cs typeface="Arimo"/>
                <a:sym typeface="Arimo"/>
              </a:defRPr>
            </a:lvl7pPr>
            <a:lvl8pPr lvl="7" rtl="0">
              <a:spcBef>
                <a:spcPts val="0"/>
              </a:spcBef>
              <a:spcAft>
                <a:spcPts val="0"/>
              </a:spcAft>
              <a:buClr>
                <a:schemeClr val="lt1"/>
              </a:buClr>
              <a:buSzPts val="3000"/>
              <a:buFont typeface="Arimo"/>
              <a:buNone/>
              <a:defRPr sz="4800">
                <a:solidFill>
                  <a:schemeClr val="lt1"/>
                </a:solidFill>
                <a:latin typeface="Arimo"/>
                <a:ea typeface="Arimo"/>
                <a:cs typeface="Arimo"/>
                <a:sym typeface="Arimo"/>
              </a:defRPr>
            </a:lvl8pPr>
            <a:lvl9pPr lvl="8" rtl="0">
              <a:spcBef>
                <a:spcPts val="0"/>
              </a:spcBef>
              <a:spcAft>
                <a:spcPts val="0"/>
              </a:spcAft>
              <a:buClr>
                <a:schemeClr val="lt1"/>
              </a:buClr>
              <a:buSzPts val="3000"/>
              <a:buFont typeface="Arimo"/>
              <a:buNone/>
              <a:defRPr sz="4800">
                <a:solidFill>
                  <a:schemeClr val="lt1"/>
                </a:solidFill>
                <a:latin typeface="Arimo"/>
                <a:ea typeface="Arimo"/>
                <a:cs typeface="Arimo"/>
                <a:sym typeface="Arimo"/>
              </a:defRPr>
            </a:lvl9pPr>
          </a:lstStyle>
          <a:p>
            <a:r>
              <a:t>xx%</a:t>
            </a:r>
          </a:p>
        </p:txBody>
      </p:sp>
      <p:sp>
        <p:nvSpPr>
          <p:cNvPr id="624" name="Google Shape;624;p13"/>
          <p:cNvSpPr txBox="1">
            <a:spLocks noGrp="1"/>
          </p:cNvSpPr>
          <p:nvPr>
            <p:ph type="title" idx="7" hasCustomPrompt="1"/>
          </p:nvPr>
        </p:nvSpPr>
        <p:spPr>
          <a:xfrm>
            <a:off x="10060358" y="4949928"/>
            <a:ext cx="1175520" cy="716160"/>
          </a:xfrm>
          <a:prstGeom prst="rect">
            <a:avLst/>
          </a:prstGeom>
          <a:solidFill>
            <a:schemeClr val="lt1"/>
          </a:solidFill>
        </p:spPr>
        <p:txBody>
          <a:bodyPr spcFirstLastPara="1" wrap="square" lIns="91425" tIns="91425" rIns="91425" bIns="91425" anchor="ctr" anchorCtr="0">
            <a:noAutofit/>
          </a:bodyPr>
          <a:lstStyle>
            <a:lvl1pPr lvl="0" algn="ctr" rtl="0">
              <a:spcBef>
                <a:spcPts val="0"/>
              </a:spcBef>
              <a:spcAft>
                <a:spcPts val="0"/>
              </a:spcAft>
              <a:buClr>
                <a:schemeClr val="lt1"/>
              </a:buClr>
              <a:buSzPts val="3000"/>
              <a:buFont typeface="Arimo"/>
              <a:buNone/>
              <a:defRPr/>
            </a:lvl1pPr>
            <a:lvl2pPr lvl="1" rtl="0">
              <a:spcBef>
                <a:spcPts val="0"/>
              </a:spcBef>
              <a:spcAft>
                <a:spcPts val="0"/>
              </a:spcAft>
              <a:buClr>
                <a:schemeClr val="lt1"/>
              </a:buClr>
              <a:buSzPts val="3000"/>
              <a:buFont typeface="Arimo"/>
              <a:buNone/>
              <a:defRPr sz="4800">
                <a:solidFill>
                  <a:schemeClr val="lt1"/>
                </a:solidFill>
                <a:latin typeface="Arimo"/>
                <a:ea typeface="Arimo"/>
                <a:cs typeface="Arimo"/>
                <a:sym typeface="Arimo"/>
              </a:defRPr>
            </a:lvl2pPr>
            <a:lvl3pPr lvl="2" rtl="0">
              <a:spcBef>
                <a:spcPts val="0"/>
              </a:spcBef>
              <a:spcAft>
                <a:spcPts val="0"/>
              </a:spcAft>
              <a:buClr>
                <a:schemeClr val="lt1"/>
              </a:buClr>
              <a:buSzPts val="3000"/>
              <a:buFont typeface="Arimo"/>
              <a:buNone/>
              <a:defRPr sz="4800">
                <a:solidFill>
                  <a:schemeClr val="lt1"/>
                </a:solidFill>
                <a:latin typeface="Arimo"/>
                <a:ea typeface="Arimo"/>
                <a:cs typeface="Arimo"/>
                <a:sym typeface="Arimo"/>
              </a:defRPr>
            </a:lvl3pPr>
            <a:lvl4pPr lvl="3" rtl="0">
              <a:spcBef>
                <a:spcPts val="0"/>
              </a:spcBef>
              <a:spcAft>
                <a:spcPts val="0"/>
              </a:spcAft>
              <a:buClr>
                <a:schemeClr val="lt1"/>
              </a:buClr>
              <a:buSzPts val="3000"/>
              <a:buFont typeface="Arimo"/>
              <a:buNone/>
              <a:defRPr sz="4800">
                <a:solidFill>
                  <a:schemeClr val="lt1"/>
                </a:solidFill>
                <a:latin typeface="Arimo"/>
                <a:ea typeface="Arimo"/>
                <a:cs typeface="Arimo"/>
                <a:sym typeface="Arimo"/>
              </a:defRPr>
            </a:lvl4pPr>
            <a:lvl5pPr lvl="4" rtl="0">
              <a:spcBef>
                <a:spcPts val="0"/>
              </a:spcBef>
              <a:spcAft>
                <a:spcPts val="0"/>
              </a:spcAft>
              <a:buClr>
                <a:schemeClr val="lt1"/>
              </a:buClr>
              <a:buSzPts val="3000"/>
              <a:buFont typeface="Arimo"/>
              <a:buNone/>
              <a:defRPr sz="4800">
                <a:solidFill>
                  <a:schemeClr val="lt1"/>
                </a:solidFill>
                <a:latin typeface="Arimo"/>
                <a:ea typeface="Arimo"/>
                <a:cs typeface="Arimo"/>
                <a:sym typeface="Arimo"/>
              </a:defRPr>
            </a:lvl5pPr>
            <a:lvl6pPr lvl="5" rtl="0">
              <a:spcBef>
                <a:spcPts val="0"/>
              </a:spcBef>
              <a:spcAft>
                <a:spcPts val="0"/>
              </a:spcAft>
              <a:buClr>
                <a:schemeClr val="lt1"/>
              </a:buClr>
              <a:buSzPts val="3000"/>
              <a:buFont typeface="Arimo"/>
              <a:buNone/>
              <a:defRPr sz="4800">
                <a:solidFill>
                  <a:schemeClr val="lt1"/>
                </a:solidFill>
                <a:latin typeface="Arimo"/>
                <a:ea typeface="Arimo"/>
                <a:cs typeface="Arimo"/>
                <a:sym typeface="Arimo"/>
              </a:defRPr>
            </a:lvl6pPr>
            <a:lvl7pPr lvl="6" rtl="0">
              <a:spcBef>
                <a:spcPts val="0"/>
              </a:spcBef>
              <a:spcAft>
                <a:spcPts val="0"/>
              </a:spcAft>
              <a:buClr>
                <a:schemeClr val="lt1"/>
              </a:buClr>
              <a:buSzPts val="3000"/>
              <a:buFont typeface="Arimo"/>
              <a:buNone/>
              <a:defRPr sz="4800">
                <a:solidFill>
                  <a:schemeClr val="lt1"/>
                </a:solidFill>
                <a:latin typeface="Arimo"/>
                <a:ea typeface="Arimo"/>
                <a:cs typeface="Arimo"/>
                <a:sym typeface="Arimo"/>
              </a:defRPr>
            </a:lvl7pPr>
            <a:lvl8pPr lvl="7" rtl="0">
              <a:spcBef>
                <a:spcPts val="0"/>
              </a:spcBef>
              <a:spcAft>
                <a:spcPts val="0"/>
              </a:spcAft>
              <a:buClr>
                <a:schemeClr val="lt1"/>
              </a:buClr>
              <a:buSzPts val="3000"/>
              <a:buFont typeface="Arimo"/>
              <a:buNone/>
              <a:defRPr sz="4800">
                <a:solidFill>
                  <a:schemeClr val="lt1"/>
                </a:solidFill>
                <a:latin typeface="Arimo"/>
                <a:ea typeface="Arimo"/>
                <a:cs typeface="Arimo"/>
                <a:sym typeface="Arimo"/>
              </a:defRPr>
            </a:lvl8pPr>
            <a:lvl9pPr lvl="8" rtl="0">
              <a:spcBef>
                <a:spcPts val="0"/>
              </a:spcBef>
              <a:spcAft>
                <a:spcPts val="0"/>
              </a:spcAft>
              <a:buClr>
                <a:schemeClr val="lt1"/>
              </a:buClr>
              <a:buSzPts val="3000"/>
              <a:buFont typeface="Arimo"/>
              <a:buNone/>
              <a:defRPr sz="4800">
                <a:solidFill>
                  <a:schemeClr val="lt1"/>
                </a:solidFill>
                <a:latin typeface="Arimo"/>
                <a:ea typeface="Arimo"/>
                <a:cs typeface="Arimo"/>
                <a:sym typeface="Arimo"/>
              </a:defRPr>
            </a:lvl9pPr>
          </a:lstStyle>
          <a:p>
            <a:r>
              <a:t>xx%</a:t>
            </a:r>
          </a:p>
        </p:txBody>
      </p:sp>
      <p:sp>
        <p:nvSpPr>
          <p:cNvPr id="625" name="Google Shape;625;p13"/>
          <p:cNvSpPr txBox="1">
            <a:spLocks noGrp="1"/>
          </p:cNvSpPr>
          <p:nvPr>
            <p:ph type="subTitle" idx="1"/>
          </p:nvPr>
        </p:nvSpPr>
        <p:spPr>
          <a:xfrm>
            <a:off x="1300760" y="3523600"/>
            <a:ext cx="3391200" cy="65376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1"/>
              </a:buClr>
              <a:buSzPts val="2400"/>
              <a:buNone/>
              <a:defRPr sz="3200" b="1">
                <a:solidFill>
                  <a:schemeClr val="lt1"/>
                </a:solidFill>
                <a:latin typeface="Archivo"/>
                <a:ea typeface="Archivo"/>
                <a:cs typeface="Archivo"/>
                <a:sym typeface="Archivo"/>
              </a:defRPr>
            </a:lvl1pPr>
            <a:lvl2pPr lvl="1" rtl="0">
              <a:lnSpc>
                <a:spcPct val="100000"/>
              </a:lnSpc>
              <a:spcBef>
                <a:spcPts val="0"/>
              </a:spcBef>
              <a:spcAft>
                <a:spcPts val="0"/>
              </a:spcAft>
              <a:buClr>
                <a:schemeClr val="lt1"/>
              </a:buClr>
              <a:buSzPts val="2400"/>
              <a:buNone/>
              <a:defRPr sz="3840">
                <a:solidFill>
                  <a:schemeClr val="lt1"/>
                </a:solidFill>
              </a:defRPr>
            </a:lvl2pPr>
            <a:lvl3pPr lvl="2" rtl="0">
              <a:lnSpc>
                <a:spcPct val="100000"/>
              </a:lnSpc>
              <a:spcBef>
                <a:spcPts val="0"/>
              </a:spcBef>
              <a:spcAft>
                <a:spcPts val="0"/>
              </a:spcAft>
              <a:buClr>
                <a:schemeClr val="lt1"/>
              </a:buClr>
              <a:buSzPts val="2400"/>
              <a:buNone/>
              <a:defRPr sz="3840">
                <a:solidFill>
                  <a:schemeClr val="lt1"/>
                </a:solidFill>
              </a:defRPr>
            </a:lvl3pPr>
            <a:lvl4pPr lvl="3" rtl="0">
              <a:lnSpc>
                <a:spcPct val="100000"/>
              </a:lnSpc>
              <a:spcBef>
                <a:spcPts val="0"/>
              </a:spcBef>
              <a:spcAft>
                <a:spcPts val="0"/>
              </a:spcAft>
              <a:buClr>
                <a:schemeClr val="lt1"/>
              </a:buClr>
              <a:buSzPts val="2400"/>
              <a:buNone/>
              <a:defRPr sz="3840">
                <a:solidFill>
                  <a:schemeClr val="lt1"/>
                </a:solidFill>
              </a:defRPr>
            </a:lvl4pPr>
            <a:lvl5pPr lvl="4" rtl="0">
              <a:lnSpc>
                <a:spcPct val="100000"/>
              </a:lnSpc>
              <a:spcBef>
                <a:spcPts val="0"/>
              </a:spcBef>
              <a:spcAft>
                <a:spcPts val="0"/>
              </a:spcAft>
              <a:buClr>
                <a:schemeClr val="lt1"/>
              </a:buClr>
              <a:buSzPts val="2400"/>
              <a:buNone/>
              <a:defRPr sz="3840">
                <a:solidFill>
                  <a:schemeClr val="lt1"/>
                </a:solidFill>
              </a:defRPr>
            </a:lvl5pPr>
            <a:lvl6pPr lvl="5" rtl="0">
              <a:lnSpc>
                <a:spcPct val="100000"/>
              </a:lnSpc>
              <a:spcBef>
                <a:spcPts val="0"/>
              </a:spcBef>
              <a:spcAft>
                <a:spcPts val="0"/>
              </a:spcAft>
              <a:buClr>
                <a:schemeClr val="lt1"/>
              </a:buClr>
              <a:buSzPts val="2400"/>
              <a:buNone/>
              <a:defRPr sz="3840">
                <a:solidFill>
                  <a:schemeClr val="lt1"/>
                </a:solidFill>
              </a:defRPr>
            </a:lvl6pPr>
            <a:lvl7pPr lvl="6" rtl="0">
              <a:lnSpc>
                <a:spcPct val="100000"/>
              </a:lnSpc>
              <a:spcBef>
                <a:spcPts val="0"/>
              </a:spcBef>
              <a:spcAft>
                <a:spcPts val="0"/>
              </a:spcAft>
              <a:buClr>
                <a:schemeClr val="lt1"/>
              </a:buClr>
              <a:buSzPts val="2400"/>
              <a:buNone/>
              <a:defRPr sz="3840">
                <a:solidFill>
                  <a:schemeClr val="lt1"/>
                </a:solidFill>
              </a:defRPr>
            </a:lvl7pPr>
            <a:lvl8pPr lvl="7" rtl="0">
              <a:lnSpc>
                <a:spcPct val="100000"/>
              </a:lnSpc>
              <a:spcBef>
                <a:spcPts val="0"/>
              </a:spcBef>
              <a:spcAft>
                <a:spcPts val="0"/>
              </a:spcAft>
              <a:buClr>
                <a:schemeClr val="lt1"/>
              </a:buClr>
              <a:buSzPts val="2400"/>
              <a:buNone/>
              <a:defRPr sz="3840">
                <a:solidFill>
                  <a:schemeClr val="lt1"/>
                </a:solidFill>
              </a:defRPr>
            </a:lvl8pPr>
            <a:lvl9pPr lvl="8" rtl="0">
              <a:lnSpc>
                <a:spcPct val="100000"/>
              </a:lnSpc>
              <a:spcBef>
                <a:spcPts val="0"/>
              </a:spcBef>
              <a:spcAft>
                <a:spcPts val="0"/>
              </a:spcAft>
              <a:buClr>
                <a:schemeClr val="lt1"/>
              </a:buClr>
              <a:buSzPts val="2400"/>
              <a:buNone/>
              <a:defRPr sz="3840">
                <a:solidFill>
                  <a:schemeClr val="lt1"/>
                </a:solidFill>
              </a:defRPr>
            </a:lvl9pPr>
          </a:lstStyle>
          <a:p>
            <a:endParaRPr/>
          </a:p>
        </p:txBody>
      </p:sp>
      <p:sp>
        <p:nvSpPr>
          <p:cNvPr id="626" name="Google Shape;626;p13"/>
          <p:cNvSpPr txBox="1">
            <a:spLocks noGrp="1"/>
          </p:cNvSpPr>
          <p:nvPr>
            <p:ph type="subTitle" idx="8"/>
          </p:nvPr>
        </p:nvSpPr>
        <p:spPr>
          <a:xfrm>
            <a:off x="5619600" y="3523600"/>
            <a:ext cx="3391200" cy="65376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1"/>
              </a:buClr>
              <a:buSzPts val="2400"/>
              <a:buNone/>
              <a:defRPr sz="3200" b="1">
                <a:solidFill>
                  <a:schemeClr val="lt1"/>
                </a:solidFill>
                <a:latin typeface="Archivo"/>
                <a:ea typeface="Archivo"/>
                <a:cs typeface="Archivo"/>
                <a:sym typeface="Archivo"/>
              </a:defRPr>
            </a:lvl1pPr>
            <a:lvl2pPr lvl="1" rtl="0">
              <a:lnSpc>
                <a:spcPct val="100000"/>
              </a:lnSpc>
              <a:spcBef>
                <a:spcPts val="0"/>
              </a:spcBef>
              <a:spcAft>
                <a:spcPts val="0"/>
              </a:spcAft>
              <a:buClr>
                <a:schemeClr val="lt1"/>
              </a:buClr>
              <a:buSzPts val="2400"/>
              <a:buNone/>
              <a:defRPr sz="3840">
                <a:solidFill>
                  <a:schemeClr val="lt1"/>
                </a:solidFill>
              </a:defRPr>
            </a:lvl2pPr>
            <a:lvl3pPr lvl="2" rtl="0">
              <a:lnSpc>
                <a:spcPct val="100000"/>
              </a:lnSpc>
              <a:spcBef>
                <a:spcPts val="0"/>
              </a:spcBef>
              <a:spcAft>
                <a:spcPts val="0"/>
              </a:spcAft>
              <a:buClr>
                <a:schemeClr val="lt1"/>
              </a:buClr>
              <a:buSzPts val="2400"/>
              <a:buNone/>
              <a:defRPr sz="3840">
                <a:solidFill>
                  <a:schemeClr val="lt1"/>
                </a:solidFill>
              </a:defRPr>
            </a:lvl3pPr>
            <a:lvl4pPr lvl="3" rtl="0">
              <a:lnSpc>
                <a:spcPct val="100000"/>
              </a:lnSpc>
              <a:spcBef>
                <a:spcPts val="0"/>
              </a:spcBef>
              <a:spcAft>
                <a:spcPts val="0"/>
              </a:spcAft>
              <a:buClr>
                <a:schemeClr val="lt1"/>
              </a:buClr>
              <a:buSzPts val="2400"/>
              <a:buNone/>
              <a:defRPr sz="3840">
                <a:solidFill>
                  <a:schemeClr val="lt1"/>
                </a:solidFill>
              </a:defRPr>
            </a:lvl4pPr>
            <a:lvl5pPr lvl="4" rtl="0">
              <a:lnSpc>
                <a:spcPct val="100000"/>
              </a:lnSpc>
              <a:spcBef>
                <a:spcPts val="0"/>
              </a:spcBef>
              <a:spcAft>
                <a:spcPts val="0"/>
              </a:spcAft>
              <a:buClr>
                <a:schemeClr val="lt1"/>
              </a:buClr>
              <a:buSzPts val="2400"/>
              <a:buNone/>
              <a:defRPr sz="3840">
                <a:solidFill>
                  <a:schemeClr val="lt1"/>
                </a:solidFill>
              </a:defRPr>
            </a:lvl5pPr>
            <a:lvl6pPr lvl="5" rtl="0">
              <a:lnSpc>
                <a:spcPct val="100000"/>
              </a:lnSpc>
              <a:spcBef>
                <a:spcPts val="0"/>
              </a:spcBef>
              <a:spcAft>
                <a:spcPts val="0"/>
              </a:spcAft>
              <a:buClr>
                <a:schemeClr val="lt1"/>
              </a:buClr>
              <a:buSzPts val="2400"/>
              <a:buNone/>
              <a:defRPr sz="3840">
                <a:solidFill>
                  <a:schemeClr val="lt1"/>
                </a:solidFill>
              </a:defRPr>
            </a:lvl6pPr>
            <a:lvl7pPr lvl="6" rtl="0">
              <a:lnSpc>
                <a:spcPct val="100000"/>
              </a:lnSpc>
              <a:spcBef>
                <a:spcPts val="0"/>
              </a:spcBef>
              <a:spcAft>
                <a:spcPts val="0"/>
              </a:spcAft>
              <a:buClr>
                <a:schemeClr val="lt1"/>
              </a:buClr>
              <a:buSzPts val="2400"/>
              <a:buNone/>
              <a:defRPr sz="3840">
                <a:solidFill>
                  <a:schemeClr val="lt1"/>
                </a:solidFill>
              </a:defRPr>
            </a:lvl7pPr>
            <a:lvl8pPr lvl="7" rtl="0">
              <a:lnSpc>
                <a:spcPct val="100000"/>
              </a:lnSpc>
              <a:spcBef>
                <a:spcPts val="0"/>
              </a:spcBef>
              <a:spcAft>
                <a:spcPts val="0"/>
              </a:spcAft>
              <a:buClr>
                <a:schemeClr val="lt1"/>
              </a:buClr>
              <a:buSzPts val="2400"/>
              <a:buNone/>
              <a:defRPr sz="3840">
                <a:solidFill>
                  <a:schemeClr val="lt1"/>
                </a:solidFill>
              </a:defRPr>
            </a:lvl8pPr>
            <a:lvl9pPr lvl="8" rtl="0">
              <a:lnSpc>
                <a:spcPct val="100000"/>
              </a:lnSpc>
              <a:spcBef>
                <a:spcPts val="0"/>
              </a:spcBef>
              <a:spcAft>
                <a:spcPts val="0"/>
              </a:spcAft>
              <a:buClr>
                <a:schemeClr val="lt1"/>
              </a:buClr>
              <a:buSzPts val="2400"/>
              <a:buNone/>
              <a:defRPr sz="3840">
                <a:solidFill>
                  <a:schemeClr val="lt1"/>
                </a:solidFill>
              </a:defRPr>
            </a:lvl9pPr>
          </a:lstStyle>
          <a:p>
            <a:endParaRPr/>
          </a:p>
        </p:txBody>
      </p:sp>
      <p:sp>
        <p:nvSpPr>
          <p:cNvPr id="627" name="Google Shape;627;p13"/>
          <p:cNvSpPr txBox="1">
            <a:spLocks noGrp="1"/>
          </p:cNvSpPr>
          <p:nvPr>
            <p:ph type="subTitle" idx="9"/>
          </p:nvPr>
        </p:nvSpPr>
        <p:spPr>
          <a:xfrm>
            <a:off x="9938440" y="3523600"/>
            <a:ext cx="3391200" cy="65376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1"/>
              </a:buClr>
              <a:buSzPts val="2400"/>
              <a:buNone/>
              <a:defRPr sz="3200" b="1">
                <a:solidFill>
                  <a:schemeClr val="lt1"/>
                </a:solidFill>
                <a:latin typeface="Archivo"/>
                <a:ea typeface="Archivo"/>
                <a:cs typeface="Archivo"/>
                <a:sym typeface="Archivo"/>
              </a:defRPr>
            </a:lvl1pPr>
            <a:lvl2pPr lvl="1" rtl="0">
              <a:lnSpc>
                <a:spcPct val="100000"/>
              </a:lnSpc>
              <a:spcBef>
                <a:spcPts val="0"/>
              </a:spcBef>
              <a:spcAft>
                <a:spcPts val="0"/>
              </a:spcAft>
              <a:buClr>
                <a:schemeClr val="lt1"/>
              </a:buClr>
              <a:buSzPts val="2400"/>
              <a:buNone/>
              <a:defRPr sz="3840">
                <a:solidFill>
                  <a:schemeClr val="lt1"/>
                </a:solidFill>
              </a:defRPr>
            </a:lvl2pPr>
            <a:lvl3pPr lvl="2" rtl="0">
              <a:lnSpc>
                <a:spcPct val="100000"/>
              </a:lnSpc>
              <a:spcBef>
                <a:spcPts val="0"/>
              </a:spcBef>
              <a:spcAft>
                <a:spcPts val="0"/>
              </a:spcAft>
              <a:buClr>
                <a:schemeClr val="lt1"/>
              </a:buClr>
              <a:buSzPts val="2400"/>
              <a:buNone/>
              <a:defRPr sz="3840">
                <a:solidFill>
                  <a:schemeClr val="lt1"/>
                </a:solidFill>
              </a:defRPr>
            </a:lvl3pPr>
            <a:lvl4pPr lvl="3" rtl="0">
              <a:lnSpc>
                <a:spcPct val="100000"/>
              </a:lnSpc>
              <a:spcBef>
                <a:spcPts val="0"/>
              </a:spcBef>
              <a:spcAft>
                <a:spcPts val="0"/>
              </a:spcAft>
              <a:buClr>
                <a:schemeClr val="lt1"/>
              </a:buClr>
              <a:buSzPts val="2400"/>
              <a:buNone/>
              <a:defRPr sz="3840">
                <a:solidFill>
                  <a:schemeClr val="lt1"/>
                </a:solidFill>
              </a:defRPr>
            </a:lvl4pPr>
            <a:lvl5pPr lvl="4" rtl="0">
              <a:lnSpc>
                <a:spcPct val="100000"/>
              </a:lnSpc>
              <a:spcBef>
                <a:spcPts val="0"/>
              </a:spcBef>
              <a:spcAft>
                <a:spcPts val="0"/>
              </a:spcAft>
              <a:buClr>
                <a:schemeClr val="lt1"/>
              </a:buClr>
              <a:buSzPts val="2400"/>
              <a:buNone/>
              <a:defRPr sz="3840">
                <a:solidFill>
                  <a:schemeClr val="lt1"/>
                </a:solidFill>
              </a:defRPr>
            </a:lvl5pPr>
            <a:lvl6pPr lvl="5" rtl="0">
              <a:lnSpc>
                <a:spcPct val="100000"/>
              </a:lnSpc>
              <a:spcBef>
                <a:spcPts val="0"/>
              </a:spcBef>
              <a:spcAft>
                <a:spcPts val="0"/>
              </a:spcAft>
              <a:buClr>
                <a:schemeClr val="lt1"/>
              </a:buClr>
              <a:buSzPts val="2400"/>
              <a:buNone/>
              <a:defRPr sz="3840">
                <a:solidFill>
                  <a:schemeClr val="lt1"/>
                </a:solidFill>
              </a:defRPr>
            </a:lvl6pPr>
            <a:lvl7pPr lvl="6" rtl="0">
              <a:lnSpc>
                <a:spcPct val="100000"/>
              </a:lnSpc>
              <a:spcBef>
                <a:spcPts val="0"/>
              </a:spcBef>
              <a:spcAft>
                <a:spcPts val="0"/>
              </a:spcAft>
              <a:buClr>
                <a:schemeClr val="lt1"/>
              </a:buClr>
              <a:buSzPts val="2400"/>
              <a:buNone/>
              <a:defRPr sz="3840">
                <a:solidFill>
                  <a:schemeClr val="lt1"/>
                </a:solidFill>
              </a:defRPr>
            </a:lvl7pPr>
            <a:lvl8pPr lvl="7" rtl="0">
              <a:lnSpc>
                <a:spcPct val="100000"/>
              </a:lnSpc>
              <a:spcBef>
                <a:spcPts val="0"/>
              </a:spcBef>
              <a:spcAft>
                <a:spcPts val="0"/>
              </a:spcAft>
              <a:buClr>
                <a:schemeClr val="lt1"/>
              </a:buClr>
              <a:buSzPts val="2400"/>
              <a:buNone/>
              <a:defRPr sz="3840">
                <a:solidFill>
                  <a:schemeClr val="lt1"/>
                </a:solidFill>
              </a:defRPr>
            </a:lvl8pPr>
            <a:lvl9pPr lvl="8" rtl="0">
              <a:lnSpc>
                <a:spcPct val="100000"/>
              </a:lnSpc>
              <a:spcBef>
                <a:spcPts val="0"/>
              </a:spcBef>
              <a:spcAft>
                <a:spcPts val="0"/>
              </a:spcAft>
              <a:buClr>
                <a:schemeClr val="lt1"/>
              </a:buClr>
              <a:buSzPts val="2400"/>
              <a:buNone/>
              <a:defRPr sz="3840">
                <a:solidFill>
                  <a:schemeClr val="lt1"/>
                </a:solidFill>
              </a:defRPr>
            </a:lvl9pPr>
          </a:lstStyle>
          <a:p>
            <a:endParaRPr/>
          </a:p>
        </p:txBody>
      </p:sp>
      <p:sp>
        <p:nvSpPr>
          <p:cNvPr id="628" name="Google Shape;628;p13"/>
          <p:cNvSpPr txBox="1">
            <a:spLocks noGrp="1"/>
          </p:cNvSpPr>
          <p:nvPr>
            <p:ph type="subTitle" idx="13"/>
          </p:nvPr>
        </p:nvSpPr>
        <p:spPr>
          <a:xfrm>
            <a:off x="1300760" y="5834560"/>
            <a:ext cx="3391200" cy="65376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1"/>
              </a:buClr>
              <a:buSzPts val="2400"/>
              <a:buNone/>
              <a:defRPr sz="3200" b="1">
                <a:solidFill>
                  <a:schemeClr val="lt1"/>
                </a:solidFill>
                <a:latin typeface="Archivo"/>
                <a:ea typeface="Archivo"/>
                <a:cs typeface="Archivo"/>
                <a:sym typeface="Archivo"/>
              </a:defRPr>
            </a:lvl1pPr>
            <a:lvl2pPr lvl="1" rtl="0">
              <a:lnSpc>
                <a:spcPct val="100000"/>
              </a:lnSpc>
              <a:spcBef>
                <a:spcPts val="0"/>
              </a:spcBef>
              <a:spcAft>
                <a:spcPts val="0"/>
              </a:spcAft>
              <a:buClr>
                <a:schemeClr val="lt1"/>
              </a:buClr>
              <a:buSzPts val="2400"/>
              <a:buNone/>
              <a:defRPr sz="3840">
                <a:solidFill>
                  <a:schemeClr val="lt1"/>
                </a:solidFill>
              </a:defRPr>
            </a:lvl2pPr>
            <a:lvl3pPr lvl="2" rtl="0">
              <a:lnSpc>
                <a:spcPct val="100000"/>
              </a:lnSpc>
              <a:spcBef>
                <a:spcPts val="0"/>
              </a:spcBef>
              <a:spcAft>
                <a:spcPts val="0"/>
              </a:spcAft>
              <a:buClr>
                <a:schemeClr val="lt1"/>
              </a:buClr>
              <a:buSzPts val="2400"/>
              <a:buNone/>
              <a:defRPr sz="3840">
                <a:solidFill>
                  <a:schemeClr val="lt1"/>
                </a:solidFill>
              </a:defRPr>
            </a:lvl3pPr>
            <a:lvl4pPr lvl="3" rtl="0">
              <a:lnSpc>
                <a:spcPct val="100000"/>
              </a:lnSpc>
              <a:spcBef>
                <a:spcPts val="0"/>
              </a:spcBef>
              <a:spcAft>
                <a:spcPts val="0"/>
              </a:spcAft>
              <a:buClr>
                <a:schemeClr val="lt1"/>
              </a:buClr>
              <a:buSzPts val="2400"/>
              <a:buNone/>
              <a:defRPr sz="3840">
                <a:solidFill>
                  <a:schemeClr val="lt1"/>
                </a:solidFill>
              </a:defRPr>
            </a:lvl4pPr>
            <a:lvl5pPr lvl="4" rtl="0">
              <a:lnSpc>
                <a:spcPct val="100000"/>
              </a:lnSpc>
              <a:spcBef>
                <a:spcPts val="0"/>
              </a:spcBef>
              <a:spcAft>
                <a:spcPts val="0"/>
              </a:spcAft>
              <a:buClr>
                <a:schemeClr val="lt1"/>
              </a:buClr>
              <a:buSzPts val="2400"/>
              <a:buNone/>
              <a:defRPr sz="3840">
                <a:solidFill>
                  <a:schemeClr val="lt1"/>
                </a:solidFill>
              </a:defRPr>
            </a:lvl5pPr>
            <a:lvl6pPr lvl="5" rtl="0">
              <a:lnSpc>
                <a:spcPct val="100000"/>
              </a:lnSpc>
              <a:spcBef>
                <a:spcPts val="0"/>
              </a:spcBef>
              <a:spcAft>
                <a:spcPts val="0"/>
              </a:spcAft>
              <a:buClr>
                <a:schemeClr val="lt1"/>
              </a:buClr>
              <a:buSzPts val="2400"/>
              <a:buNone/>
              <a:defRPr sz="3840">
                <a:solidFill>
                  <a:schemeClr val="lt1"/>
                </a:solidFill>
              </a:defRPr>
            </a:lvl6pPr>
            <a:lvl7pPr lvl="6" rtl="0">
              <a:lnSpc>
                <a:spcPct val="100000"/>
              </a:lnSpc>
              <a:spcBef>
                <a:spcPts val="0"/>
              </a:spcBef>
              <a:spcAft>
                <a:spcPts val="0"/>
              </a:spcAft>
              <a:buClr>
                <a:schemeClr val="lt1"/>
              </a:buClr>
              <a:buSzPts val="2400"/>
              <a:buNone/>
              <a:defRPr sz="3840">
                <a:solidFill>
                  <a:schemeClr val="lt1"/>
                </a:solidFill>
              </a:defRPr>
            </a:lvl7pPr>
            <a:lvl8pPr lvl="7" rtl="0">
              <a:lnSpc>
                <a:spcPct val="100000"/>
              </a:lnSpc>
              <a:spcBef>
                <a:spcPts val="0"/>
              </a:spcBef>
              <a:spcAft>
                <a:spcPts val="0"/>
              </a:spcAft>
              <a:buClr>
                <a:schemeClr val="lt1"/>
              </a:buClr>
              <a:buSzPts val="2400"/>
              <a:buNone/>
              <a:defRPr sz="3840">
                <a:solidFill>
                  <a:schemeClr val="lt1"/>
                </a:solidFill>
              </a:defRPr>
            </a:lvl8pPr>
            <a:lvl9pPr lvl="8" rtl="0">
              <a:lnSpc>
                <a:spcPct val="100000"/>
              </a:lnSpc>
              <a:spcBef>
                <a:spcPts val="0"/>
              </a:spcBef>
              <a:spcAft>
                <a:spcPts val="0"/>
              </a:spcAft>
              <a:buClr>
                <a:schemeClr val="lt1"/>
              </a:buClr>
              <a:buSzPts val="2400"/>
              <a:buNone/>
              <a:defRPr sz="3840">
                <a:solidFill>
                  <a:schemeClr val="lt1"/>
                </a:solidFill>
              </a:defRPr>
            </a:lvl9pPr>
          </a:lstStyle>
          <a:p>
            <a:endParaRPr/>
          </a:p>
        </p:txBody>
      </p:sp>
      <p:sp>
        <p:nvSpPr>
          <p:cNvPr id="629" name="Google Shape;629;p13"/>
          <p:cNvSpPr txBox="1">
            <a:spLocks noGrp="1"/>
          </p:cNvSpPr>
          <p:nvPr>
            <p:ph type="subTitle" idx="14"/>
          </p:nvPr>
        </p:nvSpPr>
        <p:spPr>
          <a:xfrm>
            <a:off x="5619600" y="5834560"/>
            <a:ext cx="3391200" cy="65376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1"/>
              </a:buClr>
              <a:buSzPts val="2400"/>
              <a:buNone/>
              <a:defRPr sz="3200" b="1">
                <a:solidFill>
                  <a:schemeClr val="lt1"/>
                </a:solidFill>
                <a:latin typeface="Archivo"/>
                <a:ea typeface="Archivo"/>
                <a:cs typeface="Archivo"/>
                <a:sym typeface="Archivo"/>
              </a:defRPr>
            </a:lvl1pPr>
            <a:lvl2pPr lvl="1" rtl="0">
              <a:lnSpc>
                <a:spcPct val="100000"/>
              </a:lnSpc>
              <a:spcBef>
                <a:spcPts val="0"/>
              </a:spcBef>
              <a:spcAft>
                <a:spcPts val="0"/>
              </a:spcAft>
              <a:buClr>
                <a:schemeClr val="lt1"/>
              </a:buClr>
              <a:buSzPts val="2400"/>
              <a:buNone/>
              <a:defRPr sz="3840">
                <a:solidFill>
                  <a:schemeClr val="lt1"/>
                </a:solidFill>
              </a:defRPr>
            </a:lvl2pPr>
            <a:lvl3pPr lvl="2" rtl="0">
              <a:lnSpc>
                <a:spcPct val="100000"/>
              </a:lnSpc>
              <a:spcBef>
                <a:spcPts val="0"/>
              </a:spcBef>
              <a:spcAft>
                <a:spcPts val="0"/>
              </a:spcAft>
              <a:buClr>
                <a:schemeClr val="lt1"/>
              </a:buClr>
              <a:buSzPts val="2400"/>
              <a:buNone/>
              <a:defRPr sz="3840">
                <a:solidFill>
                  <a:schemeClr val="lt1"/>
                </a:solidFill>
              </a:defRPr>
            </a:lvl3pPr>
            <a:lvl4pPr lvl="3" rtl="0">
              <a:lnSpc>
                <a:spcPct val="100000"/>
              </a:lnSpc>
              <a:spcBef>
                <a:spcPts val="0"/>
              </a:spcBef>
              <a:spcAft>
                <a:spcPts val="0"/>
              </a:spcAft>
              <a:buClr>
                <a:schemeClr val="lt1"/>
              </a:buClr>
              <a:buSzPts val="2400"/>
              <a:buNone/>
              <a:defRPr sz="3840">
                <a:solidFill>
                  <a:schemeClr val="lt1"/>
                </a:solidFill>
              </a:defRPr>
            </a:lvl4pPr>
            <a:lvl5pPr lvl="4" rtl="0">
              <a:lnSpc>
                <a:spcPct val="100000"/>
              </a:lnSpc>
              <a:spcBef>
                <a:spcPts val="0"/>
              </a:spcBef>
              <a:spcAft>
                <a:spcPts val="0"/>
              </a:spcAft>
              <a:buClr>
                <a:schemeClr val="lt1"/>
              </a:buClr>
              <a:buSzPts val="2400"/>
              <a:buNone/>
              <a:defRPr sz="3840">
                <a:solidFill>
                  <a:schemeClr val="lt1"/>
                </a:solidFill>
              </a:defRPr>
            </a:lvl5pPr>
            <a:lvl6pPr lvl="5" rtl="0">
              <a:lnSpc>
                <a:spcPct val="100000"/>
              </a:lnSpc>
              <a:spcBef>
                <a:spcPts val="0"/>
              </a:spcBef>
              <a:spcAft>
                <a:spcPts val="0"/>
              </a:spcAft>
              <a:buClr>
                <a:schemeClr val="lt1"/>
              </a:buClr>
              <a:buSzPts val="2400"/>
              <a:buNone/>
              <a:defRPr sz="3840">
                <a:solidFill>
                  <a:schemeClr val="lt1"/>
                </a:solidFill>
              </a:defRPr>
            </a:lvl6pPr>
            <a:lvl7pPr lvl="6" rtl="0">
              <a:lnSpc>
                <a:spcPct val="100000"/>
              </a:lnSpc>
              <a:spcBef>
                <a:spcPts val="0"/>
              </a:spcBef>
              <a:spcAft>
                <a:spcPts val="0"/>
              </a:spcAft>
              <a:buClr>
                <a:schemeClr val="lt1"/>
              </a:buClr>
              <a:buSzPts val="2400"/>
              <a:buNone/>
              <a:defRPr sz="3840">
                <a:solidFill>
                  <a:schemeClr val="lt1"/>
                </a:solidFill>
              </a:defRPr>
            </a:lvl7pPr>
            <a:lvl8pPr lvl="7" rtl="0">
              <a:lnSpc>
                <a:spcPct val="100000"/>
              </a:lnSpc>
              <a:spcBef>
                <a:spcPts val="0"/>
              </a:spcBef>
              <a:spcAft>
                <a:spcPts val="0"/>
              </a:spcAft>
              <a:buClr>
                <a:schemeClr val="lt1"/>
              </a:buClr>
              <a:buSzPts val="2400"/>
              <a:buNone/>
              <a:defRPr sz="3840">
                <a:solidFill>
                  <a:schemeClr val="lt1"/>
                </a:solidFill>
              </a:defRPr>
            </a:lvl8pPr>
            <a:lvl9pPr lvl="8" rtl="0">
              <a:lnSpc>
                <a:spcPct val="100000"/>
              </a:lnSpc>
              <a:spcBef>
                <a:spcPts val="0"/>
              </a:spcBef>
              <a:spcAft>
                <a:spcPts val="0"/>
              </a:spcAft>
              <a:buClr>
                <a:schemeClr val="lt1"/>
              </a:buClr>
              <a:buSzPts val="2400"/>
              <a:buNone/>
              <a:defRPr sz="3840">
                <a:solidFill>
                  <a:schemeClr val="lt1"/>
                </a:solidFill>
              </a:defRPr>
            </a:lvl9pPr>
          </a:lstStyle>
          <a:p>
            <a:endParaRPr/>
          </a:p>
        </p:txBody>
      </p:sp>
      <p:sp>
        <p:nvSpPr>
          <p:cNvPr id="630" name="Google Shape;630;p13"/>
          <p:cNvSpPr txBox="1">
            <a:spLocks noGrp="1"/>
          </p:cNvSpPr>
          <p:nvPr>
            <p:ph type="subTitle" idx="15"/>
          </p:nvPr>
        </p:nvSpPr>
        <p:spPr>
          <a:xfrm>
            <a:off x="9938440" y="5834560"/>
            <a:ext cx="3391200" cy="65376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1"/>
              </a:buClr>
              <a:buSzPts val="2400"/>
              <a:buNone/>
              <a:defRPr sz="3200" b="1">
                <a:solidFill>
                  <a:schemeClr val="lt1"/>
                </a:solidFill>
                <a:latin typeface="Archivo"/>
                <a:ea typeface="Archivo"/>
                <a:cs typeface="Archivo"/>
                <a:sym typeface="Archivo"/>
              </a:defRPr>
            </a:lvl1pPr>
            <a:lvl2pPr lvl="1" rtl="0">
              <a:lnSpc>
                <a:spcPct val="100000"/>
              </a:lnSpc>
              <a:spcBef>
                <a:spcPts val="0"/>
              </a:spcBef>
              <a:spcAft>
                <a:spcPts val="0"/>
              </a:spcAft>
              <a:buClr>
                <a:schemeClr val="lt1"/>
              </a:buClr>
              <a:buSzPts val="2400"/>
              <a:buNone/>
              <a:defRPr sz="3840">
                <a:solidFill>
                  <a:schemeClr val="lt1"/>
                </a:solidFill>
              </a:defRPr>
            </a:lvl2pPr>
            <a:lvl3pPr lvl="2" rtl="0">
              <a:lnSpc>
                <a:spcPct val="100000"/>
              </a:lnSpc>
              <a:spcBef>
                <a:spcPts val="0"/>
              </a:spcBef>
              <a:spcAft>
                <a:spcPts val="0"/>
              </a:spcAft>
              <a:buClr>
                <a:schemeClr val="lt1"/>
              </a:buClr>
              <a:buSzPts val="2400"/>
              <a:buNone/>
              <a:defRPr sz="3840">
                <a:solidFill>
                  <a:schemeClr val="lt1"/>
                </a:solidFill>
              </a:defRPr>
            </a:lvl3pPr>
            <a:lvl4pPr lvl="3" rtl="0">
              <a:lnSpc>
                <a:spcPct val="100000"/>
              </a:lnSpc>
              <a:spcBef>
                <a:spcPts val="0"/>
              </a:spcBef>
              <a:spcAft>
                <a:spcPts val="0"/>
              </a:spcAft>
              <a:buClr>
                <a:schemeClr val="lt1"/>
              </a:buClr>
              <a:buSzPts val="2400"/>
              <a:buNone/>
              <a:defRPr sz="3840">
                <a:solidFill>
                  <a:schemeClr val="lt1"/>
                </a:solidFill>
              </a:defRPr>
            </a:lvl4pPr>
            <a:lvl5pPr lvl="4" rtl="0">
              <a:lnSpc>
                <a:spcPct val="100000"/>
              </a:lnSpc>
              <a:spcBef>
                <a:spcPts val="0"/>
              </a:spcBef>
              <a:spcAft>
                <a:spcPts val="0"/>
              </a:spcAft>
              <a:buClr>
                <a:schemeClr val="lt1"/>
              </a:buClr>
              <a:buSzPts val="2400"/>
              <a:buNone/>
              <a:defRPr sz="3840">
                <a:solidFill>
                  <a:schemeClr val="lt1"/>
                </a:solidFill>
              </a:defRPr>
            </a:lvl5pPr>
            <a:lvl6pPr lvl="5" rtl="0">
              <a:lnSpc>
                <a:spcPct val="100000"/>
              </a:lnSpc>
              <a:spcBef>
                <a:spcPts val="0"/>
              </a:spcBef>
              <a:spcAft>
                <a:spcPts val="0"/>
              </a:spcAft>
              <a:buClr>
                <a:schemeClr val="lt1"/>
              </a:buClr>
              <a:buSzPts val="2400"/>
              <a:buNone/>
              <a:defRPr sz="3840">
                <a:solidFill>
                  <a:schemeClr val="lt1"/>
                </a:solidFill>
              </a:defRPr>
            </a:lvl6pPr>
            <a:lvl7pPr lvl="6" rtl="0">
              <a:lnSpc>
                <a:spcPct val="100000"/>
              </a:lnSpc>
              <a:spcBef>
                <a:spcPts val="0"/>
              </a:spcBef>
              <a:spcAft>
                <a:spcPts val="0"/>
              </a:spcAft>
              <a:buClr>
                <a:schemeClr val="lt1"/>
              </a:buClr>
              <a:buSzPts val="2400"/>
              <a:buNone/>
              <a:defRPr sz="3840">
                <a:solidFill>
                  <a:schemeClr val="lt1"/>
                </a:solidFill>
              </a:defRPr>
            </a:lvl7pPr>
            <a:lvl8pPr lvl="7" rtl="0">
              <a:lnSpc>
                <a:spcPct val="100000"/>
              </a:lnSpc>
              <a:spcBef>
                <a:spcPts val="0"/>
              </a:spcBef>
              <a:spcAft>
                <a:spcPts val="0"/>
              </a:spcAft>
              <a:buClr>
                <a:schemeClr val="lt1"/>
              </a:buClr>
              <a:buSzPts val="2400"/>
              <a:buNone/>
              <a:defRPr sz="3840">
                <a:solidFill>
                  <a:schemeClr val="lt1"/>
                </a:solidFill>
              </a:defRPr>
            </a:lvl8pPr>
            <a:lvl9pPr lvl="8" rtl="0">
              <a:lnSpc>
                <a:spcPct val="100000"/>
              </a:lnSpc>
              <a:spcBef>
                <a:spcPts val="0"/>
              </a:spcBef>
              <a:spcAft>
                <a:spcPts val="0"/>
              </a:spcAft>
              <a:buClr>
                <a:schemeClr val="lt1"/>
              </a:buClr>
              <a:buSzPts val="2400"/>
              <a:buNone/>
              <a:defRPr sz="3840">
                <a:solidFill>
                  <a:schemeClr val="lt1"/>
                </a:solidFill>
              </a:defRPr>
            </a:lvl9pPr>
          </a:lstStyle>
          <a:p>
            <a:endParaRPr/>
          </a:p>
        </p:txBody>
      </p:sp>
      <p:grpSp>
        <p:nvGrpSpPr>
          <p:cNvPr id="631" name="Google Shape;631;p13"/>
          <p:cNvGrpSpPr/>
          <p:nvPr/>
        </p:nvGrpSpPr>
        <p:grpSpPr>
          <a:xfrm rot="-4908110" flipH="1">
            <a:off x="-801063" y="5113342"/>
            <a:ext cx="4616638" cy="4839018"/>
            <a:chOff x="7209227" y="-640422"/>
            <a:chExt cx="2885343" cy="3024328"/>
          </a:xfrm>
        </p:grpSpPr>
        <p:sp>
          <p:nvSpPr>
            <p:cNvPr id="632" name="Google Shape;632;p13"/>
            <p:cNvSpPr/>
            <p:nvPr/>
          </p:nvSpPr>
          <p:spPr>
            <a:xfrm rot="-2700000" flipH="1">
              <a:off x="7395642" y="157244"/>
              <a:ext cx="2512512" cy="1567979"/>
            </a:xfrm>
            <a:custGeom>
              <a:avLst/>
              <a:gdLst/>
              <a:ahLst/>
              <a:cxnLst/>
              <a:rect l="l" t="t" r="r" b="b"/>
              <a:pathLst>
                <a:path w="2825" h="1763" extrusionOk="0">
                  <a:moveTo>
                    <a:pt x="2816" y="1747"/>
                  </a:moveTo>
                  <a:lnTo>
                    <a:pt x="2244" y="1409"/>
                  </a:lnTo>
                  <a:lnTo>
                    <a:pt x="2256" y="1387"/>
                  </a:lnTo>
                  <a:lnTo>
                    <a:pt x="2119" y="1278"/>
                  </a:lnTo>
                  <a:lnTo>
                    <a:pt x="2139" y="1243"/>
                  </a:lnTo>
                  <a:lnTo>
                    <a:pt x="2124" y="1234"/>
                  </a:lnTo>
                  <a:lnTo>
                    <a:pt x="2104" y="1269"/>
                  </a:lnTo>
                  <a:lnTo>
                    <a:pt x="2080" y="1256"/>
                  </a:lnTo>
                  <a:lnTo>
                    <a:pt x="2111" y="1202"/>
                  </a:lnTo>
                  <a:lnTo>
                    <a:pt x="2064" y="1175"/>
                  </a:lnTo>
                  <a:lnTo>
                    <a:pt x="2054" y="1193"/>
                  </a:lnTo>
                  <a:lnTo>
                    <a:pt x="2006" y="1165"/>
                  </a:lnTo>
                  <a:lnTo>
                    <a:pt x="2058" y="1076"/>
                  </a:lnTo>
                  <a:lnTo>
                    <a:pt x="339" y="76"/>
                  </a:lnTo>
                  <a:lnTo>
                    <a:pt x="259" y="215"/>
                  </a:lnTo>
                  <a:lnTo>
                    <a:pt x="233" y="200"/>
                  </a:lnTo>
                  <a:lnTo>
                    <a:pt x="314" y="61"/>
                  </a:lnTo>
                  <a:lnTo>
                    <a:pt x="208" y="0"/>
                  </a:lnTo>
                  <a:lnTo>
                    <a:pt x="0" y="357"/>
                  </a:lnTo>
                  <a:lnTo>
                    <a:pt x="105" y="418"/>
                  </a:lnTo>
                  <a:lnTo>
                    <a:pt x="186" y="280"/>
                  </a:lnTo>
                  <a:lnTo>
                    <a:pt x="212" y="295"/>
                  </a:lnTo>
                  <a:lnTo>
                    <a:pt x="131" y="433"/>
                  </a:lnTo>
                  <a:lnTo>
                    <a:pt x="1850" y="1433"/>
                  </a:lnTo>
                  <a:lnTo>
                    <a:pt x="1902" y="1344"/>
                  </a:lnTo>
                  <a:lnTo>
                    <a:pt x="1949" y="1371"/>
                  </a:lnTo>
                  <a:lnTo>
                    <a:pt x="1939" y="1389"/>
                  </a:lnTo>
                  <a:lnTo>
                    <a:pt x="1986" y="1417"/>
                  </a:lnTo>
                  <a:lnTo>
                    <a:pt x="2017" y="1363"/>
                  </a:lnTo>
                  <a:lnTo>
                    <a:pt x="2041" y="1377"/>
                  </a:lnTo>
                  <a:lnTo>
                    <a:pt x="2020" y="1412"/>
                  </a:lnTo>
                  <a:lnTo>
                    <a:pt x="2035" y="1421"/>
                  </a:lnTo>
                  <a:lnTo>
                    <a:pt x="2056" y="1386"/>
                  </a:lnTo>
                  <a:lnTo>
                    <a:pt x="2219" y="1451"/>
                  </a:lnTo>
                  <a:lnTo>
                    <a:pt x="2231" y="1430"/>
                  </a:lnTo>
                  <a:lnTo>
                    <a:pt x="2808" y="1760"/>
                  </a:lnTo>
                  <a:cubicBezTo>
                    <a:pt x="2815" y="1764"/>
                    <a:pt x="2823" y="1764"/>
                    <a:pt x="2825" y="1761"/>
                  </a:cubicBezTo>
                  <a:cubicBezTo>
                    <a:pt x="2827" y="1757"/>
                    <a:pt x="2823" y="1751"/>
                    <a:pt x="2816" y="1747"/>
                  </a:cubicBezTo>
                  <a:close/>
                </a:path>
              </a:pathLst>
            </a:custGeom>
            <a:solidFill>
              <a:schemeClr val="accent4"/>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880" b="0" strike="noStrike" dirty="0">
                <a:solidFill>
                  <a:srgbClr val="FFFFFF"/>
                </a:solidFill>
                <a:latin typeface="Arial"/>
                <a:ea typeface="Arial"/>
                <a:cs typeface="Arial"/>
                <a:sym typeface="Arial"/>
              </a:endParaRPr>
            </a:p>
          </p:txBody>
        </p:sp>
        <p:sp>
          <p:nvSpPr>
            <p:cNvPr id="633" name="Google Shape;633;p13"/>
            <p:cNvSpPr/>
            <p:nvPr/>
          </p:nvSpPr>
          <p:spPr>
            <a:xfrm rot="-2700000" flipH="1">
              <a:off x="7871774" y="-65668"/>
              <a:ext cx="1736968" cy="1149081"/>
            </a:xfrm>
            <a:custGeom>
              <a:avLst/>
              <a:gdLst/>
              <a:ahLst/>
              <a:cxnLst/>
              <a:rect l="l" t="t" r="r" b="b"/>
              <a:pathLst>
                <a:path w="1953" h="1292" extrusionOk="0">
                  <a:moveTo>
                    <a:pt x="0" y="365"/>
                  </a:moveTo>
                  <a:lnTo>
                    <a:pt x="194" y="0"/>
                  </a:lnTo>
                  <a:lnTo>
                    <a:pt x="1953" y="927"/>
                  </a:lnTo>
                  <a:lnTo>
                    <a:pt x="1760" y="1292"/>
                  </a:lnTo>
                  <a:lnTo>
                    <a:pt x="0" y="365"/>
                  </a:ln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880" b="0" strike="noStrike" dirty="0">
                <a:solidFill>
                  <a:srgbClr val="000000"/>
                </a:solidFill>
                <a:latin typeface="Arial"/>
                <a:ea typeface="Arial"/>
                <a:cs typeface="Arial"/>
                <a:sym typeface="Arial"/>
              </a:endParaRPr>
            </a:p>
          </p:txBody>
        </p:sp>
        <p:sp>
          <p:nvSpPr>
            <p:cNvPr id="634" name="Google Shape;634;p13"/>
            <p:cNvSpPr/>
            <p:nvPr/>
          </p:nvSpPr>
          <p:spPr>
            <a:xfrm rot="-2700000" flipH="1">
              <a:off x="7914396" y="11785"/>
              <a:ext cx="1602671" cy="991660"/>
            </a:xfrm>
            <a:custGeom>
              <a:avLst/>
              <a:gdLst/>
              <a:ahLst/>
              <a:cxnLst/>
              <a:rect l="l" t="t" r="r" b="b"/>
              <a:pathLst>
                <a:path w="1802" h="1115" extrusionOk="0">
                  <a:moveTo>
                    <a:pt x="0" y="230"/>
                  </a:moveTo>
                  <a:lnTo>
                    <a:pt x="122" y="0"/>
                  </a:lnTo>
                  <a:lnTo>
                    <a:pt x="1802" y="885"/>
                  </a:lnTo>
                  <a:lnTo>
                    <a:pt x="1680" y="1115"/>
                  </a:lnTo>
                  <a:lnTo>
                    <a:pt x="0" y="230"/>
                  </a:ln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880" b="0" strike="noStrike" dirty="0">
                <a:solidFill>
                  <a:srgbClr val="000000"/>
                </a:solidFill>
                <a:latin typeface="Arial"/>
                <a:ea typeface="Arial"/>
                <a:cs typeface="Arial"/>
                <a:sym typeface="Arial"/>
              </a:endParaRPr>
            </a:p>
          </p:txBody>
        </p:sp>
        <p:sp>
          <p:nvSpPr>
            <p:cNvPr id="635" name="Google Shape;635;p13"/>
            <p:cNvSpPr/>
            <p:nvPr/>
          </p:nvSpPr>
          <p:spPr>
            <a:xfrm rot="-2700000" flipH="1">
              <a:off x="8102078" y="125318"/>
              <a:ext cx="1585773" cy="862700"/>
            </a:xfrm>
            <a:custGeom>
              <a:avLst/>
              <a:gdLst/>
              <a:ahLst/>
              <a:cxnLst/>
              <a:rect l="l" t="t" r="r" b="b"/>
              <a:pathLst>
                <a:path w="1783" h="970" extrusionOk="0">
                  <a:moveTo>
                    <a:pt x="0" y="43"/>
                  </a:moveTo>
                  <a:lnTo>
                    <a:pt x="24" y="0"/>
                  </a:lnTo>
                  <a:lnTo>
                    <a:pt x="1783" y="927"/>
                  </a:lnTo>
                  <a:lnTo>
                    <a:pt x="1760" y="970"/>
                  </a:lnTo>
                  <a:lnTo>
                    <a:pt x="0" y="43"/>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880" b="0" strike="noStrike" dirty="0">
                <a:solidFill>
                  <a:srgbClr val="000000"/>
                </a:solidFill>
                <a:latin typeface="Arial"/>
                <a:ea typeface="Arial"/>
                <a:cs typeface="Arial"/>
                <a:sym typeface="Arial"/>
              </a:endParaRPr>
            </a:p>
          </p:txBody>
        </p:sp>
        <p:sp>
          <p:nvSpPr>
            <p:cNvPr id="636" name="Google Shape;636;p13"/>
            <p:cNvSpPr/>
            <p:nvPr/>
          </p:nvSpPr>
          <p:spPr>
            <a:xfrm rot="-2700000" flipH="1">
              <a:off x="8391341" y="1120544"/>
              <a:ext cx="226793" cy="297943"/>
            </a:xfrm>
            <a:custGeom>
              <a:avLst/>
              <a:gdLst/>
              <a:ahLst/>
              <a:cxnLst/>
              <a:rect l="l" t="t" r="r" b="b"/>
              <a:pathLst>
                <a:path w="255" h="335" extrusionOk="0">
                  <a:moveTo>
                    <a:pt x="0" y="278"/>
                  </a:moveTo>
                  <a:lnTo>
                    <a:pt x="147" y="0"/>
                  </a:lnTo>
                  <a:lnTo>
                    <a:pt x="255" y="57"/>
                  </a:lnTo>
                  <a:lnTo>
                    <a:pt x="108" y="335"/>
                  </a:lnTo>
                  <a:lnTo>
                    <a:pt x="0" y="278"/>
                  </a:ln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880" b="0" strike="noStrike" dirty="0">
                <a:solidFill>
                  <a:srgbClr val="000000"/>
                </a:solidFill>
                <a:latin typeface="Arial"/>
                <a:ea typeface="Arial"/>
                <a:cs typeface="Arial"/>
                <a:sym typeface="Arial"/>
              </a:endParaRPr>
            </a:p>
          </p:txBody>
        </p:sp>
        <p:sp>
          <p:nvSpPr>
            <p:cNvPr id="637" name="Google Shape;637;p13"/>
            <p:cNvSpPr/>
            <p:nvPr/>
          </p:nvSpPr>
          <p:spPr>
            <a:xfrm rot="-2700000" flipH="1">
              <a:off x="8419802" y="1135664"/>
              <a:ext cx="169872" cy="267704"/>
            </a:xfrm>
            <a:custGeom>
              <a:avLst/>
              <a:gdLst/>
              <a:ahLst/>
              <a:cxnLst/>
              <a:rect l="l" t="t" r="r" b="b"/>
              <a:pathLst>
                <a:path w="191" h="301" extrusionOk="0">
                  <a:moveTo>
                    <a:pt x="0" y="278"/>
                  </a:moveTo>
                  <a:lnTo>
                    <a:pt x="147" y="0"/>
                  </a:lnTo>
                  <a:lnTo>
                    <a:pt x="191" y="23"/>
                  </a:lnTo>
                  <a:lnTo>
                    <a:pt x="44" y="301"/>
                  </a:lnTo>
                  <a:lnTo>
                    <a:pt x="0" y="278"/>
                  </a:lnTo>
                  <a:close/>
                </a:path>
              </a:pathLst>
            </a:custGeom>
            <a:solidFill>
              <a:schemeClr val="accent4"/>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880" b="0" strike="noStrike" dirty="0">
                <a:solidFill>
                  <a:srgbClr val="FFFFFF"/>
                </a:solidFill>
                <a:latin typeface="Arial"/>
                <a:ea typeface="Arial"/>
                <a:cs typeface="Arial"/>
                <a:sym typeface="Arial"/>
              </a:endParaRPr>
            </a:p>
          </p:txBody>
        </p:sp>
        <p:sp>
          <p:nvSpPr>
            <p:cNvPr id="638" name="Google Shape;638;p13"/>
            <p:cNvSpPr/>
            <p:nvPr/>
          </p:nvSpPr>
          <p:spPr>
            <a:xfrm rot="-2700000" flipH="1">
              <a:off x="8036544" y="58295"/>
              <a:ext cx="1436356" cy="809337"/>
            </a:xfrm>
            <a:custGeom>
              <a:avLst/>
              <a:gdLst/>
              <a:ahLst/>
              <a:cxnLst/>
              <a:rect l="l" t="t" r="r" b="b"/>
              <a:pathLst>
                <a:path w="1615" h="910" extrusionOk="0">
                  <a:moveTo>
                    <a:pt x="0" y="82"/>
                  </a:moveTo>
                  <a:lnTo>
                    <a:pt x="43" y="0"/>
                  </a:lnTo>
                  <a:lnTo>
                    <a:pt x="1615" y="828"/>
                  </a:lnTo>
                  <a:lnTo>
                    <a:pt x="1572" y="910"/>
                  </a:lnTo>
                  <a:lnTo>
                    <a:pt x="0" y="82"/>
                  </a:ln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880" b="0" strike="noStrike" dirty="0">
                <a:solidFill>
                  <a:srgbClr val="000000"/>
                </a:solidFill>
                <a:latin typeface="Arial"/>
                <a:ea typeface="Arial"/>
                <a:cs typeface="Arial"/>
                <a:sym typeface="Arial"/>
              </a:endParaRPr>
            </a:p>
          </p:txBody>
        </p:sp>
        <p:sp>
          <p:nvSpPr>
            <p:cNvPr id="639" name="Google Shape;639;p13"/>
            <p:cNvSpPr/>
            <p:nvPr/>
          </p:nvSpPr>
          <p:spPr>
            <a:xfrm rot="-2700000" flipH="1">
              <a:off x="8974837" y="-390679"/>
              <a:ext cx="62257" cy="85381"/>
            </a:xfrm>
            <a:custGeom>
              <a:avLst/>
              <a:gdLst/>
              <a:ahLst/>
              <a:cxnLst/>
              <a:rect l="l" t="t" r="r" b="b"/>
              <a:pathLst>
                <a:path w="70" h="96" extrusionOk="0">
                  <a:moveTo>
                    <a:pt x="0" y="82"/>
                  </a:moveTo>
                  <a:lnTo>
                    <a:pt x="43" y="0"/>
                  </a:lnTo>
                  <a:lnTo>
                    <a:pt x="70" y="14"/>
                  </a:lnTo>
                  <a:lnTo>
                    <a:pt x="26" y="96"/>
                  </a:lnTo>
                  <a:lnTo>
                    <a:pt x="0" y="82"/>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2880" b="0" strike="noStrike" dirty="0">
                <a:solidFill>
                  <a:srgbClr val="000000"/>
                </a:solidFill>
                <a:latin typeface="Arial"/>
                <a:ea typeface="Arial"/>
                <a:cs typeface="Arial"/>
                <a:sym typeface="Arial"/>
              </a:endParaRPr>
            </a:p>
          </p:txBody>
        </p:sp>
        <p:sp>
          <p:nvSpPr>
            <p:cNvPr id="640" name="Google Shape;640;p13"/>
            <p:cNvSpPr/>
            <p:nvPr/>
          </p:nvSpPr>
          <p:spPr>
            <a:xfrm rot="-2700000" flipH="1">
              <a:off x="8406926" y="1284116"/>
              <a:ext cx="128961" cy="185881"/>
            </a:xfrm>
            <a:custGeom>
              <a:avLst/>
              <a:gdLst/>
              <a:ahLst/>
              <a:cxnLst/>
              <a:rect l="l" t="t" r="r" b="b"/>
              <a:pathLst>
                <a:path w="145" h="209" extrusionOk="0">
                  <a:moveTo>
                    <a:pt x="48" y="209"/>
                  </a:moveTo>
                  <a:lnTo>
                    <a:pt x="145" y="26"/>
                  </a:lnTo>
                  <a:lnTo>
                    <a:pt x="97" y="0"/>
                  </a:lnTo>
                  <a:lnTo>
                    <a:pt x="0" y="183"/>
                  </a:lnTo>
                  <a:lnTo>
                    <a:pt x="48" y="209"/>
                  </a:lnTo>
                  <a:close/>
                </a:path>
              </a:pathLst>
            </a:custGeom>
            <a:solidFill>
              <a:schemeClr val="accent3"/>
            </a:solidFill>
            <a:ln>
              <a:noFill/>
            </a:ln>
          </p:spPr>
          <p:txBody>
            <a:bodyPr spcFirstLastPara="1" wrap="square" lIns="90000" tIns="30225" rIns="90000" bIns="30225" anchor="ctr" anchorCtr="1">
              <a:noAutofit/>
            </a:bodyPr>
            <a:lstStyle/>
            <a:p>
              <a:pPr marL="0" marR="0" lvl="0" indent="0" algn="l" rtl="0">
                <a:spcBef>
                  <a:spcPts val="0"/>
                </a:spcBef>
                <a:spcAft>
                  <a:spcPts val="0"/>
                </a:spcAft>
                <a:buNone/>
              </a:pPr>
              <a:endParaRPr sz="2880" b="0" strike="noStrike" dirty="0">
                <a:solidFill>
                  <a:srgbClr val="000000"/>
                </a:solidFill>
                <a:latin typeface="Arial"/>
                <a:ea typeface="Arial"/>
                <a:cs typeface="Arial"/>
                <a:sym typeface="Arial"/>
              </a:endParaRPr>
            </a:p>
          </p:txBody>
        </p:sp>
        <p:sp>
          <p:nvSpPr>
            <p:cNvPr id="641" name="Google Shape;641;p13"/>
            <p:cNvSpPr/>
            <p:nvPr/>
          </p:nvSpPr>
          <p:spPr>
            <a:xfrm rot="-2700000" flipH="1">
              <a:off x="8383882" y="1313886"/>
              <a:ext cx="146748" cy="218788"/>
            </a:xfrm>
            <a:custGeom>
              <a:avLst/>
              <a:gdLst/>
              <a:ahLst/>
              <a:cxnLst/>
              <a:rect l="l" t="t" r="r" b="b"/>
              <a:pathLst>
                <a:path w="165" h="246" extrusionOk="0">
                  <a:moveTo>
                    <a:pt x="49" y="246"/>
                  </a:moveTo>
                  <a:lnTo>
                    <a:pt x="165" y="26"/>
                  </a:lnTo>
                  <a:lnTo>
                    <a:pt x="117" y="0"/>
                  </a:lnTo>
                  <a:lnTo>
                    <a:pt x="0" y="220"/>
                  </a:lnTo>
                  <a:lnTo>
                    <a:pt x="49" y="246"/>
                  </a:lnTo>
                  <a:close/>
                </a:path>
              </a:pathLst>
            </a:custGeom>
            <a:solidFill>
              <a:schemeClr val="accent2"/>
            </a:solidFill>
            <a:ln>
              <a:noFill/>
            </a:ln>
          </p:spPr>
          <p:txBody>
            <a:bodyPr spcFirstLastPara="1" wrap="square" lIns="90000" tIns="43550" rIns="90000" bIns="43550" anchor="ctr" anchorCtr="1">
              <a:noAutofit/>
            </a:bodyPr>
            <a:lstStyle/>
            <a:p>
              <a:pPr marL="0" marR="0" lvl="0" indent="0" algn="l" rtl="0">
                <a:spcBef>
                  <a:spcPts val="0"/>
                </a:spcBef>
                <a:spcAft>
                  <a:spcPts val="0"/>
                </a:spcAft>
                <a:buNone/>
              </a:pPr>
              <a:endParaRPr sz="2880" b="0" strike="noStrike" dirty="0">
                <a:solidFill>
                  <a:srgbClr val="000000"/>
                </a:solidFill>
                <a:latin typeface="Arial"/>
                <a:ea typeface="Arial"/>
                <a:cs typeface="Arial"/>
                <a:sym typeface="Arial"/>
              </a:endParaRPr>
            </a:p>
          </p:txBody>
        </p:sp>
        <p:sp>
          <p:nvSpPr>
            <p:cNvPr id="642" name="Google Shape;642;p13"/>
            <p:cNvSpPr/>
            <p:nvPr/>
          </p:nvSpPr>
          <p:spPr>
            <a:xfrm rot="-2700000" flipH="1">
              <a:off x="8390471" y="1392428"/>
              <a:ext cx="99611" cy="169872"/>
            </a:xfrm>
            <a:custGeom>
              <a:avLst/>
              <a:gdLst/>
              <a:ahLst/>
              <a:cxnLst/>
              <a:rect l="l" t="t" r="r" b="b"/>
              <a:pathLst>
                <a:path w="112" h="191" extrusionOk="0">
                  <a:moveTo>
                    <a:pt x="15" y="191"/>
                  </a:moveTo>
                  <a:lnTo>
                    <a:pt x="112" y="8"/>
                  </a:lnTo>
                  <a:lnTo>
                    <a:pt x="96" y="0"/>
                  </a:lnTo>
                  <a:lnTo>
                    <a:pt x="0" y="183"/>
                  </a:lnTo>
                  <a:lnTo>
                    <a:pt x="15" y="191"/>
                  </a:lnTo>
                  <a:close/>
                </a:path>
              </a:pathLst>
            </a:custGeom>
            <a:solidFill>
              <a:schemeClr val="accent2"/>
            </a:solidFill>
            <a:ln>
              <a:noFill/>
            </a:ln>
          </p:spPr>
          <p:txBody>
            <a:bodyPr spcFirstLastPara="1" wrap="square" lIns="90000" tIns="23750" rIns="90000" bIns="23750" anchor="ctr" anchorCtr="1">
              <a:noAutofit/>
            </a:bodyPr>
            <a:lstStyle/>
            <a:p>
              <a:pPr marL="0" marR="0" lvl="0" indent="0" algn="l" rtl="0">
                <a:spcBef>
                  <a:spcPts val="0"/>
                </a:spcBef>
                <a:spcAft>
                  <a:spcPts val="0"/>
                </a:spcAft>
                <a:buNone/>
              </a:pPr>
              <a:endParaRPr sz="2880" b="0" strike="noStrike" dirty="0">
                <a:solidFill>
                  <a:srgbClr val="000000"/>
                </a:solidFill>
                <a:latin typeface="Arial"/>
                <a:ea typeface="Arial"/>
                <a:cs typeface="Arial"/>
                <a:sym typeface="Arial"/>
              </a:endParaRPr>
            </a:p>
          </p:txBody>
        </p:sp>
        <p:sp>
          <p:nvSpPr>
            <p:cNvPr id="643" name="Google Shape;643;p13"/>
            <p:cNvSpPr/>
            <p:nvPr/>
          </p:nvSpPr>
          <p:spPr>
            <a:xfrm rot="-2700000" flipH="1">
              <a:off x="8409786" y="1403931"/>
              <a:ext cx="72930" cy="108505"/>
            </a:xfrm>
            <a:custGeom>
              <a:avLst/>
              <a:gdLst/>
              <a:ahLst/>
              <a:cxnLst/>
              <a:rect l="l" t="t" r="r" b="b"/>
              <a:pathLst>
                <a:path w="82" h="122" extrusionOk="0">
                  <a:moveTo>
                    <a:pt x="24" y="122"/>
                  </a:moveTo>
                  <a:lnTo>
                    <a:pt x="82" y="12"/>
                  </a:lnTo>
                  <a:lnTo>
                    <a:pt x="58" y="0"/>
                  </a:lnTo>
                  <a:lnTo>
                    <a:pt x="0" y="110"/>
                  </a:lnTo>
                  <a:lnTo>
                    <a:pt x="24" y="122"/>
                  </a:lnTo>
                  <a:close/>
                </a:path>
              </a:pathLst>
            </a:custGeom>
            <a:solidFill>
              <a:srgbClr val="04456F"/>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2880" b="0" strike="noStrike" dirty="0">
                <a:solidFill>
                  <a:srgbClr val="FFFFFF"/>
                </a:solidFill>
                <a:latin typeface="Arial"/>
                <a:ea typeface="Arial"/>
                <a:cs typeface="Arial"/>
                <a:sym typeface="Arial"/>
              </a:endParaRPr>
            </a:p>
          </p:txBody>
        </p:sp>
        <p:sp>
          <p:nvSpPr>
            <p:cNvPr id="644" name="Google Shape;644;p13"/>
            <p:cNvSpPr/>
            <p:nvPr/>
          </p:nvSpPr>
          <p:spPr>
            <a:xfrm rot="-2700000" flipH="1">
              <a:off x="8424184" y="1326721"/>
              <a:ext cx="86270" cy="92496"/>
            </a:xfrm>
            <a:custGeom>
              <a:avLst/>
              <a:gdLst/>
              <a:ahLst/>
              <a:cxnLst/>
              <a:rect l="l" t="t" r="r" b="b"/>
              <a:pathLst>
                <a:path w="97" h="104" extrusionOk="0">
                  <a:moveTo>
                    <a:pt x="24" y="104"/>
                  </a:moveTo>
                  <a:lnTo>
                    <a:pt x="97" y="25"/>
                  </a:lnTo>
                  <a:lnTo>
                    <a:pt x="49" y="0"/>
                  </a:lnTo>
                  <a:lnTo>
                    <a:pt x="0" y="92"/>
                  </a:lnTo>
                  <a:lnTo>
                    <a:pt x="24" y="104"/>
                  </a:lnTo>
                  <a:close/>
                </a:path>
              </a:pathLst>
            </a:custGeom>
            <a:solidFill>
              <a:schemeClr val="accen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2880" b="0" strike="noStrike" dirty="0">
                <a:solidFill>
                  <a:srgbClr val="000000"/>
                </a:solidFill>
                <a:latin typeface="Arial"/>
                <a:ea typeface="Arial"/>
                <a:cs typeface="Arial"/>
                <a:sym typeface="Arial"/>
              </a:endParaRPr>
            </a:p>
          </p:txBody>
        </p:sp>
        <p:sp>
          <p:nvSpPr>
            <p:cNvPr id="645" name="Google Shape;645;p13"/>
            <p:cNvSpPr/>
            <p:nvPr/>
          </p:nvSpPr>
          <p:spPr>
            <a:xfrm rot="-2700000" flipH="1">
              <a:off x="8399002" y="1342346"/>
              <a:ext cx="116509" cy="161867"/>
            </a:xfrm>
            <a:custGeom>
              <a:avLst/>
              <a:gdLst/>
              <a:ahLst/>
              <a:cxnLst/>
              <a:rect l="l" t="t" r="r" b="b"/>
              <a:pathLst>
                <a:path w="131" h="182" extrusionOk="0">
                  <a:moveTo>
                    <a:pt x="49" y="182"/>
                  </a:moveTo>
                  <a:lnTo>
                    <a:pt x="131" y="26"/>
                  </a:lnTo>
                  <a:lnTo>
                    <a:pt x="83" y="0"/>
                  </a:lnTo>
                  <a:lnTo>
                    <a:pt x="0" y="156"/>
                  </a:lnTo>
                  <a:lnTo>
                    <a:pt x="49" y="182"/>
                  </a:lnTo>
                  <a:close/>
                </a:path>
              </a:pathLst>
            </a:custGeom>
            <a:solidFill>
              <a:schemeClr val="accent3"/>
            </a:solidFill>
            <a:ln>
              <a:noFill/>
            </a:ln>
          </p:spPr>
          <p:txBody>
            <a:bodyPr spcFirstLastPara="1" wrap="square" lIns="90000" tIns="20500" rIns="90000" bIns="20500" anchor="ctr" anchorCtr="1">
              <a:noAutofit/>
            </a:bodyPr>
            <a:lstStyle/>
            <a:p>
              <a:pPr marL="0" marR="0" lvl="0" indent="0" algn="l" rtl="0">
                <a:spcBef>
                  <a:spcPts val="0"/>
                </a:spcBef>
                <a:spcAft>
                  <a:spcPts val="0"/>
                </a:spcAft>
                <a:buNone/>
              </a:pPr>
              <a:endParaRPr sz="2880" b="0" strike="noStrike" dirty="0">
                <a:solidFill>
                  <a:srgbClr val="000000"/>
                </a:solidFill>
                <a:latin typeface="Arial"/>
                <a:ea typeface="Arial"/>
                <a:cs typeface="Arial"/>
                <a:sym typeface="Arial"/>
              </a:endParaRPr>
            </a:p>
          </p:txBody>
        </p:sp>
        <p:sp>
          <p:nvSpPr>
            <p:cNvPr id="646" name="Google Shape;646;p13"/>
            <p:cNvSpPr/>
            <p:nvPr/>
          </p:nvSpPr>
          <p:spPr>
            <a:xfrm rot="-2700000" flipH="1">
              <a:off x="8402608" y="1415682"/>
              <a:ext cx="74708" cy="122735"/>
            </a:xfrm>
            <a:custGeom>
              <a:avLst/>
              <a:gdLst/>
              <a:ahLst/>
              <a:cxnLst/>
              <a:rect l="l" t="t" r="r" b="b"/>
              <a:pathLst>
                <a:path w="84" h="138" extrusionOk="0">
                  <a:moveTo>
                    <a:pt x="16" y="138"/>
                  </a:moveTo>
                  <a:lnTo>
                    <a:pt x="84" y="9"/>
                  </a:lnTo>
                  <a:lnTo>
                    <a:pt x="68" y="0"/>
                  </a:lnTo>
                  <a:lnTo>
                    <a:pt x="0" y="130"/>
                  </a:lnTo>
                  <a:lnTo>
                    <a:pt x="16" y="138"/>
                  </a:lnTo>
                  <a:close/>
                </a:path>
              </a:pathLst>
            </a:custGeom>
            <a:solidFill>
              <a:schemeClr val="accent3"/>
            </a:solidFill>
            <a:ln>
              <a:noFill/>
            </a:ln>
          </p:spPr>
          <p:txBody>
            <a:bodyPr spcFirstLastPara="1" wrap="square" lIns="90000" tIns="4675" rIns="90000" bIns="4675" anchor="ctr" anchorCtr="1">
              <a:noAutofit/>
            </a:bodyPr>
            <a:lstStyle/>
            <a:p>
              <a:pPr marL="0" marR="0" lvl="0" indent="0" algn="l" rtl="0">
                <a:spcBef>
                  <a:spcPts val="0"/>
                </a:spcBef>
                <a:spcAft>
                  <a:spcPts val="0"/>
                </a:spcAft>
                <a:buNone/>
              </a:pPr>
              <a:endParaRPr sz="2880" b="0" strike="noStrike" dirty="0">
                <a:solidFill>
                  <a:srgbClr val="000000"/>
                </a:solidFill>
                <a:latin typeface="Arial"/>
                <a:ea typeface="Arial"/>
                <a:cs typeface="Arial"/>
                <a:sym typeface="Arial"/>
              </a:endParaRPr>
            </a:p>
          </p:txBody>
        </p:sp>
        <p:sp>
          <p:nvSpPr>
            <p:cNvPr id="647" name="Google Shape;647;p13"/>
            <p:cNvSpPr/>
            <p:nvPr/>
          </p:nvSpPr>
          <p:spPr>
            <a:xfrm rot="-2700000" flipH="1">
              <a:off x="8891923" y="-600739"/>
              <a:ext cx="267705" cy="375319"/>
            </a:xfrm>
            <a:custGeom>
              <a:avLst/>
              <a:gdLst/>
              <a:ahLst/>
              <a:cxnLst/>
              <a:rect l="l" t="t" r="r" b="b"/>
              <a:pathLst>
                <a:path w="301" h="422" extrusionOk="0">
                  <a:moveTo>
                    <a:pt x="0" y="365"/>
                  </a:moveTo>
                  <a:lnTo>
                    <a:pt x="193" y="0"/>
                  </a:lnTo>
                  <a:lnTo>
                    <a:pt x="301" y="57"/>
                  </a:lnTo>
                  <a:lnTo>
                    <a:pt x="108" y="422"/>
                  </a:lnTo>
                  <a:lnTo>
                    <a:pt x="0" y="365"/>
                  </a:ln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880" b="0" strike="noStrike" dirty="0">
                <a:solidFill>
                  <a:srgbClr val="000000"/>
                </a:solidFill>
                <a:latin typeface="Arial"/>
                <a:ea typeface="Arial"/>
                <a:cs typeface="Arial"/>
                <a:sym typeface="Arial"/>
              </a:endParaRPr>
            </a:p>
          </p:txBody>
        </p:sp>
        <p:sp>
          <p:nvSpPr>
            <p:cNvPr id="648" name="Google Shape;648;p13"/>
            <p:cNvSpPr/>
            <p:nvPr/>
          </p:nvSpPr>
          <p:spPr>
            <a:xfrm rot="-2700000" flipH="1">
              <a:off x="8912693" y="-561736"/>
              <a:ext cx="226793" cy="297943"/>
            </a:xfrm>
            <a:custGeom>
              <a:avLst/>
              <a:gdLst/>
              <a:ahLst/>
              <a:cxnLst/>
              <a:rect l="l" t="t" r="r" b="b"/>
              <a:pathLst>
                <a:path w="255" h="335" extrusionOk="0">
                  <a:moveTo>
                    <a:pt x="0" y="278"/>
                  </a:moveTo>
                  <a:lnTo>
                    <a:pt x="147" y="0"/>
                  </a:lnTo>
                  <a:lnTo>
                    <a:pt x="255" y="57"/>
                  </a:lnTo>
                  <a:lnTo>
                    <a:pt x="108" y="335"/>
                  </a:lnTo>
                  <a:lnTo>
                    <a:pt x="0" y="278"/>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880" b="0" strike="noStrike" dirty="0">
                <a:solidFill>
                  <a:srgbClr val="000000"/>
                </a:solidFill>
                <a:latin typeface="Arial"/>
                <a:ea typeface="Arial"/>
                <a:cs typeface="Arial"/>
                <a:sym typeface="Arial"/>
              </a:endParaRPr>
            </a:p>
          </p:txBody>
        </p:sp>
        <p:sp>
          <p:nvSpPr>
            <p:cNvPr id="649" name="Google Shape;649;p13"/>
            <p:cNvSpPr/>
            <p:nvPr/>
          </p:nvSpPr>
          <p:spPr>
            <a:xfrm rot="-2700000" flipH="1">
              <a:off x="8958941" y="-513709"/>
              <a:ext cx="134297" cy="201890"/>
            </a:xfrm>
            <a:custGeom>
              <a:avLst/>
              <a:gdLst/>
              <a:ahLst/>
              <a:cxnLst/>
              <a:rect l="l" t="t" r="r" b="b"/>
              <a:pathLst>
                <a:path w="151" h="227" extrusionOk="0">
                  <a:moveTo>
                    <a:pt x="0" y="203"/>
                  </a:moveTo>
                  <a:lnTo>
                    <a:pt x="107" y="0"/>
                  </a:lnTo>
                  <a:lnTo>
                    <a:pt x="151" y="23"/>
                  </a:lnTo>
                  <a:lnTo>
                    <a:pt x="44" y="227"/>
                  </a:lnTo>
                  <a:lnTo>
                    <a:pt x="0" y="203"/>
                  </a:lnTo>
                  <a:close/>
                </a:path>
              </a:pathLst>
            </a:custGeom>
            <a:solidFill>
              <a:schemeClr val="accent1"/>
            </a:solidFill>
            <a:ln>
              <a:noFill/>
            </a:ln>
          </p:spPr>
          <p:txBody>
            <a:bodyPr spcFirstLastPara="1" wrap="square" lIns="90000" tIns="36700" rIns="90000" bIns="36700" anchor="ctr" anchorCtr="1">
              <a:noAutofit/>
            </a:bodyPr>
            <a:lstStyle/>
            <a:p>
              <a:pPr marL="0" marR="0" lvl="0" indent="0" algn="l" rtl="0">
                <a:spcBef>
                  <a:spcPts val="0"/>
                </a:spcBef>
                <a:spcAft>
                  <a:spcPts val="0"/>
                </a:spcAft>
                <a:buNone/>
              </a:pPr>
              <a:endParaRPr sz="2880" b="0" strike="noStrike" dirty="0">
                <a:solidFill>
                  <a:srgbClr val="000000"/>
                </a:solidFill>
                <a:latin typeface="Arial"/>
                <a:ea typeface="Arial"/>
                <a:cs typeface="Arial"/>
                <a:sym typeface="Arial"/>
              </a:endParaRPr>
            </a:p>
          </p:txBody>
        </p:sp>
        <p:sp>
          <p:nvSpPr>
            <p:cNvPr id="650" name="Google Shape;650;p13"/>
            <p:cNvSpPr/>
            <p:nvPr/>
          </p:nvSpPr>
          <p:spPr>
            <a:xfrm rot="-2700000" flipH="1">
              <a:off x="8423442" y="1428703"/>
              <a:ext cx="46248" cy="59589"/>
            </a:xfrm>
            <a:custGeom>
              <a:avLst/>
              <a:gdLst/>
              <a:ahLst/>
              <a:cxnLst/>
              <a:rect l="l" t="t" r="r" b="b"/>
              <a:pathLst>
                <a:path w="52" h="67" extrusionOk="0">
                  <a:moveTo>
                    <a:pt x="24" y="67"/>
                  </a:moveTo>
                  <a:lnTo>
                    <a:pt x="52" y="12"/>
                  </a:lnTo>
                  <a:lnTo>
                    <a:pt x="28" y="0"/>
                  </a:lnTo>
                  <a:lnTo>
                    <a:pt x="0" y="54"/>
                  </a:lnTo>
                  <a:lnTo>
                    <a:pt x="24" y="67"/>
                  </a:lnTo>
                  <a:close/>
                </a:path>
              </a:pathLst>
            </a:custGeom>
            <a:solidFill>
              <a:schemeClr val="accent3"/>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2880" b="0" strike="noStrike" dirty="0">
                <a:solidFill>
                  <a:srgbClr val="000000"/>
                </a:solidFill>
                <a:latin typeface="Arial"/>
                <a:ea typeface="Arial"/>
                <a:cs typeface="Arial"/>
                <a:sym typeface="Arial"/>
              </a:endParaRPr>
            </a:p>
          </p:txBody>
        </p:sp>
        <p:sp>
          <p:nvSpPr>
            <p:cNvPr id="651" name="Google Shape;651;p13"/>
            <p:cNvSpPr/>
            <p:nvPr/>
          </p:nvSpPr>
          <p:spPr>
            <a:xfrm rot="-2700000" flipH="1">
              <a:off x="8322724" y="1473406"/>
              <a:ext cx="177877" cy="149416"/>
            </a:xfrm>
            <a:custGeom>
              <a:avLst/>
              <a:gdLst/>
              <a:ahLst/>
              <a:cxnLst/>
              <a:rect l="l" t="t" r="r" b="b"/>
              <a:pathLst>
                <a:path w="200" h="168" extrusionOk="0">
                  <a:moveTo>
                    <a:pt x="165" y="168"/>
                  </a:moveTo>
                  <a:lnTo>
                    <a:pt x="200" y="103"/>
                  </a:lnTo>
                  <a:lnTo>
                    <a:pt x="58" y="0"/>
                  </a:lnTo>
                  <a:lnTo>
                    <a:pt x="0" y="110"/>
                  </a:lnTo>
                  <a:lnTo>
                    <a:pt x="165" y="168"/>
                  </a:lnTo>
                  <a:close/>
                </a:path>
              </a:pathLst>
            </a:custGeom>
            <a:solidFill>
              <a:schemeClr val="accent2"/>
            </a:solidFill>
            <a:ln>
              <a:noFill/>
            </a:ln>
          </p:spPr>
          <p:txBody>
            <a:bodyPr spcFirstLastPara="1" wrap="square" lIns="90000" tIns="15475" rIns="90000" bIns="15475" anchor="ctr" anchorCtr="1">
              <a:noAutofit/>
            </a:bodyPr>
            <a:lstStyle/>
            <a:p>
              <a:pPr marL="0" marR="0" lvl="0" indent="0" algn="l" rtl="0">
                <a:spcBef>
                  <a:spcPts val="0"/>
                </a:spcBef>
                <a:spcAft>
                  <a:spcPts val="0"/>
                </a:spcAft>
                <a:buNone/>
              </a:pPr>
              <a:endParaRPr sz="2880" b="0" strike="noStrike" dirty="0">
                <a:solidFill>
                  <a:srgbClr val="000000"/>
                </a:solidFill>
                <a:latin typeface="Arial"/>
                <a:ea typeface="Arial"/>
                <a:cs typeface="Arial"/>
                <a:sym typeface="Arial"/>
              </a:endParaRPr>
            </a:p>
          </p:txBody>
        </p:sp>
        <p:sp>
          <p:nvSpPr>
            <p:cNvPr id="652" name="Google Shape;652;p13"/>
            <p:cNvSpPr/>
            <p:nvPr/>
          </p:nvSpPr>
          <p:spPr>
            <a:xfrm rot="-2700000" flipH="1">
              <a:off x="8334838" y="1498448"/>
              <a:ext cx="157421" cy="109394"/>
            </a:xfrm>
            <a:custGeom>
              <a:avLst/>
              <a:gdLst/>
              <a:ahLst/>
              <a:cxnLst/>
              <a:rect l="l" t="t" r="r" b="b"/>
              <a:pathLst>
                <a:path w="177" h="123" extrusionOk="0">
                  <a:moveTo>
                    <a:pt x="160" y="123"/>
                  </a:moveTo>
                  <a:lnTo>
                    <a:pt x="177" y="91"/>
                  </a:lnTo>
                  <a:lnTo>
                    <a:pt x="29" y="0"/>
                  </a:lnTo>
                  <a:lnTo>
                    <a:pt x="0" y="54"/>
                  </a:lnTo>
                  <a:lnTo>
                    <a:pt x="160" y="123"/>
                  </a:lnTo>
                  <a:close/>
                </a:path>
              </a:pathLst>
            </a:custGeom>
            <a:solidFill>
              <a:schemeClr val="accent3"/>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2880" b="0" strike="noStrike" dirty="0">
                <a:solidFill>
                  <a:srgbClr val="000000"/>
                </a:solidFill>
                <a:latin typeface="Arial"/>
                <a:ea typeface="Arial"/>
                <a:cs typeface="Arial"/>
                <a:sym typeface="Arial"/>
              </a:endParaRPr>
            </a:p>
          </p:txBody>
        </p:sp>
        <p:sp>
          <p:nvSpPr>
            <p:cNvPr id="653" name="Google Shape;653;p13"/>
            <p:cNvSpPr/>
            <p:nvPr/>
          </p:nvSpPr>
          <p:spPr>
            <a:xfrm rot="-2700000" flipH="1">
              <a:off x="8031547" y="1770394"/>
              <a:ext cx="540746" cy="294385"/>
            </a:xfrm>
            <a:custGeom>
              <a:avLst/>
              <a:gdLst/>
              <a:ahLst/>
              <a:cxnLst/>
              <a:rect l="l" t="t" r="r" b="b"/>
              <a:pathLst>
                <a:path w="608" h="331" extrusionOk="0">
                  <a:moveTo>
                    <a:pt x="607" y="328"/>
                  </a:moveTo>
                  <a:lnTo>
                    <a:pt x="607" y="328"/>
                  </a:lnTo>
                  <a:cubicBezTo>
                    <a:pt x="609" y="324"/>
                    <a:pt x="605" y="318"/>
                    <a:pt x="598" y="314"/>
                  </a:cubicBezTo>
                  <a:lnTo>
                    <a:pt x="11" y="0"/>
                  </a:lnTo>
                  <a:lnTo>
                    <a:pt x="0" y="22"/>
                  </a:lnTo>
                  <a:lnTo>
                    <a:pt x="591" y="327"/>
                  </a:lnTo>
                  <a:cubicBezTo>
                    <a:pt x="598" y="331"/>
                    <a:pt x="606" y="332"/>
                    <a:pt x="607" y="328"/>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880" b="0" strike="noStrike" dirty="0">
                <a:solidFill>
                  <a:srgbClr val="000000"/>
                </a:solidFill>
                <a:latin typeface="Arial"/>
                <a:ea typeface="Arial"/>
                <a:cs typeface="Arial"/>
                <a:sym typeface="Arial"/>
              </a:endParaRPr>
            </a:p>
          </p:txBody>
        </p:sp>
        <p:sp>
          <p:nvSpPr>
            <p:cNvPr id="654" name="Google Shape;654;p13"/>
            <p:cNvSpPr/>
            <p:nvPr/>
          </p:nvSpPr>
          <p:spPr>
            <a:xfrm rot="-2700000" flipH="1">
              <a:off x="8032881" y="1775394"/>
              <a:ext cx="538078" cy="288160"/>
            </a:xfrm>
            <a:custGeom>
              <a:avLst/>
              <a:gdLst/>
              <a:ahLst/>
              <a:cxnLst/>
              <a:rect l="l" t="t" r="r" b="b"/>
              <a:pathLst>
                <a:path w="605" h="324" extrusionOk="0">
                  <a:moveTo>
                    <a:pt x="604" y="323"/>
                  </a:moveTo>
                  <a:lnTo>
                    <a:pt x="604" y="323"/>
                  </a:lnTo>
                  <a:cubicBezTo>
                    <a:pt x="606" y="321"/>
                    <a:pt x="603" y="318"/>
                    <a:pt x="600" y="316"/>
                  </a:cubicBezTo>
                  <a:lnTo>
                    <a:pt x="6" y="0"/>
                  </a:lnTo>
                  <a:lnTo>
                    <a:pt x="0" y="11"/>
                  </a:lnTo>
                  <a:lnTo>
                    <a:pt x="596" y="323"/>
                  </a:lnTo>
                  <a:cubicBezTo>
                    <a:pt x="600" y="325"/>
                    <a:pt x="604" y="325"/>
                    <a:pt x="604" y="323"/>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880" b="0" strike="noStrike" dirty="0">
                <a:solidFill>
                  <a:srgbClr val="000000"/>
                </a:solidFill>
                <a:latin typeface="Arial"/>
                <a:ea typeface="Arial"/>
                <a:cs typeface="Arial"/>
                <a:sym typeface="Arial"/>
              </a:endParaRPr>
            </a:p>
          </p:txBody>
        </p:sp>
        <p:sp>
          <p:nvSpPr>
            <p:cNvPr id="655" name="Google Shape;655;p13"/>
            <p:cNvSpPr/>
            <p:nvPr/>
          </p:nvSpPr>
          <p:spPr>
            <a:xfrm rot="-2700000" flipH="1">
              <a:off x="8401103" y="1043482"/>
              <a:ext cx="61368" cy="89828"/>
            </a:xfrm>
            <a:custGeom>
              <a:avLst/>
              <a:gdLst/>
              <a:ahLst/>
              <a:cxnLst/>
              <a:rect l="l" t="t" r="r" b="b"/>
              <a:pathLst>
                <a:path w="69" h="101" extrusionOk="0">
                  <a:moveTo>
                    <a:pt x="0" y="89"/>
                  </a:moveTo>
                  <a:lnTo>
                    <a:pt x="47" y="0"/>
                  </a:lnTo>
                  <a:lnTo>
                    <a:pt x="69" y="12"/>
                  </a:lnTo>
                  <a:lnTo>
                    <a:pt x="22" y="101"/>
                  </a:lnTo>
                  <a:lnTo>
                    <a:pt x="0" y="89"/>
                  </a:ln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2880" b="0" strike="noStrike" dirty="0">
                <a:solidFill>
                  <a:srgbClr val="000000"/>
                </a:solidFill>
                <a:latin typeface="Arial"/>
                <a:ea typeface="Arial"/>
                <a:cs typeface="Arial"/>
                <a:sym typeface="Arial"/>
              </a:endParaRPr>
            </a:p>
          </p:txBody>
        </p:sp>
        <p:sp>
          <p:nvSpPr>
            <p:cNvPr id="656" name="Google Shape;656;p13"/>
            <p:cNvSpPr/>
            <p:nvPr/>
          </p:nvSpPr>
          <p:spPr>
            <a:xfrm rot="-2700000" flipH="1">
              <a:off x="8422023" y="954066"/>
              <a:ext cx="40912" cy="49805"/>
            </a:xfrm>
            <a:custGeom>
              <a:avLst/>
              <a:gdLst/>
              <a:ahLst/>
              <a:cxnLst/>
              <a:rect l="l" t="t" r="r" b="b"/>
              <a:pathLst>
                <a:path w="46" h="56" extrusionOk="0">
                  <a:moveTo>
                    <a:pt x="0" y="44"/>
                  </a:moveTo>
                  <a:lnTo>
                    <a:pt x="23" y="0"/>
                  </a:lnTo>
                  <a:lnTo>
                    <a:pt x="46" y="11"/>
                  </a:lnTo>
                  <a:lnTo>
                    <a:pt x="22" y="56"/>
                  </a:lnTo>
                  <a:lnTo>
                    <a:pt x="0" y="44"/>
                  </a:ln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2880" b="0" strike="noStrike" dirty="0">
                <a:solidFill>
                  <a:srgbClr val="000000"/>
                </a:solidFill>
                <a:latin typeface="Arial"/>
                <a:ea typeface="Arial"/>
                <a:cs typeface="Arial"/>
                <a:sym typeface="Arial"/>
              </a:endParaRPr>
            </a:p>
          </p:txBody>
        </p:sp>
        <p:sp>
          <p:nvSpPr>
            <p:cNvPr id="657" name="Google Shape;657;p13"/>
            <p:cNvSpPr/>
            <p:nvPr/>
          </p:nvSpPr>
          <p:spPr>
            <a:xfrm rot="-2700000" flipH="1">
              <a:off x="8464936" y="837336"/>
              <a:ext cx="61368" cy="88938"/>
            </a:xfrm>
            <a:custGeom>
              <a:avLst/>
              <a:gdLst/>
              <a:ahLst/>
              <a:cxnLst/>
              <a:rect l="l" t="t" r="r" b="b"/>
              <a:pathLst>
                <a:path w="69" h="100" extrusionOk="0">
                  <a:moveTo>
                    <a:pt x="0" y="89"/>
                  </a:moveTo>
                  <a:lnTo>
                    <a:pt x="47" y="0"/>
                  </a:lnTo>
                  <a:lnTo>
                    <a:pt x="69" y="12"/>
                  </a:lnTo>
                  <a:lnTo>
                    <a:pt x="22" y="100"/>
                  </a:lnTo>
                  <a:lnTo>
                    <a:pt x="0" y="89"/>
                  </a:ln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2880" b="0" strike="noStrike" dirty="0">
                <a:solidFill>
                  <a:srgbClr val="000000"/>
                </a:solidFill>
                <a:latin typeface="Arial"/>
                <a:ea typeface="Arial"/>
                <a:cs typeface="Arial"/>
                <a:sym typeface="Arial"/>
              </a:endParaRPr>
            </a:p>
          </p:txBody>
        </p:sp>
        <p:sp>
          <p:nvSpPr>
            <p:cNvPr id="658" name="Google Shape;658;p13"/>
            <p:cNvSpPr/>
            <p:nvPr/>
          </p:nvSpPr>
          <p:spPr>
            <a:xfrm rot="-2700000" flipH="1">
              <a:off x="8497324" y="733439"/>
              <a:ext cx="61368" cy="89828"/>
            </a:xfrm>
            <a:custGeom>
              <a:avLst/>
              <a:gdLst/>
              <a:ahLst/>
              <a:cxnLst/>
              <a:rect l="l" t="t" r="r" b="b"/>
              <a:pathLst>
                <a:path w="69" h="101" extrusionOk="0">
                  <a:moveTo>
                    <a:pt x="0" y="89"/>
                  </a:moveTo>
                  <a:lnTo>
                    <a:pt x="47" y="0"/>
                  </a:lnTo>
                  <a:lnTo>
                    <a:pt x="69" y="12"/>
                  </a:lnTo>
                  <a:lnTo>
                    <a:pt x="23" y="101"/>
                  </a:lnTo>
                  <a:lnTo>
                    <a:pt x="0" y="89"/>
                  </a:ln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2880" b="0" strike="noStrike" dirty="0">
                <a:solidFill>
                  <a:srgbClr val="000000"/>
                </a:solidFill>
                <a:latin typeface="Arial"/>
                <a:ea typeface="Arial"/>
                <a:cs typeface="Arial"/>
                <a:sym typeface="Arial"/>
              </a:endParaRPr>
            </a:p>
          </p:txBody>
        </p:sp>
        <p:sp>
          <p:nvSpPr>
            <p:cNvPr id="659" name="Google Shape;659;p13"/>
            <p:cNvSpPr/>
            <p:nvPr/>
          </p:nvSpPr>
          <p:spPr>
            <a:xfrm rot="-2700000" flipH="1">
              <a:off x="8518243" y="644024"/>
              <a:ext cx="40912" cy="49805"/>
            </a:xfrm>
            <a:custGeom>
              <a:avLst/>
              <a:gdLst/>
              <a:ahLst/>
              <a:cxnLst/>
              <a:rect l="l" t="t" r="r" b="b"/>
              <a:pathLst>
                <a:path w="46" h="56" extrusionOk="0">
                  <a:moveTo>
                    <a:pt x="0" y="44"/>
                  </a:moveTo>
                  <a:lnTo>
                    <a:pt x="24" y="0"/>
                  </a:lnTo>
                  <a:lnTo>
                    <a:pt x="46" y="11"/>
                  </a:lnTo>
                  <a:lnTo>
                    <a:pt x="22" y="56"/>
                  </a:lnTo>
                  <a:lnTo>
                    <a:pt x="0" y="44"/>
                  </a:ln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2880" b="0" strike="noStrike" dirty="0">
                <a:solidFill>
                  <a:srgbClr val="000000"/>
                </a:solidFill>
                <a:latin typeface="Arial"/>
                <a:ea typeface="Arial"/>
                <a:cs typeface="Arial"/>
                <a:sym typeface="Arial"/>
              </a:endParaRPr>
            </a:p>
          </p:txBody>
        </p:sp>
        <p:sp>
          <p:nvSpPr>
            <p:cNvPr id="660" name="Google Shape;660;p13"/>
            <p:cNvSpPr/>
            <p:nvPr/>
          </p:nvSpPr>
          <p:spPr>
            <a:xfrm rot="-2700000" flipH="1">
              <a:off x="8561156" y="527294"/>
              <a:ext cx="61368" cy="88938"/>
            </a:xfrm>
            <a:custGeom>
              <a:avLst/>
              <a:gdLst/>
              <a:ahLst/>
              <a:cxnLst/>
              <a:rect l="l" t="t" r="r" b="b"/>
              <a:pathLst>
                <a:path w="69" h="100" extrusionOk="0">
                  <a:moveTo>
                    <a:pt x="0" y="89"/>
                  </a:moveTo>
                  <a:lnTo>
                    <a:pt x="47" y="0"/>
                  </a:lnTo>
                  <a:lnTo>
                    <a:pt x="69" y="12"/>
                  </a:lnTo>
                  <a:lnTo>
                    <a:pt x="22" y="100"/>
                  </a:lnTo>
                  <a:lnTo>
                    <a:pt x="0" y="89"/>
                  </a:ln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2880" b="0" strike="noStrike" dirty="0">
                <a:solidFill>
                  <a:srgbClr val="000000"/>
                </a:solidFill>
                <a:latin typeface="Arial"/>
                <a:ea typeface="Arial"/>
                <a:cs typeface="Arial"/>
                <a:sym typeface="Arial"/>
              </a:endParaRPr>
            </a:p>
          </p:txBody>
        </p:sp>
        <p:sp>
          <p:nvSpPr>
            <p:cNvPr id="661" name="Google Shape;661;p13"/>
            <p:cNvSpPr/>
            <p:nvPr/>
          </p:nvSpPr>
          <p:spPr>
            <a:xfrm rot="-2700000" flipH="1">
              <a:off x="8592916" y="424026"/>
              <a:ext cx="61368" cy="89828"/>
            </a:xfrm>
            <a:custGeom>
              <a:avLst/>
              <a:gdLst/>
              <a:ahLst/>
              <a:cxnLst/>
              <a:rect l="l" t="t" r="r" b="b"/>
              <a:pathLst>
                <a:path w="69" h="101" extrusionOk="0">
                  <a:moveTo>
                    <a:pt x="0" y="89"/>
                  </a:moveTo>
                  <a:lnTo>
                    <a:pt x="47" y="0"/>
                  </a:lnTo>
                  <a:lnTo>
                    <a:pt x="69" y="12"/>
                  </a:lnTo>
                  <a:lnTo>
                    <a:pt x="22" y="101"/>
                  </a:lnTo>
                  <a:lnTo>
                    <a:pt x="0" y="89"/>
                  </a:ln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2880" b="0" strike="noStrike" dirty="0">
                <a:solidFill>
                  <a:srgbClr val="000000"/>
                </a:solidFill>
                <a:latin typeface="Arial"/>
                <a:ea typeface="Arial"/>
                <a:cs typeface="Arial"/>
                <a:sym typeface="Arial"/>
              </a:endParaRPr>
            </a:p>
          </p:txBody>
        </p:sp>
        <p:sp>
          <p:nvSpPr>
            <p:cNvPr id="662" name="Google Shape;662;p13"/>
            <p:cNvSpPr/>
            <p:nvPr/>
          </p:nvSpPr>
          <p:spPr>
            <a:xfrm rot="-2700000" flipH="1">
              <a:off x="8614594" y="334295"/>
              <a:ext cx="40022" cy="49805"/>
            </a:xfrm>
            <a:custGeom>
              <a:avLst/>
              <a:gdLst/>
              <a:ahLst/>
              <a:cxnLst/>
              <a:rect l="l" t="t" r="r" b="b"/>
              <a:pathLst>
                <a:path w="45" h="56" extrusionOk="0">
                  <a:moveTo>
                    <a:pt x="0" y="44"/>
                  </a:moveTo>
                  <a:lnTo>
                    <a:pt x="23" y="0"/>
                  </a:lnTo>
                  <a:lnTo>
                    <a:pt x="45" y="11"/>
                  </a:lnTo>
                  <a:lnTo>
                    <a:pt x="22" y="56"/>
                  </a:lnTo>
                  <a:lnTo>
                    <a:pt x="0" y="44"/>
                  </a:ln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2880" b="0" strike="noStrike" dirty="0">
                <a:solidFill>
                  <a:srgbClr val="000000"/>
                </a:solidFill>
                <a:latin typeface="Arial"/>
                <a:ea typeface="Arial"/>
                <a:cs typeface="Arial"/>
                <a:sym typeface="Arial"/>
              </a:endParaRPr>
            </a:p>
          </p:txBody>
        </p:sp>
        <p:sp>
          <p:nvSpPr>
            <p:cNvPr id="663" name="Google Shape;663;p13"/>
            <p:cNvSpPr/>
            <p:nvPr/>
          </p:nvSpPr>
          <p:spPr>
            <a:xfrm rot="-2700000" flipH="1">
              <a:off x="8656748" y="217880"/>
              <a:ext cx="61368" cy="88938"/>
            </a:xfrm>
            <a:custGeom>
              <a:avLst/>
              <a:gdLst/>
              <a:ahLst/>
              <a:cxnLst/>
              <a:rect l="l" t="t" r="r" b="b"/>
              <a:pathLst>
                <a:path w="69" h="100" extrusionOk="0">
                  <a:moveTo>
                    <a:pt x="0" y="89"/>
                  </a:moveTo>
                  <a:lnTo>
                    <a:pt x="47" y="0"/>
                  </a:lnTo>
                  <a:lnTo>
                    <a:pt x="69" y="11"/>
                  </a:lnTo>
                  <a:lnTo>
                    <a:pt x="22" y="100"/>
                  </a:lnTo>
                  <a:lnTo>
                    <a:pt x="0" y="89"/>
                  </a:ln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2880" b="0" strike="noStrike" dirty="0">
                <a:solidFill>
                  <a:srgbClr val="000000"/>
                </a:solidFill>
                <a:latin typeface="Arial"/>
                <a:ea typeface="Arial"/>
                <a:cs typeface="Arial"/>
                <a:sym typeface="Arial"/>
              </a:endParaRPr>
            </a:p>
          </p:txBody>
        </p:sp>
        <p:sp>
          <p:nvSpPr>
            <p:cNvPr id="664" name="Google Shape;664;p13"/>
            <p:cNvSpPr/>
            <p:nvPr/>
          </p:nvSpPr>
          <p:spPr>
            <a:xfrm rot="-2700000" flipH="1">
              <a:off x="8689136" y="113983"/>
              <a:ext cx="61368" cy="89828"/>
            </a:xfrm>
            <a:custGeom>
              <a:avLst/>
              <a:gdLst/>
              <a:ahLst/>
              <a:cxnLst/>
              <a:rect l="l" t="t" r="r" b="b"/>
              <a:pathLst>
                <a:path w="69" h="101" extrusionOk="0">
                  <a:moveTo>
                    <a:pt x="0" y="89"/>
                  </a:moveTo>
                  <a:lnTo>
                    <a:pt x="47" y="0"/>
                  </a:lnTo>
                  <a:lnTo>
                    <a:pt x="69" y="12"/>
                  </a:lnTo>
                  <a:lnTo>
                    <a:pt x="22" y="101"/>
                  </a:lnTo>
                  <a:lnTo>
                    <a:pt x="0" y="89"/>
                  </a:ln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2880" b="0" strike="noStrike" dirty="0">
                <a:solidFill>
                  <a:srgbClr val="000000"/>
                </a:solidFill>
                <a:latin typeface="Arial"/>
                <a:ea typeface="Arial"/>
                <a:cs typeface="Arial"/>
                <a:sym typeface="Arial"/>
              </a:endParaRPr>
            </a:p>
          </p:txBody>
        </p:sp>
        <p:sp>
          <p:nvSpPr>
            <p:cNvPr id="665" name="Google Shape;665;p13"/>
            <p:cNvSpPr/>
            <p:nvPr/>
          </p:nvSpPr>
          <p:spPr>
            <a:xfrm rot="-2700000" flipH="1">
              <a:off x="8710055" y="24567"/>
              <a:ext cx="40912" cy="49805"/>
            </a:xfrm>
            <a:custGeom>
              <a:avLst/>
              <a:gdLst/>
              <a:ahLst/>
              <a:cxnLst/>
              <a:rect l="l" t="t" r="r" b="b"/>
              <a:pathLst>
                <a:path w="46" h="56" extrusionOk="0">
                  <a:moveTo>
                    <a:pt x="0" y="44"/>
                  </a:moveTo>
                  <a:lnTo>
                    <a:pt x="24" y="0"/>
                  </a:lnTo>
                  <a:lnTo>
                    <a:pt x="46" y="11"/>
                  </a:lnTo>
                  <a:lnTo>
                    <a:pt x="22" y="56"/>
                  </a:lnTo>
                  <a:lnTo>
                    <a:pt x="0" y="44"/>
                  </a:ln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2880" b="0" strike="noStrike" dirty="0">
                <a:solidFill>
                  <a:srgbClr val="000000"/>
                </a:solidFill>
                <a:latin typeface="Arial"/>
                <a:ea typeface="Arial"/>
                <a:cs typeface="Arial"/>
                <a:sym typeface="Arial"/>
              </a:endParaRPr>
            </a:p>
          </p:txBody>
        </p:sp>
        <p:sp>
          <p:nvSpPr>
            <p:cNvPr id="666" name="Google Shape;666;p13"/>
            <p:cNvSpPr/>
            <p:nvPr/>
          </p:nvSpPr>
          <p:spPr>
            <a:xfrm rot="-2700000" flipH="1">
              <a:off x="8752969" y="-92163"/>
              <a:ext cx="61368" cy="88938"/>
            </a:xfrm>
            <a:custGeom>
              <a:avLst/>
              <a:gdLst/>
              <a:ahLst/>
              <a:cxnLst/>
              <a:rect l="l" t="t" r="r" b="b"/>
              <a:pathLst>
                <a:path w="69" h="100" extrusionOk="0">
                  <a:moveTo>
                    <a:pt x="0" y="89"/>
                  </a:moveTo>
                  <a:lnTo>
                    <a:pt x="47" y="0"/>
                  </a:lnTo>
                  <a:lnTo>
                    <a:pt x="69" y="12"/>
                  </a:lnTo>
                  <a:lnTo>
                    <a:pt x="22" y="100"/>
                  </a:lnTo>
                  <a:lnTo>
                    <a:pt x="0" y="89"/>
                  </a:ln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2880" b="0" strike="noStrike" dirty="0">
                <a:solidFill>
                  <a:srgbClr val="000000"/>
                </a:solidFill>
                <a:latin typeface="Arial"/>
                <a:ea typeface="Arial"/>
                <a:cs typeface="Arial"/>
                <a:sym typeface="Arial"/>
              </a:endParaRPr>
            </a:p>
          </p:txBody>
        </p:sp>
      </p:grpSp>
      <p:grpSp>
        <p:nvGrpSpPr>
          <p:cNvPr id="667" name="Google Shape;667;p13"/>
          <p:cNvGrpSpPr/>
          <p:nvPr/>
        </p:nvGrpSpPr>
        <p:grpSpPr>
          <a:xfrm>
            <a:off x="12992491" y="7089169"/>
            <a:ext cx="1351616" cy="851480"/>
            <a:chOff x="8120307" y="4430730"/>
            <a:chExt cx="844760" cy="532175"/>
          </a:xfrm>
        </p:grpSpPr>
        <p:grpSp>
          <p:nvGrpSpPr>
            <p:cNvPr id="668" name="Google Shape;668;p13"/>
            <p:cNvGrpSpPr/>
            <p:nvPr/>
          </p:nvGrpSpPr>
          <p:grpSpPr>
            <a:xfrm>
              <a:off x="8120307" y="4740234"/>
              <a:ext cx="210725" cy="222671"/>
              <a:chOff x="601782" y="370622"/>
              <a:chExt cx="210725" cy="222671"/>
            </a:xfrm>
          </p:grpSpPr>
          <p:sp>
            <p:nvSpPr>
              <p:cNvPr id="669" name="Google Shape;669;p13"/>
              <p:cNvSpPr/>
              <p:nvPr/>
            </p:nvSpPr>
            <p:spPr>
              <a:xfrm>
                <a:off x="613702" y="394458"/>
                <a:ext cx="198805" cy="198835"/>
              </a:xfrm>
              <a:custGeom>
                <a:avLst/>
                <a:gdLst/>
                <a:ahLst/>
                <a:cxnLst/>
                <a:rect l="l" t="t" r="r" b="b"/>
                <a:pathLst>
                  <a:path w="217" h="217" extrusionOk="0">
                    <a:moveTo>
                      <a:pt x="117" y="217"/>
                    </a:moveTo>
                    <a:cubicBezTo>
                      <a:pt x="57" y="222"/>
                      <a:pt x="5" y="177"/>
                      <a:pt x="0" y="117"/>
                    </a:cubicBezTo>
                    <a:cubicBezTo>
                      <a:pt x="-5" y="58"/>
                      <a:pt x="40" y="5"/>
                      <a:pt x="100" y="1"/>
                    </a:cubicBezTo>
                    <a:cubicBezTo>
                      <a:pt x="159" y="-4"/>
                      <a:pt x="212" y="41"/>
                      <a:pt x="216" y="101"/>
                    </a:cubicBezTo>
                    <a:cubicBezTo>
                      <a:pt x="221" y="160"/>
                      <a:pt x="176" y="212"/>
                      <a:pt x="117" y="217"/>
                    </a:cubicBezTo>
                    <a:close/>
                  </a:path>
                </a:pathLst>
              </a:custGeom>
              <a:solidFill>
                <a:schemeClr val="accent4"/>
              </a:solidFill>
              <a:ln>
                <a:noFill/>
              </a:ln>
            </p:spPr>
            <p:txBody>
              <a:bodyPr spcFirstLastPara="1" wrap="square" lIns="90000" tIns="33100" rIns="90000" bIns="33100" anchor="ctr" anchorCtr="1">
                <a:noAutofit/>
              </a:bodyPr>
              <a:lstStyle/>
              <a:p>
                <a:pPr marL="0" marR="0" lvl="0" indent="0" algn="l" rtl="0">
                  <a:spcBef>
                    <a:spcPts val="0"/>
                  </a:spcBef>
                  <a:spcAft>
                    <a:spcPts val="0"/>
                  </a:spcAft>
                  <a:buNone/>
                </a:pPr>
                <a:endParaRPr sz="2880" b="0" strike="noStrike" dirty="0">
                  <a:solidFill>
                    <a:srgbClr val="FFFFFF"/>
                  </a:solidFill>
                  <a:latin typeface="Arial"/>
                  <a:ea typeface="Arial"/>
                  <a:cs typeface="Arial"/>
                  <a:sym typeface="Arial"/>
                </a:endParaRPr>
              </a:p>
            </p:txBody>
          </p:sp>
          <p:sp>
            <p:nvSpPr>
              <p:cNvPr id="670" name="Google Shape;670;p13"/>
              <p:cNvSpPr/>
              <p:nvPr/>
            </p:nvSpPr>
            <p:spPr>
              <a:xfrm>
                <a:off x="601782" y="370622"/>
                <a:ext cx="197889" cy="198835"/>
              </a:xfrm>
              <a:custGeom>
                <a:avLst/>
                <a:gdLst/>
                <a:ahLst/>
                <a:cxnLst/>
                <a:rect l="l" t="t" r="r" b="b"/>
                <a:pathLst>
                  <a:path w="216" h="217" extrusionOk="0">
                    <a:moveTo>
                      <a:pt x="116" y="217"/>
                    </a:moveTo>
                    <a:cubicBezTo>
                      <a:pt x="57" y="222"/>
                      <a:pt x="5" y="177"/>
                      <a:pt x="0" y="117"/>
                    </a:cubicBezTo>
                    <a:cubicBezTo>
                      <a:pt x="-5" y="57"/>
                      <a:pt x="40" y="5"/>
                      <a:pt x="99" y="1"/>
                    </a:cubicBezTo>
                    <a:cubicBezTo>
                      <a:pt x="159" y="-4"/>
                      <a:pt x="211" y="40"/>
                      <a:pt x="216" y="100"/>
                    </a:cubicBezTo>
                    <a:cubicBezTo>
                      <a:pt x="221" y="160"/>
                      <a:pt x="176" y="212"/>
                      <a:pt x="116" y="217"/>
                    </a:cubicBezTo>
                    <a:close/>
                  </a:path>
                </a:pathLst>
              </a:custGeom>
              <a:solidFill>
                <a:schemeClr val="lt2"/>
              </a:solidFill>
              <a:ln>
                <a:noFill/>
              </a:ln>
            </p:spPr>
            <p:txBody>
              <a:bodyPr spcFirstLastPara="1" wrap="square" lIns="90000" tIns="33100" rIns="90000" bIns="33100" anchor="ctr" anchorCtr="1">
                <a:noAutofit/>
              </a:bodyPr>
              <a:lstStyle/>
              <a:p>
                <a:pPr marL="0" marR="0" lvl="0" indent="0" algn="l" rtl="0">
                  <a:spcBef>
                    <a:spcPts val="0"/>
                  </a:spcBef>
                  <a:spcAft>
                    <a:spcPts val="0"/>
                  </a:spcAft>
                  <a:buNone/>
                </a:pPr>
                <a:endParaRPr sz="2880" b="0" strike="noStrike" dirty="0">
                  <a:solidFill>
                    <a:srgbClr val="000000"/>
                  </a:solidFill>
                  <a:latin typeface="Arial"/>
                  <a:ea typeface="Arial"/>
                  <a:cs typeface="Arial"/>
                  <a:sym typeface="Arial"/>
                </a:endParaRPr>
              </a:p>
            </p:txBody>
          </p:sp>
          <p:sp>
            <p:nvSpPr>
              <p:cNvPr id="671" name="Google Shape;671;p13"/>
              <p:cNvSpPr/>
              <p:nvPr/>
            </p:nvSpPr>
            <p:spPr>
              <a:xfrm>
                <a:off x="612776" y="382534"/>
                <a:ext cx="175901" cy="175011"/>
              </a:xfrm>
              <a:custGeom>
                <a:avLst/>
                <a:gdLst/>
                <a:ahLst/>
                <a:cxnLst/>
                <a:rect l="l" t="t" r="r" b="b"/>
                <a:pathLst>
                  <a:path w="192" h="191" extrusionOk="0">
                    <a:moveTo>
                      <a:pt x="103" y="191"/>
                    </a:moveTo>
                    <a:cubicBezTo>
                      <a:pt x="51" y="195"/>
                      <a:pt x="5" y="156"/>
                      <a:pt x="1" y="103"/>
                    </a:cubicBezTo>
                    <a:cubicBezTo>
                      <a:pt x="-4" y="50"/>
                      <a:pt x="36" y="5"/>
                      <a:pt x="89" y="0"/>
                    </a:cubicBezTo>
                    <a:cubicBezTo>
                      <a:pt x="141" y="-4"/>
                      <a:pt x="187" y="36"/>
                      <a:pt x="191" y="88"/>
                    </a:cubicBezTo>
                    <a:cubicBezTo>
                      <a:pt x="195" y="141"/>
                      <a:pt x="156" y="187"/>
                      <a:pt x="103" y="191"/>
                    </a:cubicBezTo>
                    <a:close/>
                  </a:path>
                </a:pathLst>
              </a:custGeom>
              <a:solidFill>
                <a:schemeClr val="dk2"/>
              </a:solidFill>
              <a:ln>
                <a:noFill/>
              </a:ln>
            </p:spPr>
            <p:txBody>
              <a:bodyPr spcFirstLastPara="1" wrap="square" lIns="90000" tIns="23750" rIns="90000" bIns="23750" anchor="ctr" anchorCtr="1">
                <a:noAutofit/>
              </a:bodyPr>
              <a:lstStyle/>
              <a:p>
                <a:pPr marL="0" marR="0" lvl="0" indent="0" algn="l" rtl="0">
                  <a:spcBef>
                    <a:spcPts val="0"/>
                  </a:spcBef>
                  <a:spcAft>
                    <a:spcPts val="0"/>
                  </a:spcAft>
                  <a:buNone/>
                </a:pPr>
                <a:endParaRPr sz="2880" b="0" strike="noStrike" dirty="0">
                  <a:solidFill>
                    <a:srgbClr val="000000"/>
                  </a:solidFill>
                  <a:latin typeface="Arial"/>
                  <a:ea typeface="Arial"/>
                  <a:cs typeface="Arial"/>
                  <a:sym typeface="Arial"/>
                </a:endParaRPr>
              </a:p>
            </p:txBody>
          </p:sp>
          <p:sp>
            <p:nvSpPr>
              <p:cNvPr id="672" name="Google Shape;672;p13"/>
              <p:cNvSpPr/>
              <p:nvPr/>
            </p:nvSpPr>
            <p:spPr>
              <a:xfrm>
                <a:off x="625602" y="394445"/>
                <a:ext cx="150249" cy="151188"/>
              </a:xfrm>
              <a:custGeom>
                <a:avLst/>
                <a:gdLst/>
                <a:ahLst/>
                <a:cxnLst/>
                <a:rect l="l" t="t" r="r" b="b"/>
                <a:pathLst>
                  <a:path w="164" h="165" extrusionOk="0">
                    <a:moveTo>
                      <a:pt x="88" y="165"/>
                    </a:moveTo>
                    <a:cubicBezTo>
                      <a:pt x="43" y="168"/>
                      <a:pt x="4" y="134"/>
                      <a:pt x="0" y="89"/>
                    </a:cubicBezTo>
                    <a:cubicBezTo>
                      <a:pt x="-3" y="44"/>
                      <a:pt x="30" y="4"/>
                      <a:pt x="76" y="1"/>
                    </a:cubicBezTo>
                    <a:cubicBezTo>
                      <a:pt x="121" y="-3"/>
                      <a:pt x="160" y="31"/>
                      <a:pt x="164" y="76"/>
                    </a:cubicBezTo>
                    <a:cubicBezTo>
                      <a:pt x="167" y="122"/>
                      <a:pt x="134" y="161"/>
                      <a:pt x="88" y="165"/>
                    </a:cubicBezTo>
                    <a:close/>
                  </a:path>
                </a:pathLst>
              </a:custGeom>
              <a:solidFill>
                <a:srgbClr val="FFFFFF">
                  <a:alpha val="20890"/>
                </a:srgbClr>
              </a:solidFill>
              <a:ln>
                <a:noFill/>
              </a:ln>
            </p:spPr>
            <p:txBody>
              <a:bodyPr spcFirstLastPara="1" wrap="square" lIns="90000" tIns="14400" rIns="90000" bIns="14400" anchor="ctr" anchorCtr="1">
                <a:noAutofit/>
              </a:bodyPr>
              <a:lstStyle/>
              <a:p>
                <a:pPr marL="0" marR="0" lvl="0" indent="0" algn="l" rtl="0">
                  <a:spcBef>
                    <a:spcPts val="0"/>
                  </a:spcBef>
                  <a:spcAft>
                    <a:spcPts val="0"/>
                  </a:spcAft>
                  <a:buNone/>
                </a:pPr>
                <a:endParaRPr sz="2880" b="0" strike="noStrike" dirty="0">
                  <a:solidFill>
                    <a:srgbClr val="000000"/>
                  </a:solidFill>
                  <a:latin typeface="Arial"/>
                  <a:ea typeface="Arial"/>
                  <a:cs typeface="Arial"/>
                  <a:sym typeface="Arial"/>
                </a:endParaRPr>
              </a:p>
            </p:txBody>
          </p:sp>
          <p:sp>
            <p:nvSpPr>
              <p:cNvPr id="673" name="Google Shape;673;p13"/>
              <p:cNvSpPr/>
              <p:nvPr/>
            </p:nvSpPr>
            <p:spPr>
              <a:xfrm>
                <a:off x="686068" y="374287"/>
                <a:ext cx="27485" cy="192421"/>
              </a:xfrm>
              <a:custGeom>
                <a:avLst/>
                <a:gdLst/>
                <a:ahLst/>
                <a:cxnLst/>
                <a:rect l="l" t="t" r="r" b="b"/>
                <a:pathLst>
                  <a:path w="30" h="210" extrusionOk="0">
                    <a:moveTo>
                      <a:pt x="17" y="210"/>
                    </a:moveTo>
                    <a:lnTo>
                      <a:pt x="0" y="1"/>
                    </a:lnTo>
                    <a:lnTo>
                      <a:pt x="14" y="0"/>
                    </a:lnTo>
                    <a:lnTo>
                      <a:pt x="30" y="208"/>
                    </a:lnTo>
                    <a:lnTo>
                      <a:pt x="17" y="210"/>
                    </a:lnTo>
                    <a:close/>
                  </a:path>
                </a:pathLst>
              </a:custGeom>
              <a:solidFill>
                <a:schemeClr val="lt2"/>
              </a:solidFill>
              <a:ln>
                <a:noFill/>
              </a:ln>
            </p:spPr>
            <p:txBody>
              <a:bodyPr spcFirstLastPara="1" wrap="square" lIns="90000" tIns="30600" rIns="90000" bIns="30600" anchor="ctr" anchorCtr="1">
                <a:noAutofit/>
              </a:bodyPr>
              <a:lstStyle/>
              <a:p>
                <a:pPr marL="0" marR="0" lvl="0" indent="0" algn="l" rtl="0">
                  <a:spcBef>
                    <a:spcPts val="0"/>
                  </a:spcBef>
                  <a:spcAft>
                    <a:spcPts val="0"/>
                  </a:spcAft>
                  <a:buNone/>
                </a:pPr>
                <a:endParaRPr sz="2880" b="0" strike="noStrike" dirty="0">
                  <a:solidFill>
                    <a:srgbClr val="000000"/>
                  </a:solidFill>
                  <a:latin typeface="Arial"/>
                  <a:ea typeface="Arial"/>
                  <a:cs typeface="Arial"/>
                  <a:sym typeface="Arial"/>
                </a:endParaRPr>
              </a:p>
            </p:txBody>
          </p:sp>
          <p:sp>
            <p:nvSpPr>
              <p:cNvPr id="674" name="Google Shape;674;p13"/>
              <p:cNvSpPr/>
              <p:nvPr/>
            </p:nvSpPr>
            <p:spPr>
              <a:xfrm>
                <a:off x="686984" y="382534"/>
                <a:ext cx="19239" cy="175011"/>
              </a:xfrm>
              <a:custGeom>
                <a:avLst/>
                <a:gdLst/>
                <a:ahLst/>
                <a:cxnLst/>
                <a:rect l="l" t="t" r="r" b="b"/>
                <a:pathLst>
                  <a:path w="21" h="191" extrusionOk="0">
                    <a:moveTo>
                      <a:pt x="21" y="191"/>
                    </a:moveTo>
                    <a:cubicBezTo>
                      <a:pt x="19" y="191"/>
                      <a:pt x="17" y="191"/>
                      <a:pt x="15" y="191"/>
                    </a:cubicBezTo>
                    <a:lnTo>
                      <a:pt x="0" y="1"/>
                    </a:lnTo>
                    <a:cubicBezTo>
                      <a:pt x="2" y="1"/>
                      <a:pt x="4" y="1"/>
                      <a:pt x="7" y="0"/>
                    </a:cubicBezTo>
                    <a:lnTo>
                      <a:pt x="21" y="191"/>
                    </a:lnTo>
                    <a:close/>
                  </a:path>
                </a:pathLst>
              </a:custGeom>
              <a:solidFill>
                <a:srgbClr val="FFFFFF">
                  <a:alpha val="20890"/>
                </a:srgbClr>
              </a:solidFill>
              <a:ln>
                <a:noFill/>
              </a:ln>
            </p:spPr>
            <p:txBody>
              <a:bodyPr spcFirstLastPara="1" wrap="square" lIns="90000" tIns="23750" rIns="90000" bIns="23750" anchor="ctr" anchorCtr="1">
                <a:noAutofit/>
              </a:bodyPr>
              <a:lstStyle/>
              <a:p>
                <a:pPr marL="0" marR="0" lvl="0" indent="0" algn="l" rtl="0">
                  <a:spcBef>
                    <a:spcPts val="0"/>
                  </a:spcBef>
                  <a:spcAft>
                    <a:spcPts val="0"/>
                  </a:spcAft>
                  <a:buNone/>
                </a:pPr>
                <a:endParaRPr sz="2880" b="0" strike="noStrike" dirty="0">
                  <a:solidFill>
                    <a:srgbClr val="000000"/>
                  </a:solidFill>
                  <a:latin typeface="Arial"/>
                  <a:ea typeface="Arial"/>
                  <a:cs typeface="Arial"/>
                  <a:sym typeface="Arial"/>
                </a:endParaRPr>
              </a:p>
            </p:txBody>
          </p:sp>
        </p:grpSp>
        <p:grpSp>
          <p:nvGrpSpPr>
            <p:cNvPr id="675" name="Google Shape;675;p13"/>
            <p:cNvGrpSpPr/>
            <p:nvPr/>
          </p:nvGrpSpPr>
          <p:grpSpPr>
            <a:xfrm rot="2394761">
              <a:off x="8635547" y="4501706"/>
              <a:ext cx="297104" cy="208927"/>
              <a:chOff x="7651338" y="4606183"/>
              <a:chExt cx="297113" cy="208933"/>
            </a:xfrm>
          </p:grpSpPr>
          <p:sp>
            <p:nvSpPr>
              <p:cNvPr id="676" name="Google Shape;676;p13"/>
              <p:cNvSpPr/>
              <p:nvPr/>
            </p:nvSpPr>
            <p:spPr>
              <a:xfrm>
                <a:off x="7687685" y="4632298"/>
                <a:ext cx="260765" cy="182817"/>
              </a:xfrm>
              <a:custGeom>
                <a:avLst/>
                <a:gdLst/>
                <a:ahLst/>
                <a:cxnLst/>
                <a:rect l="l" t="t" r="r" b="b"/>
                <a:pathLst>
                  <a:path w="418" h="293" extrusionOk="0">
                    <a:moveTo>
                      <a:pt x="5" y="88"/>
                    </a:moveTo>
                    <a:lnTo>
                      <a:pt x="7" y="80"/>
                    </a:lnTo>
                    <a:cubicBezTo>
                      <a:pt x="26" y="20"/>
                      <a:pt x="89" y="-13"/>
                      <a:pt x="149" y="5"/>
                    </a:cubicBezTo>
                    <a:lnTo>
                      <a:pt x="338" y="64"/>
                    </a:lnTo>
                    <a:cubicBezTo>
                      <a:pt x="398" y="83"/>
                      <a:pt x="431" y="146"/>
                      <a:pt x="413" y="206"/>
                    </a:cubicBezTo>
                    <a:lnTo>
                      <a:pt x="411" y="213"/>
                    </a:lnTo>
                    <a:cubicBezTo>
                      <a:pt x="392" y="273"/>
                      <a:pt x="329" y="306"/>
                      <a:pt x="269" y="288"/>
                    </a:cubicBezTo>
                    <a:lnTo>
                      <a:pt x="79" y="229"/>
                    </a:lnTo>
                    <a:cubicBezTo>
                      <a:pt x="20" y="211"/>
                      <a:pt x="-14" y="147"/>
                      <a:pt x="5" y="88"/>
                    </a:cubicBezTo>
                    <a:close/>
                  </a:path>
                </a:pathLst>
              </a:custGeom>
              <a:solidFill>
                <a:schemeClr val="accent4"/>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880" b="0" strike="noStrike" dirty="0">
                  <a:solidFill>
                    <a:srgbClr val="FFFFFF"/>
                  </a:solidFill>
                  <a:latin typeface="Arial"/>
                  <a:ea typeface="Arial"/>
                  <a:cs typeface="Arial"/>
                  <a:sym typeface="Arial"/>
                </a:endParaRPr>
              </a:p>
            </p:txBody>
          </p:sp>
          <p:sp>
            <p:nvSpPr>
              <p:cNvPr id="677" name="Google Shape;677;p13"/>
              <p:cNvSpPr/>
              <p:nvPr/>
            </p:nvSpPr>
            <p:spPr>
              <a:xfrm>
                <a:off x="7651338" y="4606183"/>
                <a:ext cx="260765" cy="182193"/>
              </a:xfrm>
              <a:custGeom>
                <a:avLst/>
                <a:gdLst/>
                <a:ahLst/>
                <a:cxnLst/>
                <a:rect l="l" t="t" r="r" b="b"/>
                <a:pathLst>
                  <a:path w="418" h="292" extrusionOk="0">
                    <a:moveTo>
                      <a:pt x="5" y="87"/>
                    </a:moveTo>
                    <a:lnTo>
                      <a:pt x="7" y="80"/>
                    </a:lnTo>
                    <a:cubicBezTo>
                      <a:pt x="26" y="20"/>
                      <a:pt x="89" y="-13"/>
                      <a:pt x="149" y="5"/>
                    </a:cubicBezTo>
                    <a:lnTo>
                      <a:pt x="338" y="64"/>
                    </a:lnTo>
                    <a:cubicBezTo>
                      <a:pt x="398" y="82"/>
                      <a:pt x="432" y="146"/>
                      <a:pt x="413" y="205"/>
                    </a:cubicBezTo>
                    <a:lnTo>
                      <a:pt x="411" y="213"/>
                    </a:lnTo>
                    <a:cubicBezTo>
                      <a:pt x="392" y="272"/>
                      <a:pt x="329" y="306"/>
                      <a:pt x="269" y="287"/>
                    </a:cubicBezTo>
                    <a:lnTo>
                      <a:pt x="79" y="229"/>
                    </a:lnTo>
                    <a:cubicBezTo>
                      <a:pt x="20" y="210"/>
                      <a:pt x="-14" y="147"/>
                      <a:pt x="5" y="87"/>
                    </a:cubicBez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880" b="0" strike="noStrike" dirty="0">
                  <a:solidFill>
                    <a:srgbClr val="000000"/>
                  </a:solidFill>
                  <a:latin typeface="Arial"/>
                  <a:ea typeface="Arial"/>
                  <a:cs typeface="Arial"/>
                  <a:sym typeface="Arial"/>
                </a:endParaRPr>
              </a:p>
            </p:txBody>
          </p:sp>
          <p:sp>
            <p:nvSpPr>
              <p:cNvPr id="678" name="Google Shape;678;p13"/>
              <p:cNvSpPr/>
              <p:nvPr/>
            </p:nvSpPr>
            <p:spPr>
              <a:xfrm>
                <a:off x="7663190" y="4618038"/>
                <a:ext cx="237059" cy="159107"/>
              </a:xfrm>
              <a:custGeom>
                <a:avLst/>
                <a:gdLst/>
                <a:ahLst/>
                <a:cxnLst/>
                <a:rect l="l" t="t" r="r" b="b"/>
                <a:pathLst>
                  <a:path w="380" h="255" extrusionOk="0">
                    <a:moveTo>
                      <a:pt x="5" y="70"/>
                    </a:moveTo>
                    <a:lnTo>
                      <a:pt x="5" y="70"/>
                    </a:lnTo>
                    <a:cubicBezTo>
                      <a:pt x="21" y="17"/>
                      <a:pt x="77" y="-12"/>
                      <a:pt x="129" y="4"/>
                    </a:cubicBezTo>
                    <a:lnTo>
                      <a:pt x="309" y="60"/>
                    </a:lnTo>
                    <a:cubicBezTo>
                      <a:pt x="362" y="76"/>
                      <a:pt x="392" y="132"/>
                      <a:pt x="375" y="185"/>
                    </a:cubicBezTo>
                    <a:cubicBezTo>
                      <a:pt x="359" y="237"/>
                      <a:pt x="303" y="267"/>
                      <a:pt x="251" y="250"/>
                    </a:cubicBezTo>
                    <a:lnTo>
                      <a:pt x="70" y="195"/>
                    </a:lnTo>
                    <a:cubicBezTo>
                      <a:pt x="18" y="178"/>
                      <a:pt x="-12" y="123"/>
                      <a:pt x="5" y="70"/>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880" b="0" strike="noStrike" dirty="0">
                  <a:solidFill>
                    <a:srgbClr val="000000"/>
                  </a:solidFill>
                  <a:latin typeface="Arial"/>
                  <a:ea typeface="Arial"/>
                  <a:cs typeface="Arial"/>
                  <a:sym typeface="Arial"/>
                </a:endParaRPr>
              </a:p>
            </p:txBody>
          </p:sp>
          <p:sp>
            <p:nvSpPr>
              <p:cNvPr id="679" name="Google Shape;679;p13"/>
              <p:cNvSpPr/>
              <p:nvPr/>
            </p:nvSpPr>
            <p:spPr>
              <a:xfrm>
                <a:off x="7677539" y="4630517"/>
                <a:ext cx="208363" cy="133525"/>
              </a:xfrm>
              <a:custGeom>
                <a:avLst/>
                <a:gdLst/>
                <a:ahLst/>
                <a:cxnLst/>
                <a:rect l="l" t="t" r="r" b="b"/>
                <a:pathLst>
                  <a:path w="334" h="214" extrusionOk="0">
                    <a:moveTo>
                      <a:pt x="4" y="57"/>
                    </a:moveTo>
                    <a:lnTo>
                      <a:pt x="4" y="57"/>
                    </a:lnTo>
                    <a:cubicBezTo>
                      <a:pt x="17" y="15"/>
                      <a:pt x="62" y="-9"/>
                      <a:pt x="105" y="4"/>
                    </a:cubicBezTo>
                    <a:lnTo>
                      <a:pt x="277" y="57"/>
                    </a:lnTo>
                    <a:cubicBezTo>
                      <a:pt x="319" y="70"/>
                      <a:pt x="343" y="115"/>
                      <a:pt x="330" y="158"/>
                    </a:cubicBezTo>
                    <a:cubicBezTo>
                      <a:pt x="317" y="200"/>
                      <a:pt x="272" y="224"/>
                      <a:pt x="229" y="211"/>
                    </a:cubicBezTo>
                    <a:lnTo>
                      <a:pt x="57" y="158"/>
                    </a:lnTo>
                    <a:cubicBezTo>
                      <a:pt x="15" y="144"/>
                      <a:pt x="-9" y="99"/>
                      <a:pt x="4" y="57"/>
                    </a:cubicBezTo>
                    <a:close/>
                  </a:path>
                </a:pathLst>
              </a:custGeom>
              <a:solidFill>
                <a:srgbClr val="98DBE1"/>
              </a:solidFill>
              <a:ln>
                <a:noFill/>
              </a:ln>
            </p:spPr>
            <p:txBody>
              <a:bodyPr spcFirstLastPara="1" wrap="square" lIns="90000" tIns="32025" rIns="90000" bIns="32025" anchor="ctr" anchorCtr="1">
                <a:noAutofit/>
              </a:bodyPr>
              <a:lstStyle/>
              <a:p>
                <a:pPr marL="0" marR="0" lvl="0" indent="0" algn="l" rtl="0">
                  <a:spcBef>
                    <a:spcPts val="0"/>
                  </a:spcBef>
                  <a:spcAft>
                    <a:spcPts val="0"/>
                  </a:spcAft>
                  <a:buNone/>
                </a:pPr>
                <a:endParaRPr sz="2880" b="0" strike="noStrike" dirty="0">
                  <a:solidFill>
                    <a:srgbClr val="000000"/>
                  </a:solidFill>
                  <a:latin typeface="Arial"/>
                  <a:ea typeface="Arial"/>
                  <a:cs typeface="Arial"/>
                  <a:sym typeface="Arial"/>
                </a:endParaRPr>
              </a:p>
            </p:txBody>
          </p:sp>
          <p:sp>
            <p:nvSpPr>
              <p:cNvPr id="680" name="Google Shape;680;p13"/>
              <p:cNvSpPr/>
              <p:nvPr/>
            </p:nvSpPr>
            <p:spPr>
              <a:xfrm>
                <a:off x="7754895" y="4635508"/>
                <a:ext cx="53650" cy="124166"/>
              </a:xfrm>
              <a:custGeom>
                <a:avLst/>
                <a:gdLst/>
                <a:ahLst/>
                <a:cxnLst/>
                <a:rect l="l" t="t" r="r" b="b"/>
                <a:pathLst>
                  <a:path w="86" h="199" extrusionOk="0">
                    <a:moveTo>
                      <a:pt x="0" y="191"/>
                    </a:moveTo>
                    <a:lnTo>
                      <a:pt x="59" y="0"/>
                    </a:lnTo>
                    <a:lnTo>
                      <a:pt x="86" y="8"/>
                    </a:lnTo>
                    <a:lnTo>
                      <a:pt x="27" y="199"/>
                    </a:lnTo>
                    <a:lnTo>
                      <a:pt x="0" y="191"/>
                    </a:lnTo>
                    <a:close/>
                  </a:path>
                </a:pathLst>
              </a:custGeom>
              <a:solidFill>
                <a:schemeClr val="accent3"/>
              </a:solidFill>
              <a:ln>
                <a:noFill/>
              </a:ln>
            </p:spPr>
            <p:txBody>
              <a:bodyPr spcFirstLastPara="1" wrap="square" lIns="90000" tIns="26625" rIns="90000" bIns="26625" anchor="ctr" anchorCtr="1">
                <a:noAutofit/>
              </a:bodyPr>
              <a:lstStyle/>
              <a:p>
                <a:pPr marL="0" marR="0" lvl="0" indent="0" algn="l" rtl="0">
                  <a:spcBef>
                    <a:spcPts val="0"/>
                  </a:spcBef>
                  <a:spcAft>
                    <a:spcPts val="0"/>
                  </a:spcAft>
                  <a:buNone/>
                </a:pPr>
                <a:endParaRPr sz="2880" b="0" strike="noStrike" dirty="0">
                  <a:solidFill>
                    <a:srgbClr val="000000"/>
                  </a:solidFill>
                  <a:latin typeface="Arial"/>
                  <a:ea typeface="Arial"/>
                  <a:cs typeface="Arial"/>
                  <a:sym typeface="Arial"/>
                </a:endParaRPr>
              </a:p>
            </p:txBody>
          </p:sp>
          <p:sp>
            <p:nvSpPr>
              <p:cNvPr id="681" name="Google Shape;681;p13"/>
              <p:cNvSpPr/>
              <p:nvPr/>
            </p:nvSpPr>
            <p:spPr>
              <a:xfrm>
                <a:off x="7763629" y="4638004"/>
                <a:ext cx="44916" cy="121670"/>
              </a:xfrm>
              <a:custGeom>
                <a:avLst/>
                <a:gdLst/>
                <a:ahLst/>
                <a:cxnLst/>
                <a:rect l="l" t="t" r="r" b="b"/>
                <a:pathLst>
                  <a:path w="72" h="195" extrusionOk="0">
                    <a:moveTo>
                      <a:pt x="0" y="190"/>
                    </a:moveTo>
                    <a:lnTo>
                      <a:pt x="58" y="0"/>
                    </a:lnTo>
                    <a:lnTo>
                      <a:pt x="72" y="4"/>
                    </a:lnTo>
                    <a:lnTo>
                      <a:pt x="13" y="195"/>
                    </a:lnTo>
                    <a:lnTo>
                      <a:pt x="0" y="190"/>
                    </a:lnTo>
                    <a:close/>
                  </a:path>
                </a:pathLst>
              </a:custGeom>
              <a:solidFill>
                <a:schemeClr val="accent1"/>
              </a:solidFill>
              <a:ln>
                <a:noFill/>
              </a:ln>
            </p:spPr>
            <p:txBody>
              <a:bodyPr spcFirstLastPara="1" wrap="square" lIns="90000" tIns="25200" rIns="90000" bIns="25200" anchor="ctr" anchorCtr="1">
                <a:noAutofit/>
              </a:bodyPr>
              <a:lstStyle/>
              <a:p>
                <a:pPr marL="0" marR="0" lvl="0" indent="0" algn="l" rtl="0">
                  <a:spcBef>
                    <a:spcPts val="0"/>
                  </a:spcBef>
                  <a:spcAft>
                    <a:spcPts val="0"/>
                  </a:spcAft>
                  <a:buNone/>
                </a:pPr>
                <a:endParaRPr sz="2880" b="0" strike="noStrike" dirty="0">
                  <a:solidFill>
                    <a:srgbClr val="000000"/>
                  </a:solidFill>
                  <a:latin typeface="Arial"/>
                  <a:ea typeface="Arial"/>
                  <a:cs typeface="Arial"/>
                  <a:sym typeface="Arial"/>
                </a:endParaRPr>
              </a:p>
            </p:txBody>
          </p:sp>
        </p:grpSp>
      </p:grpSp>
      <p:grpSp>
        <p:nvGrpSpPr>
          <p:cNvPr id="682" name="Google Shape;682;p13"/>
          <p:cNvGrpSpPr/>
          <p:nvPr/>
        </p:nvGrpSpPr>
        <p:grpSpPr>
          <a:xfrm>
            <a:off x="13765012" y="511935"/>
            <a:ext cx="337160" cy="356274"/>
            <a:chOff x="601782" y="370622"/>
            <a:chExt cx="210725" cy="222671"/>
          </a:xfrm>
        </p:grpSpPr>
        <p:sp>
          <p:nvSpPr>
            <p:cNvPr id="683" name="Google Shape;683;p13"/>
            <p:cNvSpPr/>
            <p:nvPr/>
          </p:nvSpPr>
          <p:spPr>
            <a:xfrm>
              <a:off x="613702" y="394458"/>
              <a:ext cx="198805" cy="198835"/>
            </a:xfrm>
            <a:custGeom>
              <a:avLst/>
              <a:gdLst/>
              <a:ahLst/>
              <a:cxnLst/>
              <a:rect l="l" t="t" r="r" b="b"/>
              <a:pathLst>
                <a:path w="217" h="217" extrusionOk="0">
                  <a:moveTo>
                    <a:pt x="117" y="217"/>
                  </a:moveTo>
                  <a:cubicBezTo>
                    <a:pt x="57" y="222"/>
                    <a:pt x="5" y="177"/>
                    <a:pt x="0" y="117"/>
                  </a:cubicBezTo>
                  <a:cubicBezTo>
                    <a:pt x="-5" y="58"/>
                    <a:pt x="40" y="5"/>
                    <a:pt x="100" y="1"/>
                  </a:cubicBezTo>
                  <a:cubicBezTo>
                    <a:pt x="159" y="-4"/>
                    <a:pt x="212" y="41"/>
                    <a:pt x="216" y="101"/>
                  </a:cubicBezTo>
                  <a:cubicBezTo>
                    <a:pt x="221" y="160"/>
                    <a:pt x="176" y="212"/>
                    <a:pt x="117" y="217"/>
                  </a:cubicBezTo>
                  <a:close/>
                </a:path>
              </a:pathLst>
            </a:custGeom>
            <a:solidFill>
              <a:schemeClr val="accent4"/>
            </a:solidFill>
            <a:ln>
              <a:noFill/>
            </a:ln>
          </p:spPr>
          <p:txBody>
            <a:bodyPr spcFirstLastPara="1" wrap="square" lIns="90000" tIns="33100" rIns="90000" bIns="33100" anchor="ctr" anchorCtr="1">
              <a:noAutofit/>
            </a:bodyPr>
            <a:lstStyle/>
            <a:p>
              <a:pPr marL="0" marR="0" lvl="0" indent="0" algn="l" rtl="0">
                <a:spcBef>
                  <a:spcPts val="0"/>
                </a:spcBef>
                <a:spcAft>
                  <a:spcPts val="0"/>
                </a:spcAft>
                <a:buNone/>
              </a:pPr>
              <a:endParaRPr sz="2880" b="0" strike="noStrike" dirty="0">
                <a:solidFill>
                  <a:srgbClr val="FFFFFF"/>
                </a:solidFill>
                <a:latin typeface="Arial"/>
                <a:ea typeface="Arial"/>
                <a:cs typeface="Arial"/>
                <a:sym typeface="Arial"/>
              </a:endParaRPr>
            </a:p>
          </p:txBody>
        </p:sp>
        <p:sp>
          <p:nvSpPr>
            <p:cNvPr id="684" name="Google Shape;684;p13"/>
            <p:cNvSpPr/>
            <p:nvPr/>
          </p:nvSpPr>
          <p:spPr>
            <a:xfrm>
              <a:off x="601782" y="370622"/>
              <a:ext cx="197889" cy="198835"/>
            </a:xfrm>
            <a:custGeom>
              <a:avLst/>
              <a:gdLst/>
              <a:ahLst/>
              <a:cxnLst/>
              <a:rect l="l" t="t" r="r" b="b"/>
              <a:pathLst>
                <a:path w="216" h="217" extrusionOk="0">
                  <a:moveTo>
                    <a:pt x="116" y="217"/>
                  </a:moveTo>
                  <a:cubicBezTo>
                    <a:pt x="57" y="222"/>
                    <a:pt x="5" y="177"/>
                    <a:pt x="0" y="117"/>
                  </a:cubicBezTo>
                  <a:cubicBezTo>
                    <a:pt x="-5" y="57"/>
                    <a:pt x="40" y="5"/>
                    <a:pt x="99" y="1"/>
                  </a:cubicBezTo>
                  <a:cubicBezTo>
                    <a:pt x="159" y="-4"/>
                    <a:pt x="211" y="40"/>
                    <a:pt x="216" y="100"/>
                  </a:cubicBezTo>
                  <a:cubicBezTo>
                    <a:pt x="221" y="160"/>
                    <a:pt x="176" y="212"/>
                    <a:pt x="116" y="217"/>
                  </a:cubicBezTo>
                  <a:close/>
                </a:path>
              </a:pathLst>
            </a:custGeom>
            <a:solidFill>
              <a:schemeClr val="lt2"/>
            </a:solidFill>
            <a:ln>
              <a:noFill/>
            </a:ln>
          </p:spPr>
          <p:txBody>
            <a:bodyPr spcFirstLastPara="1" wrap="square" lIns="90000" tIns="33100" rIns="90000" bIns="33100" anchor="ctr" anchorCtr="1">
              <a:noAutofit/>
            </a:bodyPr>
            <a:lstStyle/>
            <a:p>
              <a:pPr marL="0" marR="0" lvl="0" indent="0" algn="l" rtl="0">
                <a:spcBef>
                  <a:spcPts val="0"/>
                </a:spcBef>
                <a:spcAft>
                  <a:spcPts val="0"/>
                </a:spcAft>
                <a:buNone/>
              </a:pPr>
              <a:endParaRPr sz="2880" b="0" strike="noStrike" dirty="0">
                <a:solidFill>
                  <a:srgbClr val="000000"/>
                </a:solidFill>
                <a:latin typeface="Arial"/>
                <a:ea typeface="Arial"/>
                <a:cs typeface="Arial"/>
                <a:sym typeface="Arial"/>
              </a:endParaRPr>
            </a:p>
          </p:txBody>
        </p:sp>
        <p:sp>
          <p:nvSpPr>
            <p:cNvPr id="685" name="Google Shape;685;p13"/>
            <p:cNvSpPr/>
            <p:nvPr/>
          </p:nvSpPr>
          <p:spPr>
            <a:xfrm>
              <a:off x="612776" y="382534"/>
              <a:ext cx="175901" cy="175011"/>
            </a:xfrm>
            <a:custGeom>
              <a:avLst/>
              <a:gdLst/>
              <a:ahLst/>
              <a:cxnLst/>
              <a:rect l="l" t="t" r="r" b="b"/>
              <a:pathLst>
                <a:path w="192" h="191" extrusionOk="0">
                  <a:moveTo>
                    <a:pt x="103" y="191"/>
                  </a:moveTo>
                  <a:cubicBezTo>
                    <a:pt x="51" y="195"/>
                    <a:pt x="5" y="156"/>
                    <a:pt x="1" y="103"/>
                  </a:cubicBezTo>
                  <a:cubicBezTo>
                    <a:pt x="-4" y="50"/>
                    <a:pt x="36" y="5"/>
                    <a:pt x="89" y="0"/>
                  </a:cubicBezTo>
                  <a:cubicBezTo>
                    <a:pt x="141" y="-4"/>
                    <a:pt x="187" y="36"/>
                    <a:pt x="191" y="88"/>
                  </a:cubicBezTo>
                  <a:cubicBezTo>
                    <a:pt x="195" y="141"/>
                    <a:pt x="156" y="187"/>
                    <a:pt x="103" y="191"/>
                  </a:cubicBezTo>
                  <a:close/>
                </a:path>
              </a:pathLst>
            </a:custGeom>
            <a:solidFill>
              <a:schemeClr val="dk2"/>
            </a:solidFill>
            <a:ln>
              <a:noFill/>
            </a:ln>
          </p:spPr>
          <p:txBody>
            <a:bodyPr spcFirstLastPara="1" wrap="square" lIns="90000" tIns="23750" rIns="90000" bIns="23750" anchor="ctr" anchorCtr="1">
              <a:noAutofit/>
            </a:bodyPr>
            <a:lstStyle/>
            <a:p>
              <a:pPr marL="0" marR="0" lvl="0" indent="0" algn="l" rtl="0">
                <a:spcBef>
                  <a:spcPts val="0"/>
                </a:spcBef>
                <a:spcAft>
                  <a:spcPts val="0"/>
                </a:spcAft>
                <a:buNone/>
              </a:pPr>
              <a:endParaRPr sz="2880" b="0" strike="noStrike" dirty="0">
                <a:solidFill>
                  <a:srgbClr val="000000"/>
                </a:solidFill>
                <a:latin typeface="Arial"/>
                <a:ea typeface="Arial"/>
                <a:cs typeface="Arial"/>
                <a:sym typeface="Arial"/>
              </a:endParaRPr>
            </a:p>
          </p:txBody>
        </p:sp>
        <p:sp>
          <p:nvSpPr>
            <p:cNvPr id="686" name="Google Shape;686;p13"/>
            <p:cNvSpPr/>
            <p:nvPr/>
          </p:nvSpPr>
          <p:spPr>
            <a:xfrm>
              <a:off x="625602" y="394445"/>
              <a:ext cx="150249" cy="151188"/>
            </a:xfrm>
            <a:custGeom>
              <a:avLst/>
              <a:gdLst/>
              <a:ahLst/>
              <a:cxnLst/>
              <a:rect l="l" t="t" r="r" b="b"/>
              <a:pathLst>
                <a:path w="164" h="165" extrusionOk="0">
                  <a:moveTo>
                    <a:pt x="88" y="165"/>
                  </a:moveTo>
                  <a:cubicBezTo>
                    <a:pt x="43" y="168"/>
                    <a:pt x="4" y="134"/>
                    <a:pt x="0" y="89"/>
                  </a:cubicBezTo>
                  <a:cubicBezTo>
                    <a:pt x="-3" y="44"/>
                    <a:pt x="30" y="4"/>
                    <a:pt x="76" y="1"/>
                  </a:cubicBezTo>
                  <a:cubicBezTo>
                    <a:pt x="121" y="-3"/>
                    <a:pt x="160" y="31"/>
                    <a:pt x="164" y="76"/>
                  </a:cubicBezTo>
                  <a:cubicBezTo>
                    <a:pt x="167" y="122"/>
                    <a:pt x="134" y="161"/>
                    <a:pt x="88" y="165"/>
                  </a:cubicBezTo>
                  <a:close/>
                </a:path>
              </a:pathLst>
            </a:custGeom>
            <a:solidFill>
              <a:srgbClr val="FFFFFF">
                <a:alpha val="20890"/>
              </a:srgbClr>
            </a:solidFill>
            <a:ln>
              <a:noFill/>
            </a:ln>
          </p:spPr>
          <p:txBody>
            <a:bodyPr spcFirstLastPara="1" wrap="square" lIns="90000" tIns="14400" rIns="90000" bIns="14400" anchor="ctr" anchorCtr="1">
              <a:noAutofit/>
            </a:bodyPr>
            <a:lstStyle/>
            <a:p>
              <a:pPr marL="0" marR="0" lvl="0" indent="0" algn="l" rtl="0">
                <a:spcBef>
                  <a:spcPts val="0"/>
                </a:spcBef>
                <a:spcAft>
                  <a:spcPts val="0"/>
                </a:spcAft>
                <a:buNone/>
              </a:pPr>
              <a:endParaRPr sz="2880" b="0" strike="noStrike" dirty="0">
                <a:solidFill>
                  <a:srgbClr val="000000"/>
                </a:solidFill>
                <a:latin typeface="Arial"/>
                <a:ea typeface="Arial"/>
                <a:cs typeface="Arial"/>
                <a:sym typeface="Arial"/>
              </a:endParaRPr>
            </a:p>
          </p:txBody>
        </p:sp>
        <p:sp>
          <p:nvSpPr>
            <p:cNvPr id="687" name="Google Shape;687;p13"/>
            <p:cNvSpPr/>
            <p:nvPr/>
          </p:nvSpPr>
          <p:spPr>
            <a:xfrm>
              <a:off x="686068" y="374287"/>
              <a:ext cx="27485" cy="192421"/>
            </a:xfrm>
            <a:custGeom>
              <a:avLst/>
              <a:gdLst/>
              <a:ahLst/>
              <a:cxnLst/>
              <a:rect l="l" t="t" r="r" b="b"/>
              <a:pathLst>
                <a:path w="30" h="210" extrusionOk="0">
                  <a:moveTo>
                    <a:pt x="17" y="210"/>
                  </a:moveTo>
                  <a:lnTo>
                    <a:pt x="0" y="1"/>
                  </a:lnTo>
                  <a:lnTo>
                    <a:pt x="14" y="0"/>
                  </a:lnTo>
                  <a:lnTo>
                    <a:pt x="30" y="208"/>
                  </a:lnTo>
                  <a:lnTo>
                    <a:pt x="17" y="210"/>
                  </a:lnTo>
                  <a:close/>
                </a:path>
              </a:pathLst>
            </a:custGeom>
            <a:solidFill>
              <a:schemeClr val="lt2"/>
            </a:solidFill>
            <a:ln>
              <a:noFill/>
            </a:ln>
          </p:spPr>
          <p:txBody>
            <a:bodyPr spcFirstLastPara="1" wrap="square" lIns="90000" tIns="30600" rIns="90000" bIns="30600" anchor="ctr" anchorCtr="1">
              <a:noAutofit/>
            </a:bodyPr>
            <a:lstStyle/>
            <a:p>
              <a:pPr marL="0" marR="0" lvl="0" indent="0" algn="l" rtl="0">
                <a:spcBef>
                  <a:spcPts val="0"/>
                </a:spcBef>
                <a:spcAft>
                  <a:spcPts val="0"/>
                </a:spcAft>
                <a:buNone/>
              </a:pPr>
              <a:endParaRPr sz="2880" b="0" strike="noStrike" dirty="0">
                <a:solidFill>
                  <a:srgbClr val="000000"/>
                </a:solidFill>
                <a:latin typeface="Arial"/>
                <a:ea typeface="Arial"/>
                <a:cs typeface="Arial"/>
                <a:sym typeface="Arial"/>
              </a:endParaRPr>
            </a:p>
          </p:txBody>
        </p:sp>
        <p:sp>
          <p:nvSpPr>
            <p:cNvPr id="688" name="Google Shape;688;p13"/>
            <p:cNvSpPr/>
            <p:nvPr/>
          </p:nvSpPr>
          <p:spPr>
            <a:xfrm>
              <a:off x="686984" y="382534"/>
              <a:ext cx="19239" cy="175011"/>
            </a:xfrm>
            <a:custGeom>
              <a:avLst/>
              <a:gdLst/>
              <a:ahLst/>
              <a:cxnLst/>
              <a:rect l="l" t="t" r="r" b="b"/>
              <a:pathLst>
                <a:path w="21" h="191" extrusionOk="0">
                  <a:moveTo>
                    <a:pt x="21" y="191"/>
                  </a:moveTo>
                  <a:cubicBezTo>
                    <a:pt x="19" y="191"/>
                    <a:pt x="17" y="191"/>
                    <a:pt x="15" y="191"/>
                  </a:cubicBezTo>
                  <a:lnTo>
                    <a:pt x="0" y="1"/>
                  </a:lnTo>
                  <a:cubicBezTo>
                    <a:pt x="2" y="1"/>
                    <a:pt x="4" y="1"/>
                    <a:pt x="7" y="0"/>
                  </a:cubicBezTo>
                  <a:lnTo>
                    <a:pt x="21" y="191"/>
                  </a:lnTo>
                  <a:close/>
                </a:path>
              </a:pathLst>
            </a:custGeom>
            <a:solidFill>
              <a:srgbClr val="FFFFFF">
                <a:alpha val="20890"/>
              </a:srgbClr>
            </a:solidFill>
            <a:ln>
              <a:noFill/>
            </a:ln>
          </p:spPr>
          <p:txBody>
            <a:bodyPr spcFirstLastPara="1" wrap="square" lIns="90000" tIns="23750" rIns="90000" bIns="23750" anchor="ctr" anchorCtr="1">
              <a:noAutofit/>
            </a:bodyPr>
            <a:lstStyle/>
            <a:p>
              <a:pPr marL="0" marR="0" lvl="0" indent="0" algn="l" rtl="0">
                <a:spcBef>
                  <a:spcPts val="0"/>
                </a:spcBef>
                <a:spcAft>
                  <a:spcPts val="0"/>
                </a:spcAft>
                <a:buNone/>
              </a:pPr>
              <a:endParaRPr sz="2880" b="0" strike="noStrike" dirty="0">
                <a:solidFill>
                  <a:srgbClr val="000000"/>
                </a:solidFill>
                <a:latin typeface="Arial"/>
                <a:ea typeface="Arial"/>
                <a:cs typeface="Arial"/>
                <a:sym typeface="Arial"/>
              </a:endParaRPr>
            </a:p>
          </p:txBody>
        </p:sp>
      </p:grpSp>
      <p:grpSp>
        <p:nvGrpSpPr>
          <p:cNvPr id="689" name="Google Shape;689;p13"/>
          <p:cNvGrpSpPr/>
          <p:nvPr/>
        </p:nvGrpSpPr>
        <p:grpSpPr>
          <a:xfrm rot="6748941">
            <a:off x="476499" y="523509"/>
            <a:ext cx="475382" cy="334294"/>
            <a:chOff x="7651338" y="4606183"/>
            <a:chExt cx="297113" cy="208933"/>
          </a:xfrm>
        </p:grpSpPr>
        <p:sp>
          <p:nvSpPr>
            <p:cNvPr id="690" name="Google Shape;690;p13"/>
            <p:cNvSpPr/>
            <p:nvPr/>
          </p:nvSpPr>
          <p:spPr>
            <a:xfrm>
              <a:off x="7687685" y="4632298"/>
              <a:ext cx="260765" cy="182817"/>
            </a:xfrm>
            <a:custGeom>
              <a:avLst/>
              <a:gdLst/>
              <a:ahLst/>
              <a:cxnLst/>
              <a:rect l="l" t="t" r="r" b="b"/>
              <a:pathLst>
                <a:path w="418" h="293" extrusionOk="0">
                  <a:moveTo>
                    <a:pt x="5" y="88"/>
                  </a:moveTo>
                  <a:lnTo>
                    <a:pt x="7" y="80"/>
                  </a:lnTo>
                  <a:cubicBezTo>
                    <a:pt x="26" y="20"/>
                    <a:pt x="89" y="-13"/>
                    <a:pt x="149" y="5"/>
                  </a:cubicBezTo>
                  <a:lnTo>
                    <a:pt x="338" y="64"/>
                  </a:lnTo>
                  <a:cubicBezTo>
                    <a:pt x="398" y="83"/>
                    <a:pt x="431" y="146"/>
                    <a:pt x="413" y="206"/>
                  </a:cubicBezTo>
                  <a:lnTo>
                    <a:pt x="411" y="213"/>
                  </a:lnTo>
                  <a:cubicBezTo>
                    <a:pt x="392" y="273"/>
                    <a:pt x="329" y="306"/>
                    <a:pt x="269" y="288"/>
                  </a:cubicBezTo>
                  <a:lnTo>
                    <a:pt x="79" y="229"/>
                  </a:lnTo>
                  <a:cubicBezTo>
                    <a:pt x="20" y="211"/>
                    <a:pt x="-14" y="147"/>
                    <a:pt x="5" y="88"/>
                  </a:cubicBezTo>
                  <a:close/>
                </a:path>
              </a:pathLst>
            </a:custGeom>
            <a:solidFill>
              <a:schemeClr val="accent4"/>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880" b="0" strike="noStrike" dirty="0">
                <a:solidFill>
                  <a:srgbClr val="FFFFFF"/>
                </a:solidFill>
                <a:latin typeface="Arial"/>
                <a:ea typeface="Arial"/>
                <a:cs typeface="Arial"/>
                <a:sym typeface="Arial"/>
              </a:endParaRPr>
            </a:p>
          </p:txBody>
        </p:sp>
        <p:sp>
          <p:nvSpPr>
            <p:cNvPr id="691" name="Google Shape;691;p13"/>
            <p:cNvSpPr/>
            <p:nvPr/>
          </p:nvSpPr>
          <p:spPr>
            <a:xfrm>
              <a:off x="7651338" y="4606183"/>
              <a:ext cx="260765" cy="182193"/>
            </a:xfrm>
            <a:custGeom>
              <a:avLst/>
              <a:gdLst/>
              <a:ahLst/>
              <a:cxnLst/>
              <a:rect l="l" t="t" r="r" b="b"/>
              <a:pathLst>
                <a:path w="418" h="292" extrusionOk="0">
                  <a:moveTo>
                    <a:pt x="5" y="87"/>
                  </a:moveTo>
                  <a:lnTo>
                    <a:pt x="7" y="80"/>
                  </a:lnTo>
                  <a:cubicBezTo>
                    <a:pt x="26" y="20"/>
                    <a:pt x="89" y="-13"/>
                    <a:pt x="149" y="5"/>
                  </a:cubicBezTo>
                  <a:lnTo>
                    <a:pt x="338" y="64"/>
                  </a:lnTo>
                  <a:cubicBezTo>
                    <a:pt x="398" y="82"/>
                    <a:pt x="432" y="146"/>
                    <a:pt x="413" y="205"/>
                  </a:cubicBezTo>
                  <a:lnTo>
                    <a:pt x="411" y="213"/>
                  </a:lnTo>
                  <a:cubicBezTo>
                    <a:pt x="392" y="272"/>
                    <a:pt x="329" y="306"/>
                    <a:pt x="269" y="287"/>
                  </a:cubicBezTo>
                  <a:lnTo>
                    <a:pt x="79" y="229"/>
                  </a:lnTo>
                  <a:cubicBezTo>
                    <a:pt x="20" y="210"/>
                    <a:pt x="-14" y="147"/>
                    <a:pt x="5" y="87"/>
                  </a:cubicBez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880" b="0" strike="noStrike" dirty="0">
                <a:solidFill>
                  <a:srgbClr val="000000"/>
                </a:solidFill>
                <a:latin typeface="Arial"/>
                <a:ea typeface="Arial"/>
                <a:cs typeface="Arial"/>
                <a:sym typeface="Arial"/>
              </a:endParaRPr>
            </a:p>
          </p:txBody>
        </p:sp>
        <p:sp>
          <p:nvSpPr>
            <p:cNvPr id="692" name="Google Shape;692;p13"/>
            <p:cNvSpPr/>
            <p:nvPr/>
          </p:nvSpPr>
          <p:spPr>
            <a:xfrm>
              <a:off x="7663190" y="4618038"/>
              <a:ext cx="237059" cy="159107"/>
            </a:xfrm>
            <a:custGeom>
              <a:avLst/>
              <a:gdLst/>
              <a:ahLst/>
              <a:cxnLst/>
              <a:rect l="l" t="t" r="r" b="b"/>
              <a:pathLst>
                <a:path w="380" h="255" extrusionOk="0">
                  <a:moveTo>
                    <a:pt x="5" y="70"/>
                  </a:moveTo>
                  <a:lnTo>
                    <a:pt x="5" y="70"/>
                  </a:lnTo>
                  <a:cubicBezTo>
                    <a:pt x="21" y="17"/>
                    <a:pt x="77" y="-12"/>
                    <a:pt x="129" y="4"/>
                  </a:cubicBezTo>
                  <a:lnTo>
                    <a:pt x="309" y="60"/>
                  </a:lnTo>
                  <a:cubicBezTo>
                    <a:pt x="362" y="76"/>
                    <a:pt x="392" y="132"/>
                    <a:pt x="375" y="185"/>
                  </a:cubicBezTo>
                  <a:cubicBezTo>
                    <a:pt x="359" y="237"/>
                    <a:pt x="303" y="267"/>
                    <a:pt x="251" y="250"/>
                  </a:cubicBezTo>
                  <a:lnTo>
                    <a:pt x="70" y="195"/>
                  </a:lnTo>
                  <a:cubicBezTo>
                    <a:pt x="18" y="178"/>
                    <a:pt x="-12" y="123"/>
                    <a:pt x="5" y="70"/>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880" b="0" strike="noStrike" dirty="0">
                <a:solidFill>
                  <a:srgbClr val="000000"/>
                </a:solidFill>
                <a:latin typeface="Arial"/>
                <a:ea typeface="Arial"/>
                <a:cs typeface="Arial"/>
                <a:sym typeface="Arial"/>
              </a:endParaRPr>
            </a:p>
          </p:txBody>
        </p:sp>
        <p:sp>
          <p:nvSpPr>
            <p:cNvPr id="693" name="Google Shape;693;p13"/>
            <p:cNvSpPr/>
            <p:nvPr/>
          </p:nvSpPr>
          <p:spPr>
            <a:xfrm>
              <a:off x="7677539" y="4630517"/>
              <a:ext cx="208363" cy="133525"/>
            </a:xfrm>
            <a:custGeom>
              <a:avLst/>
              <a:gdLst/>
              <a:ahLst/>
              <a:cxnLst/>
              <a:rect l="l" t="t" r="r" b="b"/>
              <a:pathLst>
                <a:path w="334" h="214" extrusionOk="0">
                  <a:moveTo>
                    <a:pt x="4" y="57"/>
                  </a:moveTo>
                  <a:lnTo>
                    <a:pt x="4" y="57"/>
                  </a:lnTo>
                  <a:cubicBezTo>
                    <a:pt x="17" y="15"/>
                    <a:pt x="62" y="-9"/>
                    <a:pt x="105" y="4"/>
                  </a:cubicBezTo>
                  <a:lnTo>
                    <a:pt x="277" y="57"/>
                  </a:lnTo>
                  <a:cubicBezTo>
                    <a:pt x="319" y="70"/>
                    <a:pt x="343" y="115"/>
                    <a:pt x="330" y="158"/>
                  </a:cubicBezTo>
                  <a:cubicBezTo>
                    <a:pt x="317" y="200"/>
                    <a:pt x="272" y="224"/>
                    <a:pt x="229" y="211"/>
                  </a:cubicBezTo>
                  <a:lnTo>
                    <a:pt x="57" y="158"/>
                  </a:lnTo>
                  <a:cubicBezTo>
                    <a:pt x="15" y="144"/>
                    <a:pt x="-9" y="99"/>
                    <a:pt x="4" y="57"/>
                  </a:cubicBezTo>
                  <a:close/>
                </a:path>
              </a:pathLst>
            </a:custGeom>
            <a:solidFill>
              <a:srgbClr val="98DBE1"/>
            </a:solidFill>
            <a:ln>
              <a:noFill/>
            </a:ln>
          </p:spPr>
          <p:txBody>
            <a:bodyPr spcFirstLastPara="1" wrap="square" lIns="90000" tIns="32025" rIns="90000" bIns="32025" anchor="ctr" anchorCtr="1">
              <a:noAutofit/>
            </a:bodyPr>
            <a:lstStyle/>
            <a:p>
              <a:pPr marL="0" marR="0" lvl="0" indent="0" algn="l" rtl="0">
                <a:spcBef>
                  <a:spcPts val="0"/>
                </a:spcBef>
                <a:spcAft>
                  <a:spcPts val="0"/>
                </a:spcAft>
                <a:buNone/>
              </a:pPr>
              <a:endParaRPr sz="2880" b="0" strike="noStrike" dirty="0">
                <a:solidFill>
                  <a:srgbClr val="000000"/>
                </a:solidFill>
                <a:latin typeface="Arial"/>
                <a:ea typeface="Arial"/>
                <a:cs typeface="Arial"/>
                <a:sym typeface="Arial"/>
              </a:endParaRPr>
            </a:p>
          </p:txBody>
        </p:sp>
        <p:sp>
          <p:nvSpPr>
            <p:cNvPr id="694" name="Google Shape;694;p13"/>
            <p:cNvSpPr/>
            <p:nvPr/>
          </p:nvSpPr>
          <p:spPr>
            <a:xfrm>
              <a:off x="7754895" y="4635508"/>
              <a:ext cx="53650" cy="124166"/>
            </a:xfrm>
            <a:custGeom>
              <a:avLst/>
              <a:gdLst/>
              <a:ahLst/>
              <a:cxnLst/>
              <a:rect l="l" t="t" r="r" b="b"/>
              <a:pathLst>
                <a:path w="86" h="199" extrusionOk="0">
                  <a:moveTo>
                    <a:pt x="0" y="191"/>
                  </a:moveTo>
                  <a:lnTo>
                    <a:pt x="59" y="0"/>
                  </a:lnTo>
                  <a:lnTo>
                    <a:pt x="86" y="8"/>
                  </a:lnTo>
                  <a:lnTo>
                    <a:pt x="27" y="199"/>
                  </a:lnTo>
                  <a:lnTo>
                    <a:pt x="0" y="191"/>
                  </a:lnTo>
                  <a:close/>
                </a:path>
              </a:pathLst>
            </a:custGeom>
            <a:solidFill>
              <a:schemeClr val="accent3"/>
            </a:solidFill>
            <a:ln>
              <a:noFill/>
            </a:ln>
          </p:spPr>
          <p:txBody>
            <a:bodyPr spcFirstLastPara="1" wrap="square" lIns="90000" tIns="26625" rIns="90000" bIns="26625" anchor="ctr" anchorCtr="1">
              <a:noAutofit/>
            </a:bodyPr>
            <a:lstStyle/>
            <a:p>
              <a:pPr marL="0" marR="0" lvl="0" indent="0" algn="l" rtl="0">
                <a:spcBef>
                  <a:spcPts val="0"/>
                </a:spcBef>
                <a:spcAft>
                  <a:spcPts val="0"/>
                </a:spcAft>
                <a:buNone/>
              </a:pPr>
              <a:endParaRPr sz="2880" b="0" strike="noStrike" dirty="0">
                <a:solidFill>
                  <a:srgbClr val="000000"/>
                </a:solidFill>
                <a:latin typeface="Arial"/>
                <a:ea typeface="Arial"/>
                <a:cs typeface="Arial"/>
                <a:sym typeface="Arial"/>
              </a:endParaRPr>
            </a:p>
          </p:txBody>
        </p:sp>
        <p:sp>
          <p:nvSpPr>
            <p:cNvPr id="695" name="Google Shape;695;p13"/>
            <p:cNvSpPr/>
            <p:nvPr/>
          </p:nvSpPr>
          <p:spPr>
            <a:xfrm>
              <a:off x="7763629" y="4638004"/>
              <a:ext cx="44916" cy="121670"/>
            </a:xfrm>
            <a:custGeom>
              <a:avLst/>
              <a:gdLst/>
              <a:ahLst/>
              <a:cxnLst/>
              <a:rect l="l" t="t" r="r" b="b"/>
              <a:pathLst>
                <a:path w="72" h="195" extrusionOk="0">
                  <a:moveTo>
                    <a:pt x="0" y="190"/>
                  </a:moveTo>
                  <a:lnTo>
                    <a:pt x="58" y="0"/>
                  </a:lnTo>
                  <a:lnTo>
                    <a:pt x="72" y="4"/>
                  </a:lnTo>
                  <a:lnTo>
                    <a:pt x="13" y="195"/>
                  </a:lnTo>
                  <a:lnTo>
                    <a:pt x="0" y="190"/>
                  </a:lnTo>
                  <a:close/>
                </a:path>
              </a:pathLst>
            </a:custGeom>
            <a:solidFill>
              <a:schemeClr val="accent1"/>
            </a:solidFill>
            <a:ln>
              <a:noFill/>
            </a:ln>
          </p:spPr>
          <p:txBody>
            <a:bodyPr spcFirstLastPara="1" wrap="square" lIns="90000" tIns="25200" rIns="90000" bIns="25200" anchor="ctr" anchorCtr="1">
              <a:noAutofit/>
            </a:bodyPr>
            <a:lstStyle/>
            <a:p>
              <a:pPr marL="0" marR="0" lvl="0" indent="0" algn="l" rtl="0">
                <a:spcBef>
                  <a:spcPts val="0"/>
                </a:spcBef>
                <a:spcAft>
                  <a:spcPts val="0"/>
                </a:spcAft>
                <a:buNone/>
              </a:pPr>
              <a:endParaRPr sz="2880" b="0" strike="noStrike" dirty="0">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33428154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dk1"/>
        </a:solidFill>
        <a:effectLst/>
      </p:bgPr>
    </p:bg>
    <p:spTree>
      <p:nvGrpSpPr>
        <p:cNvPr id="1" name="Shape 442"/>
        <p:cNvGrpSpPr/>
        <p:nvPr/>
      </p:nvGrpSpPr>
      <p:grpSpPr>
        <a:xfrm>
          <a:off x="0" y="0"/>
          <a:ext cx="0" cy="0"/>
          <a:chOff x="0" y="0"/>
          <a:chExt cx="0" cy="0"/>
        </a:xfrm>
      </p:grpSpPr>
      <p:sp>
        <p:nvSpPr>
          <p:cNvPr id="443" name="Google Shape;443;p9"/>
          <p:cNvSpPr txBox="1">
            <a:spLocks noGrp="1"/>
          </p:cNvSpPr>
          <p:nvPr>
            <p:ph type="title"/>
          </p:nvPr>
        </p:nvSpPr>
        <p:spPr>
          <a:xfrm>
            <a:off x="2951280" y="2526621"/>
            <a:ext cx="8727840" cy="190032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lt1"/>
              </a:buClr>
              <a:buSzPts val="4200"/>
              <a:buNone/>
              <a:defRPr sz="11520">
                <a:solidFill>
                  <a:schemeClr val="lt1"/>
                </a:solidFill>
              </a:defRPr>
            </a:lvl1pPr>
            <a:lvl2pPr lvl="1" algn="ctr">
              <a:spcBef>
                <a:spcPts val="0"/>
              </a:spcBef>
              <a:spcAft>
                <a:spcPts val="0"/>
              </a:spcAft>
              <a:buClr>
                <a:schemeClr val="lt1"/>
              </a:buClr>
              <a:buSzPts val="4200"/>
              <a:buNone/>
              <a:defRPr sz="6720">
                <a:solidFill>
                  <a:schemeClr val="lt1"/>
                </a:solidFill>
              </a:defRPr>
            </a:lvl2pPr>
            <a:lvl3pPr lvl="2" algn="ctr">
              <a:spcBef>
                <a:spcPts val="0"/>
              </a:spcBef>
              <a:spcAft>
                <a:spcPts val="0"/>
              </a:spcAft>
              <a:buClr>
                <a:schemeClr val="lt1"/>
              </a:buClr>
              <a:buSzPts val="4200"/>
              <a:buNone/>
              <a:defRPr sz="6720">
                <a:solidFill>
                  <a:schemeClr val="lt1"/>
                </a:solidFill>
              </a:defRPr>
            </a:lvl3pPr>
            <a:lvl4pPr lvl="3" algn="ctr">
              <a:spcBef>
                <a:spcPts val="0"/>
              </a:spcBef>
              <a:spcAft>
                <a:spcPts val="0"/>
              </a:spcAft>
              <a:buClr>
                <a:schemeClr val="lt1"/>
              </a:buClr>
              <a:buSzPts val="4200"/>
              <a:buNone/>
              <a:defRPr sz="6720">
                <a:solidFill>
                  <a:schemeClr val="lt1"/>
                </a:solidFill>
              </a:defRPr>
            </a:lvl4pPr>
            <a:lvl5pPr lvl="4" algn="ctr">
              <a:spcBef>
                <a:spcPts val="0"/>
              </a:spcBef>
              <a:spcAft>
                <a:spcPts val="0"/>
              </a:spcAft>
              <a:buClr>
                <a:schemeClr val="lt1"/>
              </a:buClr>
              <a:buSzPts val="4200"/>
              <a:buNone/>
              <a:defRPr sz="6720">
                <a:solidFill>
                  <a:schemeClr val="lt1"/>
                </a:solidFill>
              </a:defRPr>
            </a:lvl5pPr>
            <a:lvl6pPr lvl="5" algn="ctr">
              <a:spcBef>
                <a:spcPts val="0"/>
              </a:spcBef>
              <a:spcAft>
                <a:spcPts val="0"/>
              </a:spcAft>
              <a:buClr>
                <a:schemeClr val="lt1"/>
              </a:buClr>
              <a:buSzPts val="4200"/>
              <a:buNone/>
              <a:defRPr sz="6720">
                <a:solidFill>
                  <a:schemeClr val="lt1"/>
                </a:solidFill>
              </a:defRPr>
            </a:lvl6pPr>
            <a:lvl7pPr lvl="6" algn="ctr">
              <a:spcBef>
                <a:spcPts val="0"/>
              </a:spcBef>
              <a:spcAft>
                <a:spcPts val="0"/>
              </a:spcAft>
              <a:buClr>
                <a:schemeClr val="lt1"/>
              </a:buClr>
              <a:buSzPts val="4200"/>
              <a:buNone/>
              <a:defRPr sz="6720">
                <a:solidFill>
                  <a:schemeClr val="lt1"/>
                </a:solidFill>
              </a:defRPr>
            </a:lvl7pPr>
            <a:lvl8pPr lvl="7" algn="ctr">
              <a:spcBef>
                <a:spcPts val="0"/>
              </a:spcBef>
              <a:spcAft>
                <a:spcPts val="0"/>
              </a:spcAft>
              <a:buClr>
                <a:schemeClr val="lt1"/>
              </a:buClr>
              <a:buSzPts val="4200"/>
              <a:buNone/>
              <a:defRPr sz="6720">
                <a:solidFill>
                  <a:schemeClr val="lt1"/>
                </a:solidFill>
              </a:defRPr>
            </a:lvl8pPr>
            <a:lvl9pPr lvl="8" algn="ctr">
              <a:spcBef>
                <a:spcPts val="0"/>
              </a:spcBef>
              <a:spcAft>
                <a:spcPts val="0"/>
              </a:spcAft>
              <a:buClr>
                <a:schemeClr val="lt1"/>
              </a:buClr>
              <a:buSzPts val="4200"/>
              <a:buNone/>
              <a:defRPr sz="6720">
                <a:solidFill>
                  <a:schemeClr val="lt1"/>
                </a:solidFill>
              </a:defRPr>
            </a:lvl9pPr>
          </a:lstStyle>
          <a:p>
            <a:endParaRPr/>
          </a:p>
        </p:txBody>
      </p:sp>
      <p:sp>
        <p:nvSpPr>
          <p:cNvPr id="444" name="Google Shape;444;p9"/>
          <p:cNvSpPr txBox="1">
            <a:spLocks noGrp="1"/>
          </p:cNvSpPr>
          <p:nvPr>
            <p:ph type="subTitle" idx="1"/>
          </p:nvPr>
        </p:nvSpPr>
        <p:spPr>
          <a:xfrm>
            <a:off x="2951280" y="4567301"/>
            <a:ext cx="8727840" cy="113568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lt1"/>
              </a:buClr>
              <a:buSzPts val="2100"/>
              <a:buNone/>
              <a:defRPr sz="2880">
                <a:solidFill>
                  <a:schemeClr val="lt1"/>
                </a:solidFill>
              </a:defRPr>
            </a:lvl1pPr>
            <a:lvl2pPr lvl="1" algn="ctr">
              <a:lnSpc>
                <a:spcPct val="100000"/>
              </a:lnSpc>
              <a:spcBef>
                <a:spcPts val="0"/>
              </a:spcBef>
              <a:spcAft>
                <a:spcPts val="0"/>
              </a:spcAft>
              <a:buClr>
                <a:schemeClr val="lt1"/>
              </a:buClr>
              <a:buSzPts val="2100"/>
              <a:buNone/>
              <a:defRPr sz="3360">
                <a:solidFill>
                  <a:schemeClr val="lt1"/>
                </a:solidFill>
              </a:defRPr>
            </a:lvl2pPr>
            <a:lvl3pPr lvl="2" algn="ctr">
              <a:lnSpc>
                <a:spcPct val="100000"/>
              </a:lnSpc>
              <a:spcBef>
                <a:spcPts val="0"/>
              </a:spcBef>
              <a:spcAft>
                <a:spcPts val="0"/>
              </a:spcAft>
              <a:buClr>
                <a:schemeClr val="lt1"/>
              </a:buClr>
              <a:buSzPts val="2100"/>
              <a:buNone/>
              <a:defRPr sz="3360">
                <a:solidFill>
                  <a:schemeClr val="lt1"/>
                </a:solidFill>
              </a:defRPr>
            </a:lvl3pPr>
            <a:lvl4pPr lvl="3" algn="ctr">
              <a:lnSpc>
                <a:spcPct val="100000"/>
              </a:lnSpc>
              <a:spcBef>
                <a:spcPts val="0"/>
              </a:spcBef>
              <a:spcAft>
                <a:spcPts val="0"/>
              </a:spcAft>
              <a:buClr>
                <a:schemeClr val="lt1"/>
              </a:buClr>
              <a:buSzPts val="2100"/>
              <a:buNone/>
              <a:defRPr sz="3360">
                <a:solidFill>
                  <a:schemeClr val="lt1"/>
                </a:solidFill>
              </a:defRPr>
            </a:lvl4pPr>
            <a:lvl5pPr lvl="4" algn="ctr">
              <a:lnSpc>
                <a:spcPct val="100000"/>
              </a:lnSpc>
              <a:spcBef>
                <a:spcPts val="0"/>
              </a:spcBef>
              <a:spcAft>
                <a:spcPts val="0"/>
              </a:spcAft>
              <a:buClr>
                <a:schemeClr val="lt1"/>
              </a:buClr>
              <a:buSzPts val="2100"/>
              <a:buNone/>
              <a:defRPr sz="3360">
                <a:solidFill>
                  <a:schemeClr val="lt1"/>
                </a:solidFill>
              </a:defRPr>
            </a:lvl5pPr>
            <a:lvl6pPr lvl="5" algn="ctr">
              <a:lnSpc>
                <a:spcPct val="100000"/>
              </a:lnSpc>
              <a:spcBef>
                <a:spcPts val="0"/>
              </a:spcBef>
              <a:spcAft>
                <a:spcPts val="0"/>
              </a:spcAft>
              <a:buClr>
                <a:schemeClr val="lt1"/>
              </a:buClr>
              <a:buSzPts val="2100"/>
              <a:buNone/>
              <a:defRPr sz="3360">
                <a:solidFill>
                  <a:schemeClr val="lt1"/>
                </a:solidFill>
              </a:defRPr>
            </a:lvl6pPr>
            <a:lvl7pPr lvl="6" algn="ctr">
              <a:lnSpc>
                <a:spcPct val="100000"/>
              </a:lnSpc>
              <a:spcBef>
                <a:spcPts val="0"/>
              </a:spcBef>
              <a:spcAft>
                <a:spcPts val="0"/>
              </a:spcAft>
              <a:buClr>
                <a:schemeClr val="lt1"/>
              </a:buClr>
              <a:buSzPts val="2100"/>
              <a:buNone/>
              <a:defRPr sz="3360">
                <a:solidFill>
                  <a:schemeClr val="lt1"/>
                </a:solidFill>
              </a:defRPr>
            </a:lvl7pPr>
            <a:lvl8pPr lvl="7" algn="ctr">
              <a:lnSpc>
                <a:spcPct val="100000"/>
              </a:lnSpc>
              <a:spcBef>
                <a:spcPts val="0"/>
              </a:spcBef>
              <a:spcAft>
                <a:spcPts val="0"/>
              </a:spcAft>
              <a:buClr>
                <a:schemeClr val="lt1"/>
              </a:buClr>
              <a:buSzPts val="2100"/>
              <a:buNone/>
              <a:defRPr sz="3360">
                <a:solidFill>
                  <a:schemeClr val="lt1"/>
                </a:solidFill>
              </a:defRPr>
            </a:lvl8pPr>
            <a:lvl9pPr lvl="8" algn="ctr">
              <a:lnSpc>
                <a:spcPct val="100000"/>
              </a:lnSpc>
              <a:spcBef>
                <a:spcPts val="0"/>
              </a:spcBef>
              <a:spcAft>
                <a:spcPts val="0"/>
              </a:spcAft>
              <a:buClr>
                <a:schemeClr val="lt1"/>
              </a:buClr>
              <a:buSzPts val="2100"/>
              <a:buNone/>
              <a:defRPr sz="3360">
                <a:solidFill>
                  <a:schemeClr val="lt1"/>
                </a:solidFill>
              </a:defRPr>
            </a:lvl9pPr>
          </a:lstStyle>
          <a:p>
            <a:endParaRPr/>
          </a:p>
        </p:txBody>
      </p:sp>
      <p:grpSp>
        <p:nvGrpSpPr>
          <p:cNvPr id="445" name="Google Shape;445;p9"/>
          <p:cNvGrpSpPr/>
          <p:nvPr/>
        </p:nvGrpSpPr>
        <p:grpSpPr>
          <a:xfrm rot="-6360171">
            <a:off x="372637" y="6793227"/>
            <a:ext cx="1198626" cy="1192518"/>
            <a:chOff x="324182" y="247859"/>
            <a:chExt cx="749100" cy="745283"/>
          </a:xfrm>
        </p:grpSpPr>
        <p:grpSp>
          <p:nvGrpSpPr>
            <p:cNvPr id="446" name="Google Shape;446;p9"/>
            <p:cNvGrpSpPr/>
            <p:nvPr/>
          </p:nvGrpSpPr>
          <p:grpSpPr>
            <a:xfrm>
              <a:off x="324182" y="770472"/>
              <a:ext cx="210725" cy="222671"/>
              <a:chOff x="601782" y="370622"/>
              <a:chExt cx="210725" cy="222671"/>
            </a:xfrm>
          </p:grpSpPr>
          <p:sp>
            <p:nvSpPr>
              <p:cNvPr id="447" name="Google Shape;447;p9"/>
              <p:cNvSpPr/>
              <p:nvPr/>
            </p:nvSpPr>
            <p:spPr>
              <a:xfrm>
                <a:off x="613702" y="394458"/>
                <a:ext cx="198805" cy="198835"/>
              </a:xfrm>
              <a:custGeom>
                <a:avLst/>
                <a:gdLst/>
                <a:ahLst/>
                <a:cxnLst/>
                <a:rect l="l" t="t" r="r" b="b"/>
                <a:pathLst>
                  <a:path w="217" h="217" extrusionOk="0">
                    <a:moveTo>
                      <a:pt x="117" y="217"/>
                    </a:moveTo>
                    <a:cubicBezTo>
                      <a:pt x="57" y="222"/>
                      <a:pt x="5" y="177"/>
                      <a:pt x="0" y="117"/>
                    </a:cubicBezTo>
                    <a:cubicBezTo>
                      <a:pt x="-5" y="58"/>
                      <a:pt x="40" y="5"/>
                      <a:pt x="100" y="1"/>
                    </a:cubicBezTo>
                    <a:cubicBezTo>
                      <a:pt x="159" y="-4"/>
                      <a:pt x="212" y="41"/>
                      <a:pt x="216" y="101"/>
                    </a:cubicBezTo>
                    <a:cubicBezTo>
                      <a:pt x="221" y="160"/>
                      <a:pt x="176" y="212"/>
                      <a:pt x="117" y="217"/>
                    </a:cubicBezTo>
                    <a:close/>
                  </a:path>
                </a:pathLst>
              </a:custGeom>
              <a:solidFill>
                <a:schemeClr val="accent4"/>
              </a:solidFill>
              <a:ln>
                <a:noFill/>
              </a:ln>
            </p:spPr>
            <p:txBody>
              <a:bodyPr spcFirstLastPara="1" wrap="square" lIns="90000" tIns="33100" rIns="90000" bIns="33100" anchor="ctr" anchorCtr="1">
                <a:noAutofit/>
              </a:bodyPr>
              <a:lstStyle/>
              <a:p>
                <a:pPr marL="0" marR="0" lvl="0" indent="0" algn="l" rtl="0">
                  <a:spcBef>
                    <a:spcPts val="0"/>
                  </a:spcBef>
                  <a:spcAft>
                    <a:spcPts val="0"/>
                  </a:spcAft>
                  <a:buNone/>
                </a:pPr>
                <a:endParaRPr sz="2880" b="0" strike="noStrike" dirty="0">
                  <a:solidFill>
                    <a:srgbClr val="FFFFFF"/>
                  </a:solidFill>
                  <a:latin typeface="Arial"/>
                  <a:ea typeface="Arial"/>
                  <a:cs typeface="Arial"/>
                  <a:sym typeface="Arial"/>
                </a:endParaRPr>
              </a:p>
            </p:txBody>
          </p:sp>
          <p:sp>
            <p:nvSpPr>
              <p:cNvPr id="448" name="Google Shape;448;p9"/>
              <p:cNvSpPr/>
              <p:nvPr/>
            </p:nvSpPr>
            <p:spPr>
              <a:xfrm>
                <a:off x="601782" y="370622"/>
                <a:ext cx="197889" cy="198835"/>
              </a:xfrm>
              <a:custGeom>
                <a:avLst/>
                <a:gdLst/>
                <a:ahLst/>
                <a:cxnLst/>
                <a:rect l="l" t="t" r="r" b="b"/>
                <a:pathLst>
                  <a:path w="216" h="217" extrusionOk="0">
                    <a:moveTo>
                      <a:pt x="116" y="217"/>
                    </a:moveTo>
                    <a:cubicBezTo>
                      <a:pt x="57" y="222"/>
                      <a:pt x="5" y="177"/>
                      <a:pt x="0" y="117"/>
                    </a:cubicBezTo>
                    <a:cubicBezTo>
                      <a:pt x="-5" y="57"/>
                      <a:pt x="40" y="5"/>
                      <a:pt x="99" y="1"/>
                    </a:cubicBezTo>
                    <a:cubicBezTo>
                      <a:pt x="159" y="-4"/>
                      <a:pt x="211" y="40"/>
                      <a:pt x="216" y="100"/>
                    </a:cubicBezTo>
                    <a:cubicBezTo>
                      <a:pt x="221" y="160"/>
                      <a:pt x="176" y="212"/>
                      <a:pt x="116" y="217"/>
                    </a:cubicBezTo>
                    <a:close/>
                  </a:path>
                </a:pathLst>
              </a:custGeom>
              <a:solidFill>
                <a:schemeClr val="lt2"/>
              </a:solidFill>
              <a:ln>
                <a:noFill/>
              </a:ln>
            </p:spPr>
            <p:txBody>
              <a:bodyPr spcFirstLastPara="1" wrap="square" lIns="90000" tIns="33100" rIns="90000" bIns="33100" anchor="ctr" anchorCtr="1">
                <a:noAutofit/>
              </a:bodyPr>
              <a:lstStyle/>
              <a:p>
                <a:pPr marL="0" marR="0" lvl="0" indent="0" algn="l" rtl="0">
                  <a:spcBef>
                    <a:spcPts val="0"/>
                  </a:spcBef>
                  <a:spcAft>
                    <a:spcPts val="0"/>
                  </a:spcAft>
                  <a:buNone/>
                </a:pPr>
                <a:endParaRPr sz="2880" b="0" strike="noStrike" dirty="0">
                  <a:solidFill>
                    <a:srgbClr val="000000"/>
                  </a:solidFill>
                  <a:latin typeface="Arial"/>
                  <a:ea typeface="Arial"/>
                  <a:cs typeface="Arial"/>
                  <a:sym typeface="Arial"/>
                </a:endParaRPr>
              </a:p>
            </p:txBody>
          </p:sp>
          <p:sp>
            <p:nvSpPr>
              <p:cNvPr id="449" name="Google Shape;449;p9"/>
              <p:cNvSpPr/>
              <p:nvPr/>
            </p:nvSpPr>
            <p:spPr>
              <a:xfrm>
                <a:off x="612776" y="382534"/>
                <a:ext cx="175901" cy="175011"/>
              </a:xfrm>
              <a:custGeom>
                <a:avLst/>
                <a:gdLst/>
                <a:ahLst/>
                <a:cxnLst/>
                <a:rect l="l" t="t" r="r" b="b"/>
                <a:pathLst>
                  <a:path w="192" h="191" extrusionOk="0">
                    <a:moveTo>
                      <a:pt x="103" y="191"/>
                    </a:moveTo>
                    <a:cubicBezTo>
                      <a:pt x="51" y="195"/>
                      <a:pt x="5" y="156"/>
                      <a:pt x="1" y="103"/>
                    </a:cubicBezTo>
                    <a:cubicBezTo>
                      <a:pt x="-4" y="50"/>
                      <a:pt x="36" y="5"/>
                      <a:pt x="89" y="0"/>
                    </a:cubicBezTo>
                    <a:cubicBezTo>
                      <a:pt x="141" y="-4"/>
                      <a:pt x="187" y="36"/>
                      <a:pt x="191" y="88"/>
                    </a:cubicBezTo>
                    <a:cubicBezTo>
                      <a:pt x="195" y="141"/>
                      <a:pt x="156" y="187"/>
                      <a:pt x="103" y="191"/>
                    </a:cubicBezTo>
                    <a:close/>
                  </a:path>
                </a:pathLst>
              </a:custGeom>
              <a:solidFill>
                <a:schemeClr val="dk2"/>
              </a:solidFill>
              <a:ln>
                <a:noFill/>
              </a:ln>
            </p:spPr>
            <p:txBody>
              <a:bodyPr spcFirstLastPara="1" wrap="square" lIns="90000" tIns="23750" rIns="90000" bIns="23750" anchor="ctr" anchorCtr="1">
                <a:noAutofit/>
              </a:bodyPr>
              <a:lstStyle/>
              <a:p>
                <a:pPr marL="0" marR="0" lvl="0" indent="0" algn="l" rtl="0">
                  <a:spcBef>
                    <a:spcPts val="0"/>
                  </a:spcBef>
                  <a:spcAft>
                    <a:spcPts val="0"/>
                  </a:spcAft>
                  <a:buNone/>
                </a:pPr>
                <a:endParaRPr sz="2880" b="0" strike="noStrike" dirty="0">
                  <a:solidFill>
                    <a:srgbClr val="000000"/>
                  </a:solidFill>
                  <a:latin typeface="Arial"/>
                  <a:ea typeface="Arial"/>
                  <a:cs typeface="Arial"/>
                  <a:sym typeface="Arial"/>
                </a:endParaRPr>
              </a:p>
            </p:txBody>
          </p:sp>
          <p:sp>
            <p:nvSpPr>
              <p:cNvPr id="450" name="Google Shape;450;p9"/>
              <p:cNvSpPr/>
              <p:nvPr/>
            </p:nvSpPr>
            <p:spPr>
              <a:xfrm>
                <a:off x="625602" y="394445"/>
                <a:ext cx="150249" cy="151188"/>
              </a:xfrm>
              <a:custGeom>
                <a:avLst/>
                <a:gdLst/>
                <a:ahLst/>
                <a:cxnLst/>
                <a:rect l="l" t="t" r="r" b="b"/>
                <a:pathLst>
                  <a:path w="164" h="165" extrusionOk="0">
                    <a:moveTo>
                      <a:pt x="88" y="165"/>
                    </a:moveTo>
                    <a:cubicBezTo>
                      <a:pt x="43" y="168"/>
                      <a:pt x="4" y="134"/>
                      <a:pt x="0" y="89"/>
                    </a:cubicBezTo>
                    <a:cubicBezTo>
                      <a:pt x="-3" y="44"/>
                      <a:pt x="30" y="4"/>
                      <a:pt x="76" y="1"/>
                    </a:cubicBezTo>
                    <a:cubicBezTo>
                      <a:pt x="121" y="-3"/>
                      <a:pt x="160" y="31"/>
                      <a:pt x="164" y="76"/>
                    </a:cubicBezTo>
                    <a:cubicBezTo>
                      <a:pt x="167" y="122"/>
                      <a:pt x="134" y="161"/>
                      <a:pt x="88" y="165"/>
                    </a:cubicBezTo>
                    <a:close/>
                  </a:path>
                </a:pathLst>
              </a:custGeom>
              <a:solidFill>
                <a:srgbClr val="FFFFFF">
                  <a:alpha val="20890"/>
                </a:srgbClr>
              </a:solidFill>
              <a:ln>
                <a:noFill/>
              </a:ln>
            </p:spPr>
            <p:txBody>
              <a:bodyPr spcFirstLastPara="1" wrap="square" lIns="90000" tIns="14400" rIns="90000" bIns="14400" anchor="ctr" anchorCtr="1">
                <a:noAutofit/>
              </a:bodyPr>
              <a:lstStyle/>
              <a:p>
                <a:pPr marL="0" marR="0" lvl="0" indent="0" algn="l" rtl="0">
                  <a:spcBef>
                    <a:spcPts val="0"/>
                  </a:spcBef>
                  <a:spcAft>
                    <a:spcPts val="0"/>
                  </a:spcAft>
                  <a:buNone/>
                </a:pPr>
                <a:endParaRPr sz="2880" b="0" strike="noStrike" dirty="0">
                  <a:solidFill>
                    <a:srgbClr val="000000"/>
                  </a:solidFill>
                  <a:latin typeface="Arial"/>
                  <a:ea typeface="Arial"/>
                  <a:cs typeface="Arial"/>
                  <a:sym typeface="Arial"/>
                </a:endParaRPr>
              </a:p>
            </p:txBody>
          </p:sp>
          <p:sp>
            <p:nvSpPr>
              <p:cNvPr id="451" name="Google Shape;451;p9"/>
              <p:cNvSpPr/>
              <p:nvPr/>
            </p:nvSpPr>
            <p:spPr>
              <a:xfrm>
                <a:off x="686068" y="374287"/>
                <a:ext cx="27485" cy="192421"/>
              </a:xfrm>
              <a:custGeom>
                <a:avLst/>
                <a:gdLst/>
                <a:ahLst/>
                <a:cxnLst/>
                <a:rect l="l" t="t" r="r" b="b"/>
                <a:pathLst>
                  <a:path w="30" h="210" extrusionOk="0">
                    <a:moveTo>
                      <a:pt x="17" y="210"/>
                    </a:moveTo>
                    <a:lnTo>
                      <a:pt x="0" y="1"/>
                    </a:lnTo>
                    <a:lnTo>
                      <a:pt x="14" y="0"/>
                    </a:lnTo>
                    <a:lnTo>
                      <a:pt x="30" y="208"/>
                    </a:lnTo>
                    <a:lnTo>
                      <a:pt x="17" y="210"/>
                    </a:lnTo>
                    <a:close/>
                  </a:path>
                </a:pathLst>
              </a:custGeom>
              <a:solidFill>
                <a:schemeClr val="lt2"/>
              </a:solidFill>
              <a:ln>
                <a:noFill/>
              </a:ln>
            </p:spPr>
            <p:txBody>
              <a:bodyPr spcFirstLastPara="1" wrap="square" lIns="90000" tIns="30600" rIns="90000" bIns="30600" anchor="ctr" anchorCtr="1">
                <a:noAutofit/>
              </a:bodyPr>
              <a:lstStyle/>
              <a:p>
                <a:pPr marL="0" marR="0" lvl="0" indent="0" algn="l" rtl="0">
                  <a:spcBef>
                    <a:spcPts val="0"/>
                  </a:spcBef>
                  <a:spcAft>
                    <a:spcPts val="0"/>
                  </a:spcAft>
                  <a:buNone/>
                </a:pPr>
                <a:endParaRPr sz="2880" b="0" strike="noStrike" dirty="0">
                  <a:solidFill>
                    <a:srgbClr val="000000"/>
                  </a:solidFill>
                  <a:latin typeface="Arial"/>
                  <a:ea typeface="Arial"/>
                  <a:cs typeface="Arial"/>
                  <a:sym typeface="Arial"/>
                </a:endParaRPr>
              </a:p>
            </p:txBody>
          </p:sp>
          <p:sp>
            <p:nvSpPr>
              <p:cNvPr id="452" name="Google Shape;452;p9"/>
              <p:cNvSpPr/>
              <p:nvPr/>
            </p:nvSpPr>
            <p:spPr>
              <a:xfrm>
                <a:off x="686984" y="382534"/>
                <a:ext cx="19239" cy="175011"/>
              </a:xfrm>
              <a:custGeom>
                <a:avLst/>
                <a:gdLst/>
                <a:ahLst/>
                <a:cxnLst/>
                <a:rect l="l" t="t" r="r" b="b"/>
                <a:pathLst>
                  <a:path w="21" h="191" extrusionOk="0">
                    <a:moveTo>
                      <a:pt x="21" y="191"/>
                    </a:moveTo>
                    <a:cubicBezTo>
                      <a:pt x="19" y="191"/>
                      <a:pt x="17" y="191"/>
                      <a:pt x="15" y="191"/>
                    </a:cubicBezTo>
                    <a:lnTo>
                      <a:pt x="0" y="1"/>
                    </a:lnTo>
                    <a:cubicBezTo>
                      <a:pt x="2" y="1"/>
                      <a:pt x="4" y="1"/>
                      <a:pt x="7" y="0"/>
                    </a:cubicBezTo>
                    <a:lnTo>
                      <a:pt x="21" y="191"/>
                    </a:lnTo>
                    <a:close/>
                  </a:path>
                </a:pathLst>
              </a:custGeom>
              <a:solidFill>
                <a:srgbClr val="FFFFFF">
                  <a:alpha val="20890"/>
                </a:srgbClr>
              </a:solidFill>
              <a:ln>
                <a:noFill/>
              </a:ln>
            </p:spPr>
            <p:txBody>
              <a:bodyPr spcFirstLastPara="1" wrap="square" lIns="90000" tIns="23750" rIns="90000" bIns="23750" anchor="ctr" anchorCtr="1">
                <a:noAutofit/>
              </a:bodyPr>
              <a:lstStyle/>
              <a:p>
                <a:pPr marL="0" marR="0" lvl="0" indent="0" algn="l" rtl="0">
                  <a:spcBef>
                    <a:spcPts val="0"/>
                  </a:spcBef>
                  <a:spcAft>
                    <a:spcPts val="0"/>
                  </a:spcAft>
                  <a:buNone/>
                </a:pPr>
                <a:endParaRPr sz="2880" b="0" strike="noStrike" dirty="0">
                  <a:solidFill>
                    <a:srgbClr val="000000"/>
                  </a:solidFill>
                  <a:latin typeface="Arial"/>
                  <a:ea typeface="Arial"/>
                  <a:cs typeface="Arial"/>
                  <a:sym typeface="Arial"/>
                </a:endParaRPr>
              </a:p>
            </p:txBody>
          </p:sp>
        </p:grpSp>
        <p:grpSp>
          <p:nvGrpSpPr>
            <p:cNvPr id="453" name="Google Shape;453;p9"/>
            <p:cNvGrpSpPr/>
            <p:nvPr/>
          </p:nvGrpSpPr>
          <p:grpSpPr>
            <a:xfrm>
              <a:off x="862557" y="247859"/>
              <a:ext cx="210725" cy="222671"/>
              <a:chOff x="601782" y="370622"/>
              <a:chExt cx="210725" cy="222671"/>
            </a:xfrm>
          </p:grpSpPr>
          <p:sp>
            <p:nvSpPr>
              <p:cNvPr id="454" name="Google Shape;454;p9"/>
              <p:cNvSpPr/>
              <p:nvPr/>
            </p:nvSpPr>
            <p:spPr>
              <a:xfrm>
                <a:off x="613702" y="394458"/>
                <a:ext cx="198805" cy="198835"/>
              </a:xfrm>
              <a:custGeom>
                <a:avLst/>
                <a:gdLst/>
                <a:ahLst/>
                <a:cxnLst/>
                <a:rect l="l" t="t" r="r" b="b"/>
                <a:pathLst>
                  <a:path w="217" h="217" extrusionOk="0">
                    <a:moveTo>
                      <a:pt x="117" y="217"/>
                    </a:moveTo>
                    <a:cubicBezTo>
                      <a:pt x="57" y="222"/>
                      <a:pt x="5" y="177"/>
                      <a:pt x="0" y="117"/>
                    </a:cubicBezTo>
                    <a:cubicBezTo>
                      <a:pt x="-5" y="58"/>
                      <a:pt x="40" y="5"/>
                      <a:pt x="100" y="1"/>
                    </a:cubicBezTo>
                    <a:cubicBezTo>
                      <a:pt x="159" y="-4"/>
                      <a:pt x="212" y="41"/>
                      <a:pt x="216" y="101"/>
                    </a:cubicBezTo>
                    <a:cubicBezTo>
                      <a:pt x="221" y="160"/>
                      <a:pt x="176" y="212"/>
                      <a:pt x="117" y="217"/>
                    </a:cubicBezTo>
                    <a:close/>
                  </a:path>
                </a:pathLst>
              </a:custGeom>
              <a:solidFill>
                <a:schemeClr val="accent4"/>
              </a:solidFill>
              <a:ln>
                <a:noFill/>
              </a:ln>
            </p:spPr>
            <p:txBody>
              <a:bodyPr spcFirstLastPara="1" wrap="square" lIns="90000" tIns="33100" rIns="90000" bIns="33100" anchor="ctr" anchorCtr="1">
                <a:noAutofit/>
              </a:bodyPr>
              <a:lstStyle/>
              <a:p>
                <a:pPr marL="0" marR="0" lvl="0" indent="0" algn="l" rtl="0">
                  <a:spcBef>
                    <a:spcPts val="0"/>
                  </a:spcBef>
                  <a:spcAft>
                    <a:spcPts val="0"/>
                  </a:spcAft>
                  <a:buNone/>
                </a:pPr>
                <a:endParaRPr sz="2880" b="0" strike="noStrike" dirty="0">
                  <a:solidFill>
                    <a:srgbClr val="FFFFFF"/>
                  </a:solidFill>
                  <a:latin typeface="Arial"/>
                  <a:ea typeface="Arial"/>
                  <a:cs typeface="Arial"/>
                  <a:sym typeface="Arial"/>
                </a:endParaRPr>
              </a:p>
            </p:txBody>
          </p:sp>
          <p:sp>
            <p:nvSpPr>
              <p:cNvPr id="455" name="Google Shape;455;p9"/>
              <p:cNvSpPr/>
              <p:nvPr/>
            </p:nvSpPr>
            <p:spPr>
              <a:xfrm>
                <a:off x="601782" y="370622"/>
                <a:ext cx="197889" cy="198835"/>
              </a:xfrm>
              <a:custGeom>
                <a:avLst/>
                <a:gdLst/>
                <a:ahLst/>
                <a:cxnLst/>
                <a:rect l="l" t="t" r="r" b="b"/>
                <a:pathLst>
                  <a:path w="216" h="217" extrusionOk="0">
                    <a:moveTo>
                      <a:pt x="116" y="217"/>
                    </a:moveTo>
                    <a:cubicBezTo>
                      <a:pt x="57" y="222"/>
                      <a:pt x="5" y="177"/>
                      <a:pt x="0" y="117"/>
                    </a:cubicBezTo>
                    <a:cubicBezTo>
                      <a:pt x="-5" y="57"/>
                      <a:pt x="40" y="5"/>
                      <a:pt x="99" y="1"/>
                    </a:cubicBezTo>
                    <a:cubicBezTo>
                      <a:pt x="159" y="-4"/>
                      <a:pt x="211" y="40"/>
                      <a:pt x="216" y="100"/>
                    </a:cubicBezTo>
                    <a:cubicBezTo>
                      <a:pt x="221" y="160"/>
                      <a:pt x="176" y="212"/>
                      <a:pt x="116" y="217"/>
                    </a:cubicBezTo>
                    <a:close/>
                  </a:path>
                </a:pathLst>
              </a:custGeom>
              <a:solidFill>
                <a:schemeClr val="lt2"/>
              </a:solidFill>
              <a:ln>
                <a:noFill/>
              </a:ln>
            </p:spPr>
            <p:txBody>
              <a:bodyPr spcFirstLastPara="1" wrap="square" lIns="90000" tIns="33100" rIns="90000" bIns="33100" anchor="ctr" anchorCtr="1">
                <a:noAutofit/>
              </a:bodyPr>
              <a:lstStyle/>
              <a:p>
                <a:pPr marL="0" marR="0" lvl="0" indent="0" algn="l" rtl="0">
                  <a:spcBef>
                    <a:spcPts val="0"/>
                  </a:spcBef>
                  <a:spcAft>
                    <a:spcPts val="0"/>
                  </a:spcAft>
                  <a:buNone/>
                </a:pPr>
                <a:endParaRPr sz="2880" b="0" strike="noStrike" dirty="0">
                  <a:solidFill>
                    <a:srgbClr val="000000"/>
                  </a:solidFill>
                  <a:latin typeface="Arial"/>
                  <a:ea typeface="Arial"/>
                  <a:cs typeface="Arial"/>
                  <a:sym typeface="Arial"/>
                </a:endParaRPr>
              </a:p>
            </p:txBody>
          </p:sp>
          <p:sp>
            <p:nvSpPr>
              <p:cNvPr id="456" name="Google Shape;456;p9"/>
              <p:cNvSpPr/>
              <p:nvPr/>
            </p:nvSpPr>
            <p:spPr>
              <a:xfrm>
                <a:off x="612776" y="382534"/>
                <a:ext cx="175901" cy="175011"/>
              </a:xfrm>
              <a:custGeom>
                <a:avLst/>
                <a:gdLst/>
                <a:ahLst/>
                <a:cxnLst/>
                <a:rect l="l" t="t" r="r" b="b"/>
                <a:pathLst>
                  <a:path w="192" h="191" extrusionOk="0">
                    <a:moveTo>
                      <a:pt x="103" y="191"/>
                    </a:moveTo>
                    <a:cubicBezTo>
                      <a:pt x="51" y="195"/>
                      <a:pt x="5" y="156"/>
                      <a:pt x="1" y="103"/>
                    </a:cubicBezTo>
                    <a:cubicBezTo>
                      <a:pt x="-4" y="50"/>
                      <a:pt x="36" y="5"/>
                      <a:pt x="89" y="0"/>
                    </a:cubicBezTo>
                    <a:cubicBezTo>
                      <a:pt x="141" y="-4"/>
                      <a:pt x="187" y="36"/>
                      <a:pt x="191" y="88"/>
                    </a:cubicBezTo>
                    <a:cubicBezTo>
                      <a:pt x="195" y="141"/>
                      <a:pt x="156" y="187"/>
                      <a:pt x="103" y="191"/>
                    </a:cubicBezTo>
                    <a:close/>
                  </a:path>
                </a:pathLst>
              </a:custGeom>
              <a:solidFill>
                <a:schemeClr val="dk2"/>
              </a:solidFill>
              <a:ln>
                <a:noFill/>
              </a:ln>
            </p:spPr>
            <p:txBody>
              <a:bodyPr spcFirstLastPara="1" wrap="square" lIns="90000" tIns="23750" rIns="90000" bIns="23750" anchor="ctr" anchorCtr="1">
                <a:noAutofit/>
              </a:bodyPr>
              <a:lstStyle/>
              <a:p>
                <a:pPr marL="0" marR="0" lvl="0" indent="0" algn="l" rtl="0">
                  <a:spcBef>
                    <a:spcPts val="0"/>
                  </a:spcBef>
                  <a:spcAft>
                    <a:spcPts val="0"/>
                  </a:spcAft>
                  <a:buNone/>
                </a:pPr>
                <a:endParaRPr sz="2880" b="0" strike="noStrike" dirty="0">
                  <a:solidFill>
                    <a:srgbClr val="000000"/>
                  </a:solidFill>
                  <a:latin typeface="Arial"/>
                  <a:ea typeface="Arial"/>
                  <a:cs typeface="Arial"/>
                  <a:sym typeface="Arial"/>
                </a:endParaRPr>
              </a:p>
            </p:txBody>
          </p:sp>
          <p:sp>
            <p:nvSpPr>
              <p:cNvPr id="457" name="Google Shape;457;p9"/>
              <p:cNvSpPr/>
              <p:nvPr/>
            </p:nvSpPr>
            <p:spPr>
              <a:xfrm>
                <a:off x="625602" y="394445"/>
                <a:ext cx="150249" cy="151188"/>
              </a:xfrm>
              <a:custGeom>
                <a:avLst/>
                <a:gdLst/>
                <a:ahLst/>
                <a:cxnLst/>
                <a:rect l="l" t="t" r="r" b="b"/>
                <a:pathLst>
                  <a:path w="164" h="165" extrusionOk="0">
                    <a:moveTo>
                      <a:pt x="88" y="165"/>
                    </a:moveTo>
                    <a:cubicBezTo>
                      <a:pt x="43" y="168"/>
                      <a:pt x="4" y="134"/>
                      <a:pt x="0" y="89"/>
                    </a:cubicBezTo>
                    <a:cubicBezTo>
                      <a:pt x="-3" y="44"/>
                      <a:pt x="30" y="4"/>
                      <a:pt x="76" y="1"/>
                    </a:cubicBezTo>
                    <a:cubicBezTo>
                      <a:pt x="121" y="-3"/>
                      <a:pt x="160" y="31"/>
                      <a:pt x="164" y="76"/>
                    </a:cubicBezTo>
                    <a:cubicBezTo>
                      <a:pt x="167" y="122"/>
                      <a:pt x="134" y="161"/>
                      <a:pt x="88" y="165"/>
                    </a:cubicBezTo>
                    <a:close/>
                  </a:path>
                </a:pathLst>
              </a:custGeom>
              <a:solidFill>
                <a:srgbClr val="FFFFFF">
                  <a:alpha val="20890"/>
                </a:srgbClr>
              </a:solidFill>
              <a:ln>
                <a:noFill/>
              </a:ln>
            </p:spPr>
            <p:txBody>
              <a:bodyPr spcFirstLastPara="1" wrap="square" lIns="90000" tIns="14400" rIns="90000" bIns="14400" anchor="ctr" anchorCtr="1">
                <a:noAutofit/>
              </a:bodyPr>
              <a:lstStyle/>
              <a:p>
                <a:pPr marL="0" marR="0" lvl="0" indent="0" algn="l" rtl="0">
                  <a:spcBef>
                    <a:spcPts val="0"/>
                  </a:spcBef>
                  <a:spcAft>
                    <a:spcPts val="0"/>
                  </a:spcAft>
                  <a:buNone/>
                </a:pPr>
                <a:endParaRPr sz="2880" b="0" strike="noStrike" dirty="0">
                  <a:solidFill>
                    <a:srgbClr val="000000"/>
                  </a:solidFill>
                  <a:latin typeface="Arial"/>
                  <a:ea typeface="Arial"/>
                  <a:cs typeface="Arial"/>
                  <a:sym typeface="Arial"/>
                </a:endParaRPr>
              </a:p>
            </p:txBody>
          </p:sp>
          <p:sp>
            <p:nvSpPr>
              <p:cNvPr id="458" name="Google Shape;458;p9"/>
              <p:cNvSpPr/>
              <p:nvPr/>
            </p:nvSpPr>
            <p:spPr>
              <a:xfrm>
                <a:off x="686068" y="374287"/>
                <a:ext cx="27485" cy="192421"/>
              </a:xfrm>
              <a:custGeom>
                <a:avLst/>
                <a:gdLst/>
                <a:ahLst/>
                <a:cxnLst/>
                <a:rect l="l" t="t" r="r" b="b"/>
                <a:pathLst>
                  <a:path w="30" h="210" extrusionOk="0">
                    <a:moveTo>
                      <a:pt x="17" y="210"/>
                    </a:moveTo>
                    <a:lnTo>
                      <a:pt x="0" y="1"/>
                    </a:lnTo>
                    <a:lnTo>
                      <a:pt x="14" y="0"/>
                    </a:lnTo>
                    <a:lnTo>
                      <a:pt x="30" y="208"/>
                    </a:lnTo>
                    <a:lnTo>
                      <a:pt x="17" y="210"/>
                    </a:lnTo>
                    <a:close/>
                  </a:path>
                </a:pathLst>
              </a:custGeom>
              <a:solidFill>
                <a:schemeClr val="lt2"/>
              </a:solidFill>
              <a:ln>
                <a:noFill/>
              </a:ln>
            </p:spPr>
            <p:txBody>
              <a:bodyPr spcFirstLastPara="1" wrap="square" lIns="90000" tIns="30600" rIns="90000" bIns="30600" anchor="ctr" anchorCtr="1">
                <a:noAutofit/>
              </a:bodyPr>
              <a:lstStyle/>
              <a:p>
                <a:pPr marL="0" marR="0" lvl="0" indent="0" algn="l" rtl="0">
                  <a:spcBef>
                    <a:spcPts val="0"/>
                  </a:spcBef>
                  <a:spcAft>
                    <a:spcPts val="0"/>
                  </a:spcAft>
                  <a:buNone/>
                </a:pPr>
                <a:endParaRPr sz="2880" b="0" strike="noStrike" dirty="0">
                  <a:solidFill>
                    <a:srgbClr val="000000"/>
                  </a:solidFill>
                  <a:latin typeface="Arial"/>
                  <a:ea typeface="Arial"/>
                  <a:cs typeface="Arial"/>
                  <a:sym typeface="Arial"/>
                </a:endParaRPr>
              </a:p>
            </p:txBody>
          </p:sp>
          <p:sp>
            <p:nvSpPr>
              <p:cNvPr id="459" name="Google Shape;459;p9"/>
              <p:cNvSpPr/>
              <p:nvPr/>
            </p:nvSpPr>
            <p:spPr>
              <a:xfrm>
                <a:off x="686984" y="382534"/>
                <a:ext cx="19239" cy="175011"/>
              </a:xfrm>
              <a:custGeom>
                <a:avLst/>
                <a:gdLst/>
                <a:ahLst/>
                <a:cxnLst/>
                <a:rect l="l" t="t" r="r" b="b"/>
                <a:pathLst>
                  <a:path w="21" h="191" extrusionOk="0">
                    <a:moveTo>
                      <a:pt x="21" y="191"/>
                    </a:moveTo>
                    <a:cubicBezTo>
                      <a:pt x="19" y="191"/>
                      <a:pt x="17" y="191"/>
                      <a:pt x="15" y="191"/>
                    </a:cubicBezTo>
                    <a:lnTo>
                      <a:pt x="0" y="1"/>
                    </a:lnTo>
                    <a:cubicBezTo>
                      <a:pt x="2" y="1"/>
                      <a:pt x="4" y="1"/>
                      <a:pt x="7" y="0"/>
                    </a:cubicBezTo>
                    <a:lnTo>
                      <a:pt x="21" y="191"/>
                    </a:lnTo>
                    <a:close/>
                  </a:path>
                </a:pathLst>
              </a:custGeom>
              <a:solidFill>
                <a:srgbClr val="FFFFFF">
                  <a:alpha val="20890"/>
                </a:srgbClr>
              </a:solidFill>
              <a:ln>
                <a:noFill/>
              </a:ln>
            </p:spPr>
            <p:txBody>
              <a:bodyPr spcFirstLastPara="1" wrap="square" lIns="90000" tIns="23750" rIns="90000" bIns="23750" anchor="ctr" anchorCtr="1">
                <a:noAutofit/>
              </a:bodyPr>
              <a:lstStyle/>
              <a:p>
                <a:pPr marL="0" marR="0" lvl="0" indent="0" algn="l" rtl="0">
                  <a:spcBef>
                    <a:spcPts val="0"/>
                  </a:spcBef>
                  <a:spcAft>
                    <a:spcPts val="0"/>
                  </a:spcAft>
                  <a:buNone/>
                </a:pPr>
                <a:endParaRPr sz="2880" b="0" strike="noStrike" dirty="0">
                  <a:solidFill>
                    <a:srgbClr val="000000"/>
                  </a:solidFill>
                  <a:latin typeface="Arial"/>
                  <a:ea typeface="Arial"/>
                  <a:cs typeface="Arial"/>
                  <a:sym typeface="Arial"/>
                </a:endParaRPr>
              </a:p>
            </p:txBody>
          </p:sp>
        </p:grpSp>
      </p:grpSp>
      <p:grpSp>
        <p:nvGrpSpPr>
          <p:cNvPr id="460" name="Google Shape;460;p9"/>
          <p:cNvGrpSpPr/>
          <p:nvPr/>
        </p:nvGrpSpPr>
        <p:grpSpPr>
          <a:xfrm>
            <a:off x="620222" y="395604"/>
            <a:ext cx="1041480" cy="928174"/>
            <a:chOff x="8345475" y="260077"/>
            <a:chExt cx="650925" cy="580109"/>
          </a:xfrm>
        </p:grpSpPr>
        <p:grpSp>
          <p:nvGrpSpPr>
            <p:cNvPr id="461" name="Google Shape;461;p9"/>
            <p:cNvGrpSpPr/>
            <p:nvPr/>
          </p:nvGrpSpPr>
          <p:grpSpPr>
            <a:xfrm flipH="1">
              <a:off x="8345475" y="260077"/>
              <a:ext cx="210725" cy="222671"/>
              <a:chOff x="601782" y="370622"/>
              <a:chExt cx="210725" cy="222671"/>
            </a:xfrm>
          </p:grpSpPr>
          <p:sp>
            <p:nvSpPr>
              <p:cNvPr id="462" name="Google Shape;462;p9"/>
              <p:cNvSpPr/>
              <p:nvPr/>
            </p:nvSpPr>
            <p:spPr>
              <a:xfrm>
                <a:off x="613702" y="394458"/>
                <a:ext cx="198805" cy="198835"/>
              </a:xfrm>
              <a:custGeom>
                <a:avLst/>
                <a:gdLst/>
                <a:ahLst/>
                <a:cxnLst/>
                <a:rect l="l" t="t" r="r" b="b"/>
                <a:pathLst>
                  <a:path w="217" h="217" extrusionOk="0">
                    <a:moveTo>
                      <a:pt x="117" y="217"/>
                    </a:moveTo>
                    <a:cubicBezTo>
                      <a:pt x="57" y="222"/>
                      <a:pt x="5" y="177"/>
                      <a:pt x="0" y="117"/>
                    </a:cubicBezTo>
                    <a:cubicBezTo>
                      <a:pt x="-5" y="58"/>
                      <a:pt x="40" y="5"/>
                      <a:pt x="100" y="1"/>
                    </a:cubicBezTo>
                    <a:cubicBezTo>
                      <a:pt x="159" y="-4"/>
                      <a:pt x="212" y="41"/>
                      <a:pt x="216" y="101"/>
                    </a:cubicBezTo>
                    <a:cubicBezTo>
                      <a:pt x="221" y="160"/>
                      <a:pt x="176" y="212"/>
                      <a:pt x="117" y="217"/>
                    </a:cubicBezTo>
                    <a:close/>
                  </a:path>
                </a:pathLst>
              </a:custGeom>
              <a:solidFill>
                <a:schemeClr val="accent4"/>
              </a:solidFill>
              <a:ln>
                <a:noFill/>
              </a:ln>
            </p:spPr>
            <p:txBody>
              <a:bodyPr spcFirstLastPara="1" wrap="square" lIns="90000" tIns="33100" rIns="90000" bIns="33100" anchor="ctr" anchorCtr="1">
                <a:noAutofit/>
              </a:bodyPr>
              <a:lstStyle/>
              <a:p>
                <a:pPr marL="0" marR="0" lvl="0" indent="0" algn="l" rtl="0">
                  <a:spcBef>
                    <a:spcPts val="0"/>
                  </a:spcBef>
                  <a:spcAft>
                    <a:spcPts val="0"/>
                  </a:spcAft>
                  <a:buNone/>
                </a:pPr>
                <a:endParaRPr sz="2880" b="0" strike="noStrike" dirty="0">
                  <a:solidFill>
                    <a:srgbClr val="FFFFFF"/>
                  </a:solidFill>
                  <a:latin typeface="Arial"/>
                  <a:ea typeface="Arial"/>
                  <a:cs typeface="Arial"/>
                  <a:sym typeface="Arial"/>
                </a:endParaRPr>
              </a:p>
            </p:txBody>
          </p:sp>
          <p:sp>
            <p:nvSpPr>
              <p:cNvPr id="463" name="Google Shape;463;p9"/>
              <p:cNvSpPr/>
              <p:nvPr/>
            </p:nvSpPr>
            <p:spPr>
              <a:xfrm>
                <a:off x="601782" y="370622"/>
                <a:ext cx="197889" cy="198835"/>
              </a:xfrm>
              <a:custGeom>
                <a:avLst/>
                <a:gdLst/>
                <a:ahLst/>
                <a:cxnLst/>
                <a:rect l="l" t="t" r="r" b="b"/>
                <a:pathLst>
                  <a:path w="216" h="217" extrusionOk="0">
                    <a:moveTo>
                      <a:pt x="116" y="217"/>
                    </a:moveTo>
                    <a:cubicBezTo>
                      <a:pt x="57" y="222"/>
                      <a:pt x="5" y="177"/>
                      <a:pt x="0" y="117"/>
                    </a:cubicBezTo>
                    <a:cubicBezTo>
                      <a:pt x="-5" y="57"/>
                      <a:pt x="40" y="5"/>
                      <a:pt x="99" y="1"/>
                    </a:cubicBezTo>
                    <a:cubicBezTo>
                      <a:pt x="159" y="-4"/>
                      <a:pt x="211" y="40"/>
                      <a:pt x="216" y="100"/>
                    </a:cubicBezTo>
                    <a:cubicBezTo>
                      <a:pt x="221" y="160"/>
                      <a:pt x="176" y="212"/>
                      <a:pt x="116" y="217"/>
                    </a:cubicBezTo>
                    <a:close/>
                  </a:path>
                </a:pathLst>
              </a:custGeom>
              <a:solidFill>
                <a:schemeClr val="lt2"/>
              </a:solidFill>
              <a:ln>
                <a:noFill/>
              </a:ln>
            </p:spPr>
            <p:txBody>
              <a:bodyPr spcFirstLastPara="1" wrap="square" lIns="90000" tIns="33100" rIns="90000" bIns="33100" anchor="ctr" anchorCtr="1">
                <a:noAutofit/>
              </a:bodyPr>
              <a:lstStyle/>
              <a:p>
                <a:pPr marL="0" marR="0" lvl="0" indent="0" algn="l" rtl="0">
                  <a:spcBef>
                    <a:spcPts val="0"/>
                  </a:spcBef>
                  <a:spcAft>
                    <a:spcPts val="0"/>
                  </a:spcAft>
                  <a:buNone/>
                </a:pPr>
                <a:endParaRPr sz="2880" b="0" strike="noStrike" dirty="0">
                  <a:solidFill>
                    <a:srgbClr val="000000"/>
                  </a:solidFill>
                  <a:latin typeface="Arial"/>
                  <a:ea typeface="Arial"/>
                  <a:cs typeface="Arial"/>
                  <a:sym typeface="Arial"/>
                </a:endParaRPr>
              </a:p>
            </p:txBody>
          </p:sp>
          <p:sp>
            <p:nvSpPr>
              <p:cNvPr id="464" name="Google Shape;464;p9"/>
              <p:cNvSpPr/>
              <p:nvPr/>
            </p:nvSpPr>
            <p:spPr>
              <a:xfrm>
                <a:off x="612776" y="382534"/>
                <a:ext cx="175901" cy="175011"/>
              </a:xfrm>
              <a:custGeom>
                <a:avLst/>
                <a:gdLst/>
                <a:ahLst/>
                <a:cxnLst/>
                <a:rect l="l" t="t" r="r" b="b"/>
                <a:pathLst>
                  <a:path w="192" h="191" extrusionOk="0">
                    <a:moveTo>
                      <a:pt x="103" y="191"/>
                    </a:moveTo>
                    <a:cubicBezTo>
                      <a:pt x="51" y="195"/>
                      <a:pt x="5" y="156"/>
                      <a:pt x="1" y="103"/>
                    </a:cubicBezTo>
                    <a:cubicBezTo>
                      <a:pt x="-4" y="50"/>
                      <a:pt x="36" y="5"/>
                      <a:pt x="89" y="0"/>
                    </a:cubicBezTo>
                    <a:cubicBezTo>
                      <a:pt x="141" y="-4"/>
                      <a:pt x="187" y="36"/>
                      <a:pt x="191" y="88"/>
                    </a:cubicBezTo>
                    <a:cubicBezTo>
                      <a:pt x="195" y="141"/>
                      <a:pt x="156" y="187"/>
                      <a:pt x="103" y="191"/>
                    </a:cubicBezTo>
                    <a:close/>
                  </a:path>
                </a:pathLst>
              </a:custGeom>
              <a:solidFill>
                <a:schemeClr val="dk2"/>
              </a:solidFill>
              <a:ln>
                <a:noFill/>
              </a:ln>
            </p:spPr>
            <p:txBody>
              <a:bodyPr spcFirstLastPara="1" wrap="square" lIns="90000" tIns="23750" rIns="90000" bIns="23750" anchor="ctr" anchorCtr="1">
                <a:noAutofit/>
              </a:bodyPr>
              <a:lstStyle/>
              <a:p>
                <a:pPr marL="0" marR="0" lvl="0" indent="0" algn="l" rtl="0">
                  <a:spcBef>
                    <a:spcPts val="0"/>
                  </a:spcBef>
                  <a:spcAft>
                    <a:spcPts val="0"/>
                  </a:spcAft>
                  <a:buNone/>
                </a:pPr>
                <a:endParaRPr sz="2880" b="0" strike="noStrike" dirty="0">
                  <a:solidFill>
                    <a:srgbClr val="000000"/>
                  </a:solidFill>
                  <a:latin typeface="Arial"/>
                  <a:ea typeface="Arial"/>
                  <a:cs typeface="Arial"/>
                  <a:sym typeface="Arial"/>
                </a:endParaRPr>
              </a:p>
            </p:txBody>
          </p:sp>
          <p:sp>
            <p:nvSpPr>
              <p:cNvPr id="465" name="Google Shape;465;p9"/>
              <p:cNvSpPr/>
              <p:nvPr/>
            </p:nvSpPr>
            <p:spPr>
              <a:xfrm>
                <a:off x="625602" y="394445"/>
                <a:ext cx="150249" cy="151188"/>
              </a:xfrm>
              <a:custGeom>
                <a:avLst/>
                <a:gdLst/>
                <a:ahLst/>
                <a:cxnLst/>
                <a:rect l="l" t="t" r="r" b="b"/>
                <a:pathLst>
                  <a:path w="164" h="165" extrusionOk="0">
                    <a:moveTo>
                      <a:pt x="88" y="165"/>
                    </a:moveTo>
                    <a:cubicBezTo>
                      <a:pt x="43" y="168"/>
                      <a:pt x="4" y="134"/>
                      <a:pt x="0" y="89"/>
                    </a:cubicBezTo>
                    <a:cubicBezTo>
                      <a:pt x="-3" y="44"/>
                      <a:pt x="30" y="4"/>
                      <a:pt x="76" y="1"/>
                    </a:cubicBezTo>
                    <a:cubicBezTo>
                      <a:pt x="121" y="-3"/>
                      <a:pt x="160" y="31"/>
                      <a:pt x="164" y="76"/>
                    </a:cubicBezTo>
                    <a:cubicBezTo>
                      <a:pt x="167" y="122"/>
                      <a:pt x="134" y="161"/>
                      <a:pt x="88" y="165"/>
                    </a:cubicBezTo>
                    <a:close/>
                  </a:path>
                </a:pathLst>
              </a:custGeom>
              <a:solidFill>
                <a:srgbClr val="FFFFFF">
                  <a:alpha val="20890"/>
                </a:srgbClr>
              </a:solidFill>
              <a:ln>
                <a:noFill/>
              </a:ln>
            </p:spPr>
            <p:txBody>
              <a:bodyPr spcFirstLastPara="1" wrap="square" lIns="90000" tIns="14400" rIns="90000" bIns="14400" anchor="ctr" anchorCtr="1">
                <a:noAutofit/>
              </a:bodyPr>
              <a:lstStyle/>
              <a:p>
                <a:pPr marL="0" marR="0" lvl="0" indent="0" algn="l" rtl="0">
                  <a:spcBef>
                    <a:spcPts val="0"/>
                  </a:spcBef>
                  <a:spcAft>
                    <a:spcPts val="0"/>
                  </a:spcAft>
                  <a:buNone/>
                </a:pPr>
                <a:endParaRPr sz="2880" b="0" strike="noStrike" dirty="0">
                  <a:solidFill>
                    <a:srgbClr val="000000"/>
                  </a:solidFill>
                  <a:latin typeface="Arial"/>
                  <a:ea typeface="Arial"/>
                  <a:cs typeface="Arial"/>
                  <a:sym typeface="Arial"/>
                </a:endParaRPr>
              </a:p>
            </p:txBody>
          </p:sp>
          <p:sp>
            <p:nvSpPr>
              <p:cNvPr id="466" name="Google Shape;466;p9"/>
              <p:cNvSpPr/>
              <p:nvPr/>
            </p:nvSpPr>
            <p:spPr>
              <a:xfrm>
                <a:off x="686068" y="374287"/>
                <a:ext cx="27485" cy="192421"/>
              </a:xfrm>
              <a:custGeom>
                <a:avLst/>
                <a:gdLst/>
                <a:ahLst/>
                <a:cxnLst/>
                <a:rect l="l" t="t" r="r" b="b"/>
                <a:pathLst>
                  <a:path w="30" h="210" extrusionOk="0">
                    <a:moveTo>
                      <a:pt x="17" y="210"/>
                    </a:moveTo>
                    <a:lnTo>
                      <a:pt x="0" y="1"/>
                    </a:lnTo>
                    <a:lnTo>
                      <a:pt x="14" y="0"/>
                    </a:lnTo>
                    <a:lnTo>
                      <a:pt x="30" y="208"/>
                    </a:lnTo>
                    <a:lnTo>
                      <a:pt x="17" y="210"/>
                    </a:lnTo>
                    <a:close/>
                  </a:path>
                </a:pathLst>
              </a:custGeom>
              <a:solidFill>
                <a:schemeClr val="lt2"/>
              </a:solidFill>
              <a:ln>
                <a:noFill/>
              </a:ln>
            </p:spPr>
            <p:txBody>
              <a:bodyPr spcFirstLastPara="1" wrap="square" lIns="90000" tIns="30600" rIns="90000" bIns="30600" anchor="ctr" anchorCtr="1">
                <a:noAutofit/>
              </a:bodyPr>
              <a:lstStyle/>
              <a:p>
                <a:pPr marL="0" marR="0" lvl="0" indent="0" algn="l" rtl="0">
                  <a:spcBef>
                    <a:spcPts val="0"/>
                  </a:spcBef>
                  <a:spcAft>
                    <a:spcPts val="0"/>
                  </a:spcAft>
                  <a:buNone/>
                </a:pPr>
                <a:endParaRPr sz="2880" b="0" strike="noStrike" dirty="0">
                  <a:solidFill>
                    <a:srgbClr val="000000"/>
                  </a:solidFill>
                  <a:latin typeface="Arial"/>
                  <a:ea typeface="Arial"/>
                  <a:cs typeface="Arial"/>
                  <a:sym typeface="Arial"/>
                </a:endParaRPr>
              </a:p>
            </p:txBody>
          </p:sp>
          <p:sp>
            <p:nvSpPr>
              <p:cNvPr id="467" name="Google Shape;467;p9"/>
              <p:cNvSpPr/>
              <p:nvPr/>
            </p:nvSpPr>
            <p:spPr>
              <a:xfrm>
                <a:off x="686984" y="382534"/>
                <a:ext cx="19239" cy="175011"/>
              </a:xfrm>
              <a:custGeom>
                <a:avLst/>
                <a:gdLst/>
                <a:ahLst/>
                <a:cxnLst/>
                <a:rect l="l" t="t" r="r" b="b"/>
                <a:pathLst>
                  <a:path w="21" h="191" extrusionOk="0">
                    <a:moveTo>
                      <a:pt x="21" y="191"/>
                    </a:moveTo>
                    <a:cubicBezTo>
                      <a:pt x="19" y="191"/>
                      <a:pt x="17" y="191"/>
                      <a:pt x="15" y="191"/>
                    </a:cubicBezTo>
                    <a:lnTo>
                      <a:pt x="0" y="1"/>
                    </a:lnTo>
                    <a:cubicBezTo>
                      <a:pt x="2" y="1"/>
                      <a:pt x="4" y="1"/>
                      <a:pt x="7" y="0"/>
                    </a:cubicBezTo>
                    <a:lnTo>
                      <a:pt x="21" y="191"/>
                    </a:lnTo>
                    <a:close/>
                  </a:path>
                </a:pathLst>
              </a:custGeom>
              <a:solidFill>
                <a:srgbClr val="FFFFFF">
                  <a:alpha val="20890"/>
                </a:srgbClr>
              </a:solidFill>
              <a:ln>
                <a:noFill/>
              </a:ln>
            </p:spPr>
            <p:txBody>
              <a:bodyPr spcFirstLastPara="1" wrap="square" lIns="90000" tIns="23750" rIns="90000" bIns="23750" anchor="ctr" anchorCtr="1">
                <a:noAutofit/>
              </a:bodyPr>
              <a:lstStyle/>
              <a:p>
                <a:pPr marL="0" marR="0" lvl="0" indent="0" algn="l" rtl="0">
                  <a:spcBef>
                    <a:spcPts val="0"/>
                  </a:spcBef>
                  <a:spcAft>
                    <a:spcPts val="0"/>
                  </a:spcAft>
                  <a:buNone/>
                </a:pPr>
                <a:endParaRPr sz="2880" b="0" strike="noStrike" dirty="0">
                  <a:solidFill>
                    <a:srgbClr val="000000"/>
                  </a:solidFill>
                  <a:latin typeface="Arial"/>
                  <a:ea typeface="Arial"/>
                  <a:cs typeface="Arial"/>
                  <a:sym typeface="Arial"/>
                </a:endParaRPr>
              </a:p>
            </p:txBody>
          </p:sp>
        </p:grpSp>
        <p:grpSp>
          <p:nvGrpSpPr>
            <p:cNvPr id="468" name="Google Shape;468;p9"/>
            <p:cNvGrpSpPr/>
            <p:nvPr/>
          </p:nvGrpSpPr>
          <p:grpSpPr>
            <a:xfrm rot="9384206" flipH="1">
              <a:off x="8459152" y="580519"/>
              <a:ext cx="297117" cy="208936"/>
              <a:chOff x="7651338" y="4606183"/>
              <a:chExt cx="297113" cy="208933"/>
            </a:xfrm>
          </p:grpSpPr>
          <p:sp>
            <p:nvSpPr>
              <p:cNvPr id="469" name="Google Shape;469;p9"/>
              <p:cNvSpPr/>
              <p:nvPr/>
            </p:nvSpPr>
            <p:spPr>
              <a:xfrm>
                <a:off x="7687685" y="4632298"/>
                <a:ext cx="260765" cy="182817"/>
              </a:xfrm>
              <a:custGeom>
                <a:avLst/>
                <a:gdLst/>
                <a:ahLst/>
                <a:cxnLst/>
                <a:rect l="l" t="t" r="r" b="b"/>
                <a:pathLst>
                  <a:path w="418" h="293" extrusionOk="0">
                    <a:moveTo>
                      <a:pt x="5" y="88"/>
                    </a:moveTo>
                    <a:lnTo>
                      <a:pt x="7" y="80"/>
                    </a:lnTo>
                    <a:cubicBezTo>
                      <a:pt x="26" y="20"/>
                      <a:pt x="89" y="-13"/>
                      <a:pt x="149" y="5"/>
                    </a:cubicBezTo>
                    <a:lnTo>
                      <a:pt x="338" y="64"/>
                    </a:lnTo>
                    <a:cubicBezTo>
                      <a:pt x="398" y="83"/>
                      <a:pt x="431" y="146"/>
                      <a:pt x="413" y="206"/>
                    </a:cubicBezTo>
                    <a:lnTo>
                      <a:pt x="411" y="213"/>
                    </a:lnTo>
                    <a:cubicBezTo>
                      <a:pt x="392" y="273"/>
                      <a:pt x="329" y="306"/>
                      <a:pt x="269" y="288"/>
                    </a:cubicBezTo>
                    <a:lnTo>
                      <a:pt x="79" y="229"/>
                    </a:lnTo>
                    <a:cubicBezTo>
                      <a:pt x="20" y="211"/>
                      <a:pt x="-14" y="147"/>
                      <a:pt x="5" y="88"/>
                    </a:cubicBezTo>
                    <a:close/>
                  </a:path>
                </a:pathLst>
              </a:custGeom>
              <a:solidFill>
                <a:schemeClr val="accent4"/>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880" b="0" strike="noStrike" dirty="0">
                  <a:solidFill>
                    <a:srgbClr val="FFFFFF"/>
                  </a:solidFill>
                  <a:latin typeface="Arial"/>
                  <a:ea typeface="Arial"/>
                  <a:cs typeface="Arial"/>
                  <a:sym typeface="Arial"/>
                </a:endParaRPr>
              </a:p>
            </p:txBody>
          </p:sp>
          <p:sp>
            <p:nvSpPr>
              <p:cNvPr id="470" name="Google Shape;470;p9"/>
              <p:cNvSpPr/>
              <p:nvPr/>
            </p:nvSpPr>
            <p:spPr>
              <a:xfrm>
                <a:off x="7651338" y="4606183"/>
                <a:ext cx="260765" cy="182193"/>
              </a:xfrm>
              <a:custGeom>
                <a:avLst/>
                <a:gdLst/>
                <a:ahLst/>
                <a:cxnLst/>
                <a:rect l="l" t="t" r="r" b="b"/>
                <a:pathLst>
                  <a:path w="418" h="292" extrusionOk="0">
                    <a:moveTo>
                      <a:pt x="5" y="87"/>
                    </a:moveTo>
                    <a:lnTo>
                      <a:pt x="7" y="80"/>
                    </a:lnTo>
                    <a:cubicBezTo>
                      <a:pt x="26" y="20"/>
                      <a:pt x="89" y="-13"/>
                      <a:pt x="149" y="5"/>
                    </a:cubicBezTo>
                    <a:lnTo>
                      <a:pt x="338" y="64"/>
                    </a:lnTo>
                    <a:cubicBezTo>
                      <a:pt x="398" y="82"/>
                      <a:pt x="432" y="146"/>
                      <a:pt x="413" y="205"/>
                    </a:cubicBezTo>
                    <a:lnTo>
                      <a:pt x="411" y="213"/>
                    </a:lnTo>
                    <a:cubicBezTo>
                      <a:pt x="392" y="272"/>
                      <a:pt x="329" y="306"/>
                      <a:pt x="269" y="287"/>
                    </a:cubicBezTo>
                    <a:lnTo>
                      <a:pt x="79" y="229"/>
                    </a:lnTo>
                    <a:cubicBezTo>
                      <a:pt x="20" y="210"/>
                      <a:pt x="-14" y="147"/>
                      <a:pt x="5" y="87"/>
                    </a:cubicBez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880" b="0" strike="noStrike" dirty="0">
                  <a:solidFill>
                    <a:srgbClr val="000000"/>
                  </a:solidFill>
                  <a:latin typeface="Arial"/>
                  <a:ea typeface="Arial"/>
                  <a:cs typeface="Arial"/>
                  <a:sym typeface="Arial"/>
                </a:endParaRPr>
              </a:p>
            </p:txBody>
          </p:sp>
          <p:sp>
            <p:nvSpPr>
              <p:cNvPr id="471" name="Google Shape;471;p9"/>
              <p:cNvSpPr/>
              <p:nvPr/>
            </p:nvSpPr>
            <p:spPr>
              <a:xfrm>
                <a:off x="7663190" y="4618038"/>
                <a:ext cx="237059" cy="159107"/>
              </a:xfrm>
              <a:custGeom>
                <a:avLst/>
                <a:gdLst/>
                <a:ahLst/>
                <a:cxnLst/>
                <a:rect l="l" t="t" r="r" b="b"/>
                <a:pathLst>
                  <a:path w="380" h="255" extrusionOk="0">
                    <a:moveTo>
                      <a:pt x="5" y="70"/>
                    </a:moveTo>
                    <a:lnTo>
                      <a:pt x="5" y="70"/>
                    </a:lnTo>
                    <a:cubicBezTo>
                      <a:pt x="21" y="17"/>
                      <a:pt x="77" y="-12"/>
                      <a:pt x="129" y="4"/>
                    </a:cubicBezTo>
                    <a:lnTo>
                      <a:pt x="309" y="60"/>
                    </a:lnTo>
                    <a:cubicBezTo>
                      <a:pt x="362" y="76"/>
                      <a:pt x="392" y="132"/>
                      <a:pt x="375" y="185"/>
                    </a:cubicBezTo>
                    <a:cubicBezTo>
                      <a:pt x="359" y="237"/>
                      <a:pt x="303" y="267"/>
                      <a:pt x="251" y="250"/>
                    </a:cubicBezTo>
                    <a:lnTo>
                      <a:pt x="70" y="195"/>
                    </a:lnTo>
                    <a:cubicBezTo>
                      <a:pt x="18" y="178"/>
                      <a:pt x="-12" y="123"/>
                      <a:pt x="5" y="70"/>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880" b="0" strike="noStrike" dirty="0">
                  <a:solidFill>
                    <a:srgbClr val="000000"/>
                  </a:solidFill>
                  <a:latin typeface="Arial"/>
                  <a:ea typeface="Arial"/>
                  <a:cs typeface="Arial"/>
                  <a:sym typeface="Arial"/>
                </a:endParaRPr>
              </a:p>
            </p:txBody>
          </p:sp>
          <p:sp>
            <p:nvSpPr>
              <p:cNvPr id="472" name="Google Shape;472;p9"/>
              <p:cNvSpPr/>
              <p:nvPr/>
            </p:nvSpPr>
            <p:spPr>
              <a:xfrm>
                <a:off x="7677539" y="4630517"/>
                <a:ext cx="208363" cy="133525"/>
              </a:xfrm>
              <a:custGeom>
                <a:avLst/>
                <a:gdLst/>
                <a:ahLst/>
                <a:cxnLst/>
                <a:rect l="l" t="t" r="r" b="b"/>
                <a:pathLst>
                  <a:path w="334" h="214" extrusionOk="0">
                    <a:moveTo>
                      <a:pt x="4" y="57"/>
                    </a:moveTo>
                    <a:lnTo>
                      <a:pt x="4" y="57"/>
                    </a:lnTo>
                    <a:cubicBezTo>
                      <a:pt x="17" y="15"/>
                      <a:pt x="62" y="-9"/>
                      <a:pt x="105" y="4"/>
                    </a:cubicBezTo>
                    <a:lnTo>
                      <a:pt x="277" y="57"/>
                    </a:lnTo>
                    <a:cubicBezTo>
                      <a:pt x="319" y="70"/>
                      <a:pt x="343" y="115"/>
                      <a:pt x="330" y="158"/>
                    </a:cubicBezTo>
                    <a:cubicBezTo>
                      <a:pt x="317" y="200"/>
                      <a:pt x="272" y="224"/>
                      <a:pt x="229" y="211"/>
                    </a:cubicBezTo>
                    <a:lnTo>
                      <a:pt x="57" y="158"/>
                    </a:lnTo>
                    <a:cubicBezTo>
                      <a:pt x="15" y="144"/>
                      <a:pt x="-9" y="99"/>
                      <a:pt x="4" y="57"/>
                    </a:cubicBezTo>
                    <a:close/>
                  </a:path>
                </a:pathLst>
              </a:custGeom>
              <a:solidFill>
                <a:srgbClr val="98DBE1"/>
              </a:solidFill>
              <a:ln>
                <a:noFill/>
              </a:ln>
            </p:spPr>
            <p:txBody>
              <a:bodyPr spcFirstLastPara="1" wrap="square" lIns="90000" tIns="32025" rIns="90000" bIns="32025" anchor="ctr" anchorCtr="1">
                <a:noAutofit/>
              </a:bodyPr>
              <a:lstStyle/>
              <a:p>
                <a:pPr marL="0" marR="0" lvl="0" indent="0" algn="l" rtl="0">
                  <a:spcBef>
                    <a:spcPts val="0"/>
                  </a:spcBef>
                  <a:spcAft>
                    <a:spcPts val="0"/>
                  </a:spcAft>
                  <a:buNone/>
                </a:pPr>
                <a:endParaRPr sz="2880" b="0" strike="noStrike" dirty="0">
                  <a:solidFill>
                    <a:srgbClr val="000000"/>
                  </a:solidFill>
                  <a:latin typeface="Arial"/>
                  <a:ea typeface="Arial"/>
                  <a:cs typeface="Arial"/>
                  <a:sym typeface="Arial"/>
                </a:endParaRPr>
              </a:p>
            </p:txBody>
          </p:sp>
          <p:sp>
            <p:nvSpPr>
              <p:cNvPr id="473" name="Google Shape;473;p9"/>
              <p:cNvSpPr/>
              <p:nvPr/>
            </p:nvSpPr>
            <p:spPr>
              <a:xfrm>
                <a:off x="7754895" y="4635508"/>
                <a:ext cx="53650" cy="124166"/>
              </a:xfrm>
              <a:custGeom>
                <a:avLst/>
                <a:gdLst/>
                <a:ahLst/>
                <a:cxnLst/>
                <a:rect l="l" t="t" r="r" b="b"/>
                <a:pathLst>
                  <a:path w="86" h="199" extrusionOk="0">
                    <a:moveTo>
                      <a:pt x="0" y="191"/>
                    </a:moveTo>
                    <a:lnTo>
                      <a:pt x="59" y="0"/>
                    </a:lnTo>
                    <a:lnTo>
                      <a:pt x="86" y="8"/>
                    </a:lnTo>
                    <a:lnTo>
                      <a:pt x="27" y="199"/>
                    </a:lnTo>
                    <a:lnTo>
                      <a:pt x="0" y="191"/>
                    </a:lnTo>
                    <a:close/>
                  </a:path>
                </a:pathLst>
              </a:custGeom>
              <a:solidFill>
                <a:schemeClr val="accent3"/>
              </a:solidFill>
              <a:ln>
                <a:noFill/>
              </a:ln>
            </p:spPr>
            <p:txBody>
              <a:bodyPr spcFirstLastPara="1" wrap="square" lIns="90000" tIns="26625" rIns="90000" bIns="26625" anchor="ctr" anchorCtr="1">
                <a:noAutofit/>
              </a:bodyPr>
              <a:lstStyle/>
              <a:p>
                <a:pPr marL="0" marR="0" lvl="0" indent="0" algn="l" rtl="0">
                  <a:spcBef>
                    <a:spcPts val="0"/>
                  </a:spcBef>
                  <a:spcAft>
                    <a:spcPts val="0"/>
                  </a:spcAft>
                  <a:buNone/>
                </a:pPr>
                <a:endParaRPr sz="2880" b="0" strike="noStrike" dirty="0">
                  <a:solidFill>
                    <a:srgbClr val="000000"/>
                  </a:solidFill>
                  <a:latin typeface="Arial"/>
                  <a:ea typeface="Arial"/>
                  <a:cs typeface="Arial"/>
                  <a:sym typeface="Arial"/>
                </a:endParaRPr>
              </a:p>
            </p:txBody>
          </p:sp>
          <p:sp>
            <p:nvSpPr>
              <p:cNvPr id="474" name="Google Shape;474;p9"/>
              <p:cNvSpPr/>
              <p:nvPr/>
            </p:nvSpPr>
            <p:spPr>
              <a:xfrm>
                <a:off x="7763629" y="4638004"/>
                <a:ext cx="44916" cy="121670"/>
              </a:xfrm>
              <a:custGeom>
                <a:avLst/>
                <a:gdLst/>
                <a:ahLst/>
                <a:cxnLst/>
                <a:rect l="l" t="t" r="r" b="b"/>
                <a:pathLst>
                  <a:path w="72" h="195" extrusionOk="0">
                    <a:moveTo>
                      <a:pt x="0" y="190"/>
                    </a:moveTo>
                    <a:lnTo>
                      <a:pt x="58" y="0"/>
                    </a:lnTo>
                    <a:lnTo>
                      <a:pt x="72" y="4"/>
                    </a:lnTo>
                    <a:lnTo>
                      <a:pt x="13" y="195"/>
                    </a:lnTo>
                    <a:lnTo>
                      <a:pt x="0" y="190"/>
                    </a:lnTo>
                    <a:close/>
                  </a:path>
                </a:pathLst>
              </a:custGeom>
              <a:solidFill>
                <a:schemeClr val="accent1"/>
              </a:solidFill>
              <a:ln>
                <a:noFill/>
              </a:ln>
            </p:spPr>
            <p:txBody>
              <a:bodyPr spcFirstLastPara="1" wrap="square" lIns="90000" tIns="25200" rIns="90000" bIns="25200" anchor="ctr" anchorCtr="1">
                <a:noAutofit/>
              </a:bodyPr>
              <a:lstStyle/>
              <a:p>
                <a:pPr marL="0" marR="0" lvl="0" indent="0" algn="l" rtl="0">
                  <a:spcBef>
                    <a:spcPts val="0"/>
                  </a:spcBef>
                  <a:spcAft>
                    <a:spcPts val="0"/>
                  </a:spcAft>
                  <a:buNone/>
                </a:pPr>
                <a:endParaRPr sz="2880" b="0" strike="noStrike" dirty="0">
                  <a:solidFill>
                    <a:srgbClr val="000000"/>
                  </a:solidFill>
                  <a:latin typeface="Arial"/>
                  <a:ea typeface="Arial"/>
                  <a:cs typeface="Arial"/>
                  <a:sym typeface="Arial"/>
                </a:endParaRPr>
              </a:p>
            </p:txBody>
          </p:sp>
        </p:grpSp>
        <p:grpSp>
          <p:nvGrpSpPr>
            <p:cNvPr id="475" name="Google Shape;475;p9"/>
            <p:cNvGrpSpPr/>
            <p:nvPr/>
          </p:nvGrpSpPr>
          <p:grpSpPr>
            <a:xfrm flipH="1">
              <a:off x="8785675" y="260077"/>
              <a:ext cx="210725" cy="222671"/>
              <a:chOff x="601782" y="370622"/>
              <a:chExt cx="210725" cy="222671"/>
            </a:xfrm>
          </p:grpSpPr>
          <p:sp>
            <p:nvSpPr>
              <p:cNvPr id="476" name="Google Shape;476;p9"/>
              <p:cNvSpPr/>
              <p:nvPr/>
            </p:nvSpPr>
            <p:spPr>
              <a:xfrm>
                <a:off x="613702" y="394458"/>
                <a:ext cx="198805" cy="198835"/>
              </a:xfrm>
              <a:custGeom>
                <a:avLst/>
                <a:gdLst/>
                <a:ahLst/>
                <a:cxnLst/>
                <a:rect l="l" t="t" r="r" b="b"/>
                <a:pathLst>
                  <a:path w="217" h="217" extrusionOk="0">
                    <a:moveTo>
                      <a:pt x="117" y="217"/>
                    </a:moveTo>
                    <a:cubicBezTo>
                      <a:pt x="57" y="222"/>
                      <a:pt x="5" y="177"/>
                      <a:pt x="0" y="117"/>
                    </a:cubicBezTo>
                    <a:cubicBezTo>
                      <a:pt x="-5" y="58"/>
                      <a:pt x="40" y="5"/>
                      <a:pt x="100" y="1"/>
                    </a:cubicBezTo>
                    <a:cubicBezTo>
                      <a:pt x="159" y="-4"/>
                      <a:pt x="212" y="41"/>
                      <a:pt x="216" y="101"/>
                    </a:cubicBezTo>
                    <a:cubicBezTo>
                      <a:pt x="221" y="160"/>
                      <a:pt x="176" y="212"/>
                      <a:pt x="117" y="217"/>
                    </a:cubicBezTo>
                    <a:close/>
                  </a:path>
                </a:pathLst>
              </a:custGeom>
              <a:solidFill>
                <a:schemeClr val="accent4"/>
              </a:solidFill>
              <a:ln>
                <a:noFill/>
              </a:ln>
            </p:spPr>
            <p:txBody>
              <a:bodyPr spcFirstLastPara="1" wrap="square" lIns="90000" tIns="33100" rIns="90000" bIns="33100" anchor="ctr" anchorCtr="1">
                <a:noAutofit/>
              </a:bodyPr>
              <a:lstStyle/>
              <a:p>
                <a:pPr marL="0" marR="0" lvl="0" indent="0" algn="l" rtl="0">
                  <a:spcBef>
                    <a:spcPts val="0"/>
                  </a:spcBef>
                  <a:spcAft>
                    <a:spcPts val="0"/>
                  </a:spcAft>
                  <a:buNone/>
                </a:pPr>
                <a:endParaRPr sz="2880" b="0" strike="noStrike" dirty="0">
                  <a:solidFill>
                    <a:srgbClr val="FFFFFF"/>
                  </a:solidFill>
                  <a:latin typeface="Arial"/>
                  <a:ea typeface="Arial"/>
                  <a:cs typeface="Arial"/>
                  <a:sym typeface="Arial"/>
                </a:endParaRPr>
              </a:p>
            </p:txBody>
          </p:sp>
          <p:sp>
            <p:nvSpPr>
              <p:cNvPr id="477" name="Google Shape;477;p9"/>
              <p:cNvSpPr/>
              <p:nvPr/>
            </p:nvSpPr>
            <p:spPr>
              <a:xfrm>
                <a:off x="601782" y="370622"/>
                <a:ext cx="197889" cy="198835"/>
              </a:xfrm>
              <a:custGeom>
                <a:avLst/>
                <a:gdLst/>
                <a:ahLst/>
                <a:cxnLst/>
                <a:rect l="l" t="t" r="r" b="b"/>
                <a:pathLst>
                  <a:path w="216" h="217" extrusionOk="0">
                    <a:moveTo>
                      <a:pt x="116" y="217"/>
                    </a:moveTo>
                    <a:cubicBezTo>
                      <a:pt x="57" y="222"/>
                      <a:pt x="5" y="177"/>
                      <a:pt x="0" y="117"/>
                    </a:cubicBezTo>
                    <a:cubicBezTo>
                      <a:pt x="-5" y="57"/>
                      <a:pt x="40" y="5"/>
                      <a:pt x="99" y="1"/>
                    </a:cubicBezTo>
                    <a:cubicBezTo>
                      <a:pt x="159" y="-4"/>
                      <a:pt x="211" y="40"/>
                      <a:pt x="216" y="100"/>
                    </a:cubicBezTo>
                    <a:cubicBezTo>
                      <a:pt x="221" y="160"/>
                      <a:pt x="176" y="212"/>
                      <a:pt x="116" y="217"/>
                    </a:cubicBezTo>
                    <a:close/>
                  </a:path>
                </a:pathLst>
              </a:custGeom>
              <a:solidFill>
                <a:schemeClr val="lt2"/>
              </a:solidFill>
              <a:ln>
                <a:noFill/>
              </a:ln>
            </p:spPr>
            <p:txBody>
              <a:bodyPr spcFirstLastPara="1" wrap="square" lIns="90000" tIns="33100" rIns="90000" bIns="33100" anchor="ctr" anchorCtr="1">
                <a:noAutofit/>
              </a:bodyPr>
              <a:lstStyle/>
              <a:p>
                <a:pPr marL="0" marR="0" lvl="0" indent="0" algn="l" rtl="0">
                  <a:spcBef>
                    <a:spcPts val="0"/>
                  </a:spcBef>
                  <a:spcAft>
                    <a:spcPts val="0"/>
                  </a:spcAft>
                  <a:buNone/>
                </a:pPr>
                <a:endParaRPr sz="2880" b="0" strike="noStrike" dirty="0">
                  <a:solidFill>
                    <a:srgbClr val="000000"/>
                  </a:solidFill>
                  <a:latin typeface="Arial"/>
                  <a:ea typeface="Arial"/>
                  <a:cs typeface="Arial"/>
                  <a:sym typeface="Arial"/>
                </a:endParaRPr>
              </a:p>
            </p:txBody>
          </p:sp>
          <p:sp>
            <p:nvSpPr>
              <p:cNvPr id="478" name="Google Shape;478;p9"/>
              <p:cNvSpPr/>
              <p:nvPr/>
            </p:nvSpPr>
            <p:spPr>
              <a:xfrm>
                <a:off x="612776" y="382534"/>
                <a:ext cx="175901" cy="175011"/>
              </a:xfrm>
              <a:custGeom>
                <a:avLst/>
                <a:gdLst/>
                <a:ahLst/>
                <a:cxnLst/>
                <a:rect l="l" t="t" r="r" b="b"/>
                <a:pathLst>
                  <a:path w="192" h="191" extrusionOk="0">
                    <a:moveTo>
                      <a:pt x="103" y="191"/>
                    </a:moveTo>
                    <a:cubicBezTo>
                      <a:pt x="51" y="195"/>
                      <a:pt x="5" y="156"/>
                      <a:pt x="1" y="103"/>
                    </a:cubicBezTo>
                    <a:cubicBezTo>
                      <a:pt x="-4" y="50"/>
                      <a:pt x="36" y="5"/>
                      <a:pt x="89" y="0"/>
                    </a:cubicBezTo>
                    <a:cubicBezTo>
                      <a:pt x="141" y="-4"/>
                      <a:pt x="187" y="36"/>
                      <a:pt x="191" y="88"/>
                    </a:cubicBezTo>
                    <a:cubicBezTo>
                      <a:pt x="195" y="141"/>
                      <a:pt x="156" y="187"/>
                      <a:pt x="103" y="191"/>
                    </a:cubicBezTo>
                    <a:close/>
                  </a:path>
                </a:pathLst>
              </a:custGeom>
              <a:solidFill>
                <a:schemeClr val="dk2"/>
              </a:solidFill>
              <a:ln>
                <a:noFill/>
              </a:ln>
            </p:spPr>
            <p:txBody>
              <a:bodyPr spcFirstLastPara="1" wrap="square" lIns="90000" tIns="23750" rIns="90000" bIns="23750" anchor="ctr" anchorCtr="1">
                <a:noAutofit/>
              </a:bodyPr>
              <a:lstStyle/>
              <a:p>
                <a:pPr marL="0" marR="0" lvl="0" indent="0" algn="l" rtl="0">
                  <a:spcBef>
                    <a:spcPts val="0"/>
                  </a:spcBef>
                  <a:spcAft>
                    <a:spcPts val="0"/>
                  </a:spcAft>
                  <a:buNone/>
                </a:pPr>
                <a:endParaRPr sz="2880" b="0" strike="noStrike" dirty="0">
                  <a:solidFill>
                    <a:srgbClr val="000000"/>
                  </a:solidFill>
                  <a:latin typeface="Arial"/>
                  <a:ea typeface="Arial"/>
                  <a:cs typeface="Arial"/>
                  <a:sym typeface="Arial"/>
                </a:endParaRPr>
              </a:p>
            </p:txBody>
          </p:sp>
          <p:sp>
            <p:nvSpPr>
              <p:cNvPr id="479" name="Google Shape;479;p9"/>
              <p:cNvSpPr/>
              <p:nvPr/>
            </p:nvSpPr>
            <p:spPr>
              <a:xfrm>
                <a:off x="625602" y="394445"/>
                <a:ext cx="150249" cy="151188"/>
              </a:xfrm>
              <a:custGeom>
                <a:avLst/>
                <a:gdLst/>
                <a:ahLst/>
                <a:cxnLst/>
                <a:rect l="l" t="t" r="r" b="b"/>
                <a:pathLst>
                  <a:path w="164" h="165" extrusionOk="0">
                    <a:moveTo>
                      <a:pt x="88" y="165"/>
                    </a:moveTo>
                    <a:cubicBezTo>
                      <a:pt x="43" y="168"/>
                      <a:pt x="4" y="134"/>
                      <a:pt x="0" y="89"/>
                    </a:cubicBezTo>
                    <a:cubicBezTo>
                      <a:pt x="-3" y="44"/>
                      <a:pt x="30" y="4"/>
                      <a:pt x="76" y="1"/>
                    </a:cubicBezTo>
                    <a:cubicBezTo>
                      <a:pt x="121" y="-3"/>
                      <a:pt x="160" y="31"/>
                      <a:pt x="164" y="76"/>
                    </a:cubicBezTo>
                    <a:cubicBezTo>
                      <a:pt x="167" y="122"/>
                      <a:pt x="134" y="161"/>
                      <a:pt x="88" y="165"/>
                    </a:cubicBezTo>
                    <a:close/>
                  </a:path>
                </a:pathLst>
              </a:custGeom>
              <a:solidFill>
                <a:srgbClr val="FFFFFF">
                  <a:alpha val="20890"/>
                </a:srgbClr>
              </a:solidFill>
              <a:ln>
                <a:noFill/>
              </a:ln>
            </p:spPr>
            <p:txBody>
              <a:bodyPr spcFirstLastPara="1" wrap="square" lIns="90000" tIns="14400" rIns="90000" bIns="14400" anchor="ctr" anchorCtr="1">
                <a:noAutofit/>
              </a:bodyPr>
              <a:lstStyle/>
              <a:p>
                <a:pPr marL="0" marR="0" lvl="0" indent="0" algn="l" rtl="0">
                  <a:spcBef>
                    <a:spcPts val="0"/>
                  </a:spcBef>
                  <a:spcAft>
                    <a:spcPts val="0"/>
                  </a:spcAft>
                  <a:buNone/>
                </a:pPr>
                <a:endParaRPr sz="2880" b="0" strike="noStrike" dirty="0">
                  <a:solidFill>
                    <a:srgbClr val="000000"/>
                  </a:solidFill>
                  <a:latin typeface="Arial"/>
                  <a:ea typeface="Arial"/>
                  <a:cs typeface="Arial"/>
                  <a:sym typeface="Arial"/>
                </a:endParaRPr>
              </a:p>
            </p:txBody>
          </p:sp>
          <p:sp>
            <p:nvSpPr>
              <p:cNvPr id="480" name="Google Shape;480;p9"/>
              <p:cNvSpPr/>
              <p:nvPr/>
            </p:nvSpPr>
            <p:spPr>
              <a:xfrm>
                <a:off x="686068" y="374287"/>
                <a:ext cx="27485" cy="192421"/>
              </a:xfrm>
              <a:custGeom>
                <a:avLst/>
                <a:gdLst/>
                <a:ahLst/>
                <a:cxnLst/>
                <a:rect l="l" t="t" r="r" b="b"/>
                <a:pathLst>
                  <a:path w="30" h="210" extrusionOk="0">
                    <a:moveTo>
                      <a:pt x="17" y="210"/>
                    </a:moveTo>
                    <a:lnTo>
                      <a:pt x="0" y="1"/>
                    </a:lnTo>
                    <a:lnTo>
                      <a:pt x="14" y="0"/>
                    </a:lnTo>
                    <a:lnTo>
                      <a:pt x="30" y="208"/>
                    </a:lnTo>
                    <a:lnTo>
                      <a:pt x="17" y="210"/>
                    </a:lnTo>
                    <a:close/>
                  </a:path>
                </a:pathLst>
              </a:custGeom>
              <a:solidFill>
                <a:schemeClr val="lt2"/>
              </a:solidFill>
              <a:ln>
                <a:noFill/>
              </a:ln>
            </p:spPr>
            <p:txBody>
              <a:bodyPr spcFirstLastPara="1" wrap="square" lIns="90000" tIns="30600" rIns="90000" bIns="30600" anchor="ctr" anchorCtr="1">
                <a:noAutofit/>
              </a:bodyPr>
              <a:lstStyle/>
              <a:p>
                <a:pPr marL="0" marR="0" lvl="0" indent="0" algn="l" rtl="0">
                  <a:spcBef>
                    <a:spcPts val="0"/>
                  </a:spcBef>
                  <a:spcAft>
                    <a:spcPts val="0"/>
                  </a:spcAft>
                  <a:buNone/>
                </a:pPr>
                <a:endParaRPr sz="2880" b="0" strike="noStrike" dirty="0">
                  <a:solidFill>
                    <a:srgbClr val="000000"/>
                  </a:solidFill>
                  <a:latin typeface="Arial"/>
                  <a:ea typeface="Arial"/>
                  <a:cs typeface="Arial"/>
                  <a:sym typeface="Arial"/>
                </a:endParaRPr>
              </a:p>
            </p:txBody>
          </p:sp>
          <p:sp>
            <p:nvSpPr>
              <p:cNvPr id="481" name="Google Shape;481;p9"/>
              <p:cNvSpPr/>
              <p:nvPr/>
            </p:nvSpPr>
            <p:spPr>
              <a:xfrm>
                <a:off x="686984" y="382534"/>
                <a:ext cx="19239" cy="175011"/>
              </a:xfrm>
              <a:custGeom>
                <a:avLst/>
                <a:gdLst/>
                <a:ahLst/>
                <a:cxnLst/>
                <a:rect l="l" t="t" r="r" b="b"/>
                <a:pathLst>
                  <a:path w="21" h="191" extrusionOk="0">
                    <a:moveTo>
                      <a:pt x="21" y="191"/>
                    </a:moveTo>
                    <a:cubicBezTo>
                      <a:pt x="19" y="191"/>
                      <a:pt x="17" y="191"/>
                      <a:pt x="15" y="191"/>
                    </a:cubicBezTo>
                    <a:lnTo>
                      <a:pt x="0" y="1"/>
                    </a:lnTo>
                    <a:cubicBezTo>
                      <a:pt x="2" y="1"/>
                      <a:pt x="4" y="1"/>
                      <a:pt x="7" y="0"/>
                    </a:cubicBezTo>
                    <a:lnTo>
                      <a:pt x="21" y="191"/>
                    </a:lnTo>
                    <a:close/>
                  </a:path>
                </a:pathLst>
              </a:custGeom>
              <a:solidFill>
                <a:srgbClr val="FFFFFF">
                  <a:alpha val="20890"/>
                </a:srgbClr>
              </a:solidFill>
              <a:ln>
                <a:noFill/>
              </a:ln>
            </p:spPr>
            <p:txBody>
              <a:bodyPr spcFirstLastPara="1" wrap="square" lIns="90000" tIns="23750" rIns="90000" bIns="23750" anchor="ctr" anchorCtr="1">
                <a:noAutofit/>
              </a:bodyPr>
              <a:lstStyle/>
              <a:p>
                <a:pPr marL="0" marR="0" lvl="0" indent="0" algn="l" rtl="0">
                  <a:spcBef>
                    <a:spcPts val="0"/>
                  </a:spcBef>
                  <a:spcAft>
                    <a:spcPts val="0"/>
                  </a:spcAft>
                  <a:buNone/>
                </a:pPr>
                <a:endParaRPr sz="2880" b="0" strike="noStrike" dirty="0">
                  <a:solidFill>
                    <a:srgbClr val="000000"/>
                  </a:solidFill>
                  <a:latin typeface="Arial"/>
                  <a:ea typeface="Arial"/>
                  <a:cs typeface="Arial"/>
                  <a:sym typeface="Arial"/>
                </a:endParaRPr>
              </a:p>
            </p:txBody>
          </p:sp>
        </p:grpSp>
      </p:grpSp>
      <p:grpSp>
        <p:nvGrpSpPr>
          <p:cNvPr id="482" name="Google Shape;482;p9"/>
          <p:cNvGrpSpPr/>
          <p:nvPr/>
        </p:nvGrpSpPr>
        <p:grpSpPr>
          <a:xfrm>
            <a:off x="12887910" y="6648998"/>
            <a:ext cx="1496955" cy="1304330"/>
            <a:chOff x="228251" y="4184440"/>
            <a:chExt cx="935597" cy="815206"/>
          </a:xfrm>
        </p:grpSpPr>
        <p:grpSp>
          <p:nvGrpSpPr>
            <p:cNvPr id="483" name="Google Shape;483;p9"/>
            <p:cNvGrpSpPr/>
            <p:nvPr/>
          </p:nvGrpSpPr>
          <p:grpSpPr>
            <a:xfrm rot="2383801" flipH="1">
              <a:off x="834255" y="4714469"/>
              <a:ext cx="297126" cy="208943"/>
              <a:chOff x="7651338" y="4606183"/>
              <a:chExt cx="297113" cy="208933"/>
            </a:xfrm>
          </p:grpSpPr>
          <p:sp>
            <p:nvSpPr>
              <p:cNvPr id="484" name="Google Shape;484;p9"/>
              <p:cNvSpPr/>
              <p:nvPr/>
            </p:nvSpPr>
            <p:spPr>
              <a:xfrm>
                <a:off x="7687685" y="4632298"/>
                <a:ext cx="260765" cy="182817"/>
              </a:xfrm>
              <a:custGeom>
                <a:avLst/>
                <a:gdLst/>
                <a:ahLst/>
                <a:cxnLst/>
                <a:rect l="l" t="t" r="r" b="b"/>
                <a:pathLst>
                  <a:path w="418" h="293" extrusionOk="0">
                    <a:moveTo>
                      <a:pt x="5" y="88"/>
                    </a:moveTo>
                    <a:lnTo>
                      <a:pt x="7" y="80"/>
                    </a:lnTo>
                    <a:cubicBezTo>
                      <a:pt x="26" y="20"/>
                      <a:pt x="89" y="-13"/>
                      <a:pt x="149" y="5"/>
                    </a:cubicBezTo>
                    <a:lnTo>
                      <a:pt x="338" y="64"/>
                    </a:lnTo>
                    <a:cubicBezTo>
                      <a:pt x="398" y="83"/>
                      <a:pt x="431" y="146"/>
                      <a:pt x="413" y="206"/>
                    </a:cubicBezTo>
                    <a:lnTo>
                      <a:pt x="411" y="213"/>
                    </a:lnTo>
                    <a:cubicBezTo>
                      <a:pt x="392" y="273"/>
                      <a:pt x="329" y="306"/>
                      <a:pt x="269" y="288"/>
                    </a:cubicBezTo>
                    <a:lnTo>
                      <a:pt x="79" y="229"/>
                    </a:lnTo>
                    <a:cubicBezTo>
                      <a:pt x="20" y="211"/>
                      <a:pt x="-14" y="147"/>
                      <a:pt x="5" y="88"/>
                    </a:cubicBezTo>
                    <a:close/>
                  </a:path>
                </a:pathLst>
              </a:custGeom>
              <a:solidFill>
                <a:schemeClr val="accent4"/>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880" b="0" strike="noStrike" dirty="0">
                  <a:solidFill>
                    <a:srgbClr val="FFFFFF"/>
                  </a:solidFill>
                  <a:latin typeface="Arial"/>
                  <a:ea typeface="Arial"/>
                  <a:cs typeface="Arial"/>
                  <a:sym typeface="Arial"/>
                </a:endParaRPr>
              </a:p>
            </p:txBody>
          </p:sp>
          <p:sp>
            <p:nvSpPr>
              <p:cNvPr id="485" name="Google Shape;485;p9"/>
              <p:cNvSpPr/>
              <p:nvPr/>
            </p:nvSpPr>
            <p:spPr>
              <a:xfrm>
                <a:off x="7651338" y="4606183"/>
                <a:ext cx="260765" cy="182193"/>
              </a:xfrm>
              <a:custGeom>
                <a:avLst/>
                <a:gdLst/>
                <a:ahLst/>
                <a:cxnLst/>
                <a:rect l="l" t="t" r="r" b="b"/>
                <a:pathLst>
                  <a:path w="418" h="292" extrusionOk="0">
                    <a:moveTo>
                      <a:pt x="5" y="87"/>
                    </a:moveTo>
                    <a:lnTo>
                      <a:pt x="7" y="80"/>
                    </a:lnTo>
                    <a:cubicBezTo>
                      <a:pt x="26" y="20"/>
                      <a:pt x="89" y="-13"/>
                      <a:pt x="149" y="5"/>
                    </a:cubicBezTo>
                    <a:lnTo>
                      <a:pt x="338" y="64"/>
                    </a:lnTo>
                    <a:cubicBezTo>
                      <a:pt x="398" y="82"/>
                      <a:pt x="432" y="146"/>
                      <a:pt x="413" y="205"/>
                    </a:cubicBezTo>
                    <a:lnTo>
                      <a:pt x="411" y="213"/>
                    </a:lnTo>
                    <a:cubicBezTo>
                      <a:pt x="392" y="272"/>
                      <a:pt x="329" y="306"/>
                      <a:pt x="269" y="287"/>
                    </a:cubicBezTo>
                    <a:lnTo>
                      <a:pt x="79" y="229"/>
                    </a:lnTo>
                    <a:cubicBezTo>
                      <a:pt x="20" y="210"/>
                      <a:pt x="-14" y="147"/>
                      <a:pt x="5" y="87"/>
                    </a:cubicBez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880" b="0" strike="noStrike" dirty="0">
                  <a:solidFill>
                    <a:srgbClr val="000000"/>
                  </a:solidFill>
                  <a:latin typeface="Arial"/>
                  <a:ea typeface="Arial"/>
                  <a:cs typeface="Arial"/>
                  <a:sym typeface="Arial"/>
                </a:endParaRPr>
              </a:p>
            </p:txBody>
          </p:sp>
          <p:sp>
            <p:nvSpPr>
              <p:cNvPr id="486" name="Google Shape;486;p9"/>
              <p:cNvSpPr/>
              <p:nvPr/>
            </p:nvSpPr>
            <p:spPr>
              <a:xfrm>
                <a:off x="7663190" y="4618038"/>
                <a:ext cx="237059" cy="159107"/>
              </a:xfrm>
              <a:custGeom>
                <a:avLst/>
                <a:gdLst/>
                <a:ahLst/>
                <a:cxnLst/>
                <a:rect l="l" t="t" r="r" b="b"/>
                <a:pathLst>
                  <a:path w="380" h="255" extrusionOk="0">
                    <a:moveTo>
                      <a:pt x="5" y="70"/>
                    </a:moveTo>
                    <a:lnTo>
                      <a:pt x="5" y="70"/>
                    </a:lnTo>
                    <a:cubicBezTo>
                      <a:pt x="21" y="17"/>
                      <a:pt x="77" y="-12"/>
                      <a:pt x="129" y="4"/>
                    </a:cubicBezTo>
                    <a:lnTo>
                      <a:pt x="309" y="60"/>
                    </a:lnTo>
                    <a:cubicBezTo>
                      <a:pt x="362" y="76"/>
                      <a:pt x="392" y="132"/>
                      <a:pt x="375" y="185"/>
                    </a:cubicBezTo>
                    <a:cubicBezTo>
                      <a:pt x="359" y="237"/>
                      <a:pt x="303" y="267"/>
                      <a:pt x="251" y="250"/>
                    </a:cubicBezTo>
                    <a:lnTo>
                      <a:pt x="70" y="195"/>
                    </a:lnTo>
                    <a:cubicBezTo>
                      <a:pt x="18" y="178"/>
                      <a:pt x="-12" y="123"/>
                      <a:pt x="5" y="70"/>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880" b="0" strike="noStrike" dirty="0">
                  <a:solidFill>
                    <a:srgbClr val="000000"/>
                  </a:solidFill>
                  <a:latin typeface="Arial"/>
                  <a:ea typeface="Arial"/>
                  <a:cs typeface="Arial"/>
                  <a:sym typeface="Arial"/>
                </a:endParaRPr>
              </a:p>
            </p:txBody>
          </p:sp>
          <p:sp>
            <p:nvSpPr>
              <p:cNvPr id="487" name="Google Shape;487;p9"/>
              <p:cNvSpPr/>
              <p:nvPr/>
            </p:nvSpPr>
            <p:spPr>
              <a:xfrm>
                <a:off x="7677539" y="4630517"/>
                <a:ext cx="208363" cy="133525"/>
              </a:xfrm>
              <a:custGeom>
                <a:avLst/>
                <a:gdLst/>
                <a:ahLst/>
                <a:cxnLst/>
                <a:rect l="l" t="t" r="r" b="b"/>
                <a:pathLst>
                  <a:path w="334" h="214" extrusionOk="0">
                    <a:moveTo>
                      <a:pt x="4" y="57"/>
                    </a:moveTo>
                    <a:lnTo>
                      <a:pt x="4" y="57"/>
                    </a:lnTo>
                    <a:cubicBezTo>
                      <a:pt x="17" y="15"/>
                      <a:pt x="62" y="-9"/>
                      <a:pt x="105" y="4"/>
                    </a:cubicBezTo>
                    <a:lnTo>
                      <a:pt x="277" y="57"/>
                    </a:lnTo>
                    <a:cubicBezTo>
                      <a:pt x="319" y="70"/>
                      <a:pt x="343" y="115"/>
                      <a:pt x="330" y="158"/>
                    </a:cubicBezTo>
                    <a:cubicBezTo>
                      <a:pt x="317" y="200"/>
                      <a:pt x="272" y="224"/>
                      <a:pt x="229" y="211"/>
                    </a:cubicBezTo>
                    <a:lnTo>
                      <a:pt x="57" y="158"/>
                    </a:lnTo>
                    <a:cubicBezTo>
                      <a:pt x="15" y="144"/>
                      <a:pt x="-9" y="99"/>
                      <a:pt x="4" y="57"/>
                    </a:cubicBezTo>
                    <a:close/>
                  </a:path>
                </a:pathLst>
              </a:custGeom>
              <a:solidFill>
                <a:srgbClr val="98DBE1"/>
              </a:solidFill>
              <a:ln>
                <a:noFill/>
              </a:ln>
            </p:spPr>
            <p:txBody>
              <a:bodyPr spcFirstLastPara="1" wrap="square" lIns="90000" tIns="32025" rIns="90000" bIns="32025" anchor="ctr" anchorCtr="1">
                <a:noAutofit/>
              </a:bodyPr>
              <a:lstStyle/>
              <a:p>
                <a:pPr marL="0" marR="0" lvl="0" indent="0" algn="l" rtl="0">
                  <a:spcBef>
                    <a:spcPts val="0"/>
                  </a:spcBef>
                  <a:spcAft>
                    <a:spcPts val="0"/>
                  </a:spcAft>
                  <a:buNone/>
                </a:pPr>
                <a:endParaRPr sz="2880" b="0" strike="noStrike" dirty="0">
                  <a:solidFill>
                    <a:srgbClr val="000000"/>
                  </a:solidFill>
                  <a:latin typeface="Arial"/>
                  <a:ea typeface="Arial"/>
                  <a:cs typeface="Arial"/>
                  <a:sym typeface="Arial"/>
                </a:endParaRPr>
              </a:p>
            </p:txBody>
          </p:sp>
          <p:sp>
            <p:nvSpPr>
              <p:cNvPr id="488" name="Google Shape;488;p9"/>
              <p:cNvSpPr/>
              <p:nvPr/>
            </p:nvSpPr>
            <p:spPr>
              <a:xfrm>
                <a:off x="7754895" y="4635508"/>
                <a:ext cx="53650" cy="124166"/>
              </a:xfrm>
              <a:custGeom>
                <a:avLst/>
                <a:gdLst/>
                <a:ahLst/>
                <a:cxnLst/>
                <a:rect l="l" t="t" r="r" b="b"/>
                <a:pathLst>
                  <a:path w="86" h="199" extrusionOk="0">
                    <a:moveTo>
                      <a:pt x="0" y="191"/>
                    </a:moveTo>
                    <a:lnTo>
                      <a:pt x="59" y="0"/>
                    </a:lnTo>
                    <a:lnTo>
                      <a:pt x="86" y="8"/>
                    </a:lnTo>
                    <a:lnTo>
                      <a:pt x="27" y="199"/>
                    </a:lnTo>
                    <a:lnTo>
                      <a:pt x="0" y="191"/>
                    </a:lnTo>
                    <a:close/>
                  </a:path>
                </a:pathLst>
              </a:custGeom>
              <a:solidFill>
                <a:schemeClr val="accent3"/>
              </a:solidFill>
              <a:ln>
                <a:noFill/>
              </a:ln>
            </p:spPr>
            <p:txBody>
              <a:bodyPr spcFirstLastPara="1" wrap="square" lIns="90000" tIns="26625" rIns="90000" bIns="26625" anchor="ctr" anchorCtr="1">
                <a:noAutofit/>
              </a:bodyPr>
              <a:lstStyle/>
              <a:p>
                <a:pPr marL="0" marR="0" lvl="0" indent="0" algn="l" rtl="0">
                  <a:spcBef>
                    <a:spcPts val="0"/>
                  </a:spcBef>
                  <a:spcAft>
                    <a:spcPts val="0"/>
                  </a:spcAft>
                  <a:buNone/>
                </a:pPr>
                <a:endParaRPr sz="2880" b="0" strike="noStrike" dirty="0">
                  <a:solidFill>
                    <a:srgbClr val="000000"/>
                  </a:solidFill>
                  <a:latin typeface="Arial"/>
                  <a:ea typeface="Arial"/>
                  <a:cs typeface="Arial"/>
                  <a:sym typeface="Arial"/>
                </a:endParaRPr>
              </a:p>
            </p:txBody>
          </p:sp>
          <p:sp>
            <p:nvSpPr>
              <p:cNvPr id="489" name="Google Shape;489;p9"/>
              <p:cNvSpPr/>
              <p:nvPr/>
            </p:nvSpPr>
            <p:spPr>
              <a:xfrm>
                <a:off x="7763629" y="4638004"/>
                <a:ext cx="44916" cy="121670"/>
              </a:xfrm>
              <a:custGeom>
                <a:avLst/>
                <a:gdLst/>
                <a:ahLst/>
                <a:cxnLst/>
                <a:rect l="l" t="t" r="r" b="b"/>
                <a:pathLst>
                  <a:path w="72" h="195" extrusionOk="0">
                    <a:moveTo>
                      <a:pt x="0" y="190"/>
                    </a:moveTo>
                    <a:lnTo>
                      <a:pt x="58" y="0"/>
                    </a:lnTo>
                    <a:lnTo>
                      <a:pt x="72" y="4"/>
                    </a:lnTo>
                    <a:lnTo>
                      <a:pt x="13" y="195"/>
                    </a:lnTo>
                    <a:lnTo>
                      <a:pt x="0" y="190"/>
                    </a:lnTo>
                    <a:close/>
                  </a:path>
                </a:pathLst>
              </a:custGeom>
              <a:solidFill>
                <a:schemeClr val="accent1"/>
              </a:solidFill>
              <a:ln>
                <a:noFill/>
              </a:ln>
            </p:spPr>
            <p:txBody>
              <a:bodyPr spcFirstLastPara="1" wrap="square" lIns="90000" tIns="25200" rIns="90000" bIns="25200" anchor="ctr" anchorCtr="1">
                <a:noAutofit/>
              </a:bodyPr>
              <a:lstStyle/>
              <a:p>
                <a:pPr marL="0" marR="0" lvl="0" indent="0" algn="l" rtl="0">
                  <a:spcBef>
                    <a:spcPts val="0"/>
                  </a:spcBef>
                  <a:spcAft>
                    <a:spcPts val="0"/>
                  </a:spcAft>
                  <a:buNone/>
                </a:pPr>
                <a:endParaRPr sz="2880" b="0" strike="noStrike" dirty="0">
                  <a:solidFill>
                    <a:srgbClr val="000000"/>
                  </a:solidFill>
                  <a:latin typeface="Arial"/>
                  <a:ea typeface="Arial"/>
                  <a:cs typeface="Arial"/>
                  <a:sym typeface="Arial"/>
                </a:endParaRPr>
              </a:p>
            </p:txBody>
          </p:sp>
        </p:grpSp>
        <p:grpSp>
          <p:nvGrpSpPr>
            <p:cNvPr id="490" name="Google Shape;490;p9"/>
            <p:cNvGrpSpPr/>
            <p:nvPr/>
          </p:nvGrpSpPr>
          <p:grpSpPr>
            <a:xfrm rot="-8904676" flipH="1">
              <a:off x="564551" y="4246776"/>
              <a:ext cx="297102" cy="208926"/>
              <a:chOff x="7651338" y="4606183"/>
              <a:chExt cx="297113" cy="208933"/>
            </a:xfrm>
          </p:grpSpPr>
          <p:sp>
            <p:nvSpPr>
              <p:cNvPr id="491" name="Google Shape;491;p9"/>
              <p:cNvSpPr/>
              <p:nvPr/>
            </p:nvSpPr>
            <p:spPr>
              <a:xfrm>
                <a:off x="7687685" y="4632298"/>
                <a:ext cx="260765" cy="182817"/>
              </a:xfrm>
              <a:custGeom>
                <a:avLst/>
                <a:gdLst/>
                <a:ahLst/>
                <a:cxnLst/>
                <a:rect l="l" t="t" r="r" b="b"/>
                <a:pathLst>
                  <a:path w="418" h="293" extrusionOk="0">
                    <a:moveTo>
                      <a:pt x="5" y="88"/>
                    </a:moveTo>
                    <a:lnTo>
                      <a:pt x="7" y="80"/>
                    </a:lnTo>
                    <a:cubicBezTo>
                      <a:pt x="26" y="20"/>
                      <a:pt x="89" y="-13"/>
                      <a:pt x="149" y="5"/>
                    </a:cubicBezTo>
                    <a:lnTo>
                      <a:pt x="338" y="64"/>
                    </a:lnTo>
                    <a:cubicBezTo>
                      <a:pt x="398" y="83"/>
                      <a:pt x="431" y="146"/>
                      <a:pt x="413" y="206"/>
                    </a:cubicBezTo>
                    <a:lnTo>
                      <a:pt x="411" y="213"/>
                    </a:lnTo>
                    <a:cubicBezTo>
                      <a:pt x="392" y="273"/>
                      <a:pt x="329" y="306"/>
                      <a:pt x="269" y="288"/>
                    </a:cubicBezTo>
                    <a:lnTo>
                      <a:pt x="79" y="229"/>
                    </a:lnTo>
                    <a:cubicBezTo>
                      <a:pt x="20" y="211"/>
                      <a:pt x="-14" y="147"/>
                      <a:pt x="5" y="88"/>
                    </a:cubicBezTo>
                    <a:close/>
                  </a:path>
                </a:pathLst>
              </a:custGeom>
              <a:solidFill>
                <a:schemeClr val="accent4"/>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880" b="0" strike="noStrike" dirty="0">
                  <a:solidFill>
                    <a:srgbClr val="FFFFFF"/>
                  </a:solidFill>
                  <a:latin typeface="Arial"/>
                  <a:ea typeface="Arial"/>
                  <a:cs typeface="Arial"/>
                  <a:sym typeface="Arial"/>
                </a:endParaRPr>
              </a:p>
            </p:txBody>
          </p:sp>
          <p:sp>
            <p:nvSpPr>
              <p:cNvPr id="492" name="Google Shape;492;p9"/>
              <p:cNvSpPr/>
              <p:nvPr/>
            </p:nvSpPr>
            <p:spPr>
              <a:xfrm>
                <a:off x="7651338" y="4606183"/>
                <a:ext cx="260765" cy="182193"/>
              </a:xfrm>
              <a:custGeom>
                <a:avLst/>
                <a:gdLst/>
                <a:ahLst/>
                <a:cxnLst/>
                <a:rect l="l" t="t" r="r" b="b"/>
                <a:pathLst>
                  <a:path w="418" h="292" extrusionOk="0">
                    <a:moveTo>
                      <a:pt x="5" y="87"/>
                    </a:moveTo>
                    <a:lnTo>
                      <a:pt x="7" y="80"/>
                    </a:lnTo>
                    <a:cubicBezTo>
                      <a:pt x="26" y="20"/>
                      <a:pt x="89" y="-13"/>
                      <a:pt x="149" y="5"/>
                    </a:cubicBezTo>
                    <a:lnTo>
                      <a:pt x="338" y="64"/>
                    </a:lnTo>
                    <a:cubicBezTo>
                      <a:pt x="398" y="82"/>
                      <a:pt x="432" y="146"/>
                      <a:pt x="413" y="205"/>
                    </a:cubicBezTo>
                    <a:lnTo>
                      <a:pt x="411" y="213"/>
                    </a:lnTo>
                    <a:cubicBezTo>
                      <a:pt x="392" y="272"/>
                      <a:pt x="329" y="306"/>
                      <a:pt x="269" y="287"/>
                    </a:cubicBezTo>
                    <a:lnTo>
                      <a:pt x="79" y="229"/>
                    </a:lnTo>
                    <a:cubicBezTo>
                      <a:pt x="20" y="210"/>
                      <a:pt x="-14" y="147"/>
                      <a:pt x="5" y="87"/>
                    </a:cubicBez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880" b="0" strike="noStrike" dirty="0">
                  <a:solidFill>
                    <a:srgbClr val="000000"/>
                  </a:solidFill>
                  <a:latin typeface="Arial"/>
                  <a:ea typeface="Arial"/>
                  <a:cs typeface="Arial"/>
                  <a:sym typeface="Arial"/>
                </a:endParaRPr>
              </a:p>
            </p:txBody>
          </p:sp>
          <p:sp>
            <p:nvSpPr>
              <p:cNvPr id="493" name="Google Shape;493;p9"/>
              <p:cNvSpPr/>
              <p:nvPr/>
            </p:nvSpPr>
            <p:spPr>
              <a:xfrm>
                <a:off x="7663190" y="4618038"/>
                <a:ext cx="237059" cy="159107"/>
              </a:xfrm>
              <a:custGeom>
                <a:avLst/>
                <a:gdLst/>
                <a:ahLst/>
                <a:cxnLst/>
                <a:rect l="l" t="t" r="r" b="b"/>
                <a:pathLst>
                  <a:path w="380" h="255" extrusionOk="0">
                    <a:moveTo>
                      <a:pt x="5" y="70"/>
                    </a:moveTo>
                    <a:lnTo>
                      <a:pt x="5" y="70"/>
                    </a:lnTo>
                    <a:cubicBezTo>
                      <a:pt x="21" y="17"/>
                      <a:pt x="77" y="-12"/>
                      <a:pt x="129" y="4"/>
                    </a:cubicBezTo>
                    <a:lnTo>
                      <a:pt x="309" y="60"/>
                    </a:lnTo>
                    <a:cubicBezTo>
                      <a:pt x="362" y="76"/>
                      <a:pt x="392" y="132"/>
                      <a:pt x="375" y="185"/>
                    </a:cubicBezTo>
                    <a:cubicBezTo>
                      <a:pt x="359" y="237"/>
                      <a:pt x="303" y="267"/>
                      <a:pt x="251" y="250"/>
                    </a:cubicBezTo>
                    <a:lnTo>
                      <a:pt x="70" y="195"/>
                    </a:lnTo>
                    <a:cubicBezTo>
                      <a:pt x="18" y="178"/>
                      <a:pt x="-12" y="123"/>
                      <a:pt x="5" y="70"/>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880" b="0" strike="noStrike" dirty="0">
                  <a:solidFill>
                    <a:srgbClr val="000000"/>
                  </a:solidFill>
                  <a:latin typeface="Arial"/>
                  <a:ea typeface="Arial"/>
                  <a:cs typeface="Arial"/>
                  <a:sym typeface="Arial"/>
                </a:endParaRPr>
              </a:p>
            </p:txBody>
          </p:sp>
          <p:sp>
            <p:nvSpPr>
              <p:cNvPr id="494" name="Google Shape;494;p9"/>
              <p:cNvSpPr/>
              <p:nvPr/>
            </p:nvSpPr>
            <p:spPr>
              <a:xfrm>
                <a:off x="7677539" y="4630517"/>
                <a:ext cx="208363" cy="133525"/>
              </a:xfrm>
              <a:custGeom>
                <a:avLst/>
                <a:gdLst/>
                <a:ahLst/>
                <a:cxnLst/>
                <a:rect l="l" t="t" r="r" b="b"/>
                <a:pathLst>
                  <a:path w="334" h="214" extrusionOk="0">
                    <a:moveTo>
                      <a:pt x="4" y="57"/>
                    </a:moveTo>
                    <a:lnTo>
                      <a:pt x="4" y="57"/>
                    </a:lnTo>
                    <a:cubicBezTo>
                      <a:pt x="17" y="15"/>
                      <a:pt x="62" y="-9"/>
                      <a:pt x="105" y="4"/>
                    </a:cubicBezTo>
                    <a:lnTo>
                      <a:pt x="277" y="57"/>
                    </a:lnTo>
                    <a:cubicBezTo>
                      <a:pt x="319" y="70"/>
                      <a:pt x="343" y="115"/>
                      <a:pt x="330" y="158"/>
                    </a:cubicBezTo>
                    <a:cubicBezTo>
                      <a:pt x="317" y="200"/>
                      <a:pt x="272" y="224"/>
                      <a:pt x="229" y="211"/>
                    </a:cubicBezTo>
                    <a:lnTo>
                      <a:pt x="57" y="158"/>
                    </a:lnTo>
                    <a:cubicBezTo>
                      <a:pt x="15" y="144"/>
                      <a:pt x="-9" y="99"/>
                      <a:pt x="4" y="57"/>
                    </a:cubicBezTo>
                    <a:close/>
                  </a:path>
                </a:pathLst>
              </a:custGeom>
              <a:solidFill>
                <a:srgbClr val="98DBE1"/>
              </a:solidFill>
              <a:ln>
                <a:noFill/>
              </a:ln>
            </p:spPr>
            <p:txBody>
              <a:bodyPr spcFirstLastPara="1" wrap="square" lIns="90000" tIns="32025" rIns="90000" bIns="32025" anchor="ctr" anchorCtr="1">
                <a:noAutofit/>
              </a:bodyPr>
              <a:lstStyle/>
              <a:p>
                <a:pPr marL="0" marR="0" lvl="0" indent="0" algn="l" rtl="0">
                  <a:spcBef>
                    <a:spcPts val="0"/>
                  </a:spcBef>
                  <a:spcAft>
                    <a:spcPts val="0"/>
                  </a:spcAft>
                  <a:buNone/>
                </a:pPr>
                <a:endParaRPr sz="2880" b="0" strike="noStrike" dirty="0">
                  <a:solidFill>
                    <a:srgbClr val="000000"/>
                  </a:solidFill>
                  <a:latin typeface="Arial"/>
                  <a:ea typeface="Arial"/>
                  <a:cs typeface="Arial"/>
                  <a:sym typeface="Arial"/>
                </a:endParaRPr>
              </a:p>
            </p:txBody>
          </p:sp>
          <p:sp>
            <p:nvSpPr>
              <p:cNvPr id="495" name="Google Shape;495;p9"/>
              <p:cNvSpPr/>
              <p:nvPr/>
            </p:nvSpPr>
            <p:spPr>
              <a:xfrm>
                <a:off x="7754895" y="4635508"/>
                <a:ext cx="53650" cy="124166"/>
              </a:xfrm>
              <a:custGeom>
                <a:avLst/>
                <a:gdLst/>
                <a:ahLst/>
                <a:cxnLst/>
                <a:rect l="l" t="t" r="r" b="b"/>
                <a:pathLst>
                  <a:path w="86" h="199" extrusionOk="0">
                    <a:moveTo>
                      <a:pt x="0" y="191"/>
                    </a:moveTo>
                    <a:lnTo>
                      <a:pt x="59" y="0"/>
                    </a:lnTo>
                    <a:lnTo>
                      <a:pt x="86" y="8"/>
                    </a:lnTo>
                    <a:lnTo>
                      <a:pt x="27" y="199"/>
                    </a:lnTo>
                    <a:lnTo>
                      <a:pt x="0" y="191"/>
                    </a:lnTo>
                    <a:close/>
                  </a:path>
                </a:pathLst>
              </a:custGeom>
              <a:solidFill>
                <a:schemeClr val="accent3"/>
              </a:solidFill>
              <a:ln>
                <a:noFill/>
              </a:ln>
            </p:spPr>
            <p:txBody>
              <a:bodyPr spcFirstLastPara="1" wrap="square" lIns="90000" tIns="26625" rIns="90000" bIns="26625" anchor="ctr" anchorCtr="1">
                <a:noAutofit/>
              </a:bodyPr>
              <a:lstStyle/>
              <a:p>
                <a:pPr marL="0" marR="0" lvl="0" indent="0" algn="l" rtl="0">
                  <a:spcBef>
                    <a:spcPts val="0"/>
                  </a:spcBef>
                  <a:spcAft>
                    <a:spcPts val="0"/>
                  </a:spcAft>
                  <a:buNone/>
                </a:pPr>
                <a:endParaRPr sz="2880" b="0" strike="noStrike" dirty="0">
                  <a:solidFill>
                    <a:srgbClr val="000000"/>
                  </a:solidFill>
                  <a:latin typeface="Arial"/>
                  <a:ea typeface="Arial"/>
                  <a:cs typeface="Arial"/>
                  <a:sym typeface="Arial"/>
                </a:endParaRPr>
              </a:p>
            </p:txBody>
          </p:sp>
          <p:sp>
            <p:nvSpPr>
              <p:cNvPr id="496" name="Google Shape;496;p9"/>
              <p:cNvSpPr/>
              <p:nvPr/>
            </p:nvSpPr>
            <p:spPr>
              <a:xfrm>
                <a:off x="7763629" y="4638004"/>
                <a:ext cx="44916" cy="121670"/>
              </a:xfrm>
              <a:custGeom>
                <a:avLst/>
                <a:gdLst/>
                <a:ahLst/>
                <a:cxnLst/>
                <a:rect l="l" t="t" r="r" b="b"/>
                <a:pathLst>
                  <a:path w="72" h="195" extrusionOk="0">
                    <a:moveTo>
                      <a:pt x="0" y="190"/>
                    </a:moveTo>
                    <a:lnTo>
                      <a:pt x="58" y="0"/>
                    </a:lnTo>
                    <a:lnTo>
                      <a:pt x="72" y="4"/>
                    </a:lnTo>
                    <a:lnTo>
                      <a:pt x="13" y="195"/>
                    </a:lnTo>
                    <a:lnTo>
                      <a:pt x="0" y="190"/>
                    </a:lnTo>
                    <a:close/>
                  </a:path>
                </a:pathLst>
              </a:custGeom>
              <a:solidFill>
                <a:schemeClr val="accent1"/>
              </a:solidFill>
              <a:ln>
                <a:noFill/>
              </a:ln>
            </p:spPr>
            <p:txBody>
              <a:bodyPr spcFirstLastPara="1" wrap="square" lIns="90000" tIns="25200" rIns="90000" bIns="25200" anchor="ctr" anchorCtr="1">
                <a:noAutofit/>
              </a:bodyPr>
              <a:lstStyle/>
              <a:p>
                <a:pPr marL="0" marR="0" lvl="0" indent="0" algn="l" rtl="0">
                  <a:spcBef>
                    <a:spcPts val="0"/>
                  </a:spcBef>
                  <a:spcAft>
                    <a:spcPts val="0"/>
                  </a:spcAft>
                  <a:buNone/>
                </a:pPr>
                <a:endParaRPr sz="2880" b="0" strike="noStrike" dirty="0">
                  <a:solidFill>
                    <a:srgbClr val="000000"/>
                  </a:solidFill>
                  <a:latin typeface="Arial"/>
                  <a:ea typeface="Arial"/>
                  <a:cs typeface="Arial"/>
                  <a:sym typeface="Arial"/>
                </a:endParaRPr>
              </a:p>
            </p:txBody>
          </p:sp>
        </p:grpSp>
        <p:grpSp>
          <p:nvGrpSpPr>
            <p:cNvPr id="497" name="Google Shape;497;p9"/>
            <p:cNvGrpSpPr/>
            <p:nvPr/>
          </p:nvGrpSpPr>
          <p:grpSpPr>
            <a:xfrm rot="-3638291" flipH="1">
              <a:off x="243582" y="4714497"/>
              <a:ext cx="297099" cy="208923"/>
              <a:chOff x="7651338" y="4606183"/>
              <a:chExt cx="297113" cy="208933"/>
            </a:xfrm>
          </p:grpSpPr>
          <p:sp>
            <p:nvSpPr>
              <p:cNvPr id="498" name="Google Shape;498;p9"/>
              <p:cNvSpPr/>
              <p:nvPr/>
            </p:nvSpPr>
            <p:spPr>
              <a:xfrm>
                <a:off x="7687685" y="4632298"/>
                <a:ext cx="260765" cy="182817"/>
              </a:xfrm>
              <a:custGeom>
                <a:avLst/>
                <a:gdLst/>
                <a:ahLst/>
                <a:cxnLst/>
                <a:rect l="l" t="t" r="r" b="b"/>
                <a:pathLst>
                  <a:path w="418" h="293" extrusionOk="0">
                    <a:moveTo>
                      <a:pt x="5" y="88"/>
                    </a:moveTo>
                    <a:lnTo>
                      <a:pt x="7" y="80"/>
                    </a:lnTo>
                    <a:cubicBezTo>
                      <a:pt x="26" y="20"/>
                      <a:pt x="89" y="-13"/>
                      <a:pt x="149" y="5"/>
                    </a:cubicBezTo>
                    <a:lnTo>
                      <a:pt x="338" y="64"/>
                    </a:lnTo>
                    <a:cubicBezTo>
                      <a:pt x="398" y="83"/>
                      <a:pt x="431" y="146"/>
                      <a:pt x="413" y="206"/>
                    </a:cubicBezTo>
                    <a:lnTo>
                      <a:pt x="411" y="213"/>
                    </a:lnTo>
                    <a:cubicBezTo>
                      <a:pt x="392" y="273"/>
                      <a:pt x="329" y="306"/>
                      <a:pt x="269" y="288"/>
                    </a:cubicBezTo>
                    <a:lnTo>
                      <a:pt x="79" y="229"/>
                    </a:lnTo>
                    <a:cubicBezTo>
                      <a:pt x="20" y="211"/>
                      <a:pt x="-14" y="147"/>
                      <a:pt x="5" y="88"/>
                    </a:cubicBezTo>
                    <a:close/>
                  </a:path>
                </a:pathLst>
              </a:custGeom>
              <a:solidFill>
                <a:schemeClr val="accent4"/>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880" b="0" strike="noStrike" dirty="0">
                  <a:solidFill>
                    <a:srgbClr val="FFFFFF"/>
                  </a:solidFill>
                  <a:latin typeface="Arial"/>
                  <a:ea typeface="Arial"/>
                  <a:cs typeface="Arial"/>
                  <a:sym typeface="Arial"/>
                </a:endParaRPr>
              </a:p>
            </p:txBody>
          </p:sp>
          <p:sp>
            <p:nvSpPr>
              <p:cNvPr id="499" name="Google Shape;499;p9"/>
              <p:cNvSpPr/>
              <p:nvPr/>
            </p:nvSpPr>
            <p:spPr>
              <a:xfrm>
                <a:off x="7651338" y="4606183"/>
                <a:ext cx="260765" cy="182193"/>
              </a:xfrm>
              <a:custGeom>
                <a:avLst/>
                <a:gdLst/>
                <a:ahLst/>
                <a:cxnLst/>
                <a:rect l="l" t="t" r="r" b="b"/>
                <a:pathLst>
                  <a:path w="418" h="292" extrusionOk="0">
                    <a:moveTo>
                      <a:pt x="5" y="87"/>
                    </a:moveTo>
                    <a:lnTo>
                      <a:pt x="7" y="80"/>
                    </a:lnTo>
                    <a:cubicBezTo>
                      <a:pt x="26" y="20"/>
                      <a:pt x="89" y="-13"/>
                      <a:pt x="149" y="5"/>
                    </a:cubicBezTo>
                    <a:lnTo>
                      <a:pt x="338" y="64"/>
                    </a:lnTo>
                    <a:cubicBezTo>
                      <a:pt x="398" y="82"/>
                      <a:pt x="432" y="146"/>
                      <a:pt x="413" y="205"/>
                    </a:cubicBezTo>
                    <a:lnTo>
                      <a:pt x="411" y="213"/>
                    </a:lnTo>
                    <a:cubicBezTo>
                      <a:pt x="392" y="272"/>
                      <a:pt x="329" y="306"/>
                      <a:pt x="269" y="287"/>
                    </a:cubicBezTo>
                    <a:lnTo>
                      <a:pt x="79" y="229"/>
                    </a:lnTo>
                    <a:cubicBezTo>
                      <a:pt x="20" y="210"/>
                      <a:pt x="-14" y="147"/>
                      <a:pt x="5" y="87"/>
                    </a:cubicBez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880" b="0" strike="noStrike" dirty="0">
                  <a:solidFill>
                    <a:srgbClr val="000000"/>
                  </a:solidFill>
                  <a:latin typeface="Arial"/>
                  <a:ea typeface="Arial"/>
                  <a:cs typeface="Arial"/>
                  <a:sym typeface="Arial"/>
                </a:endParaRPr>
              </a:p>
            </p:txBody>
          </p:sp>
          <p:sp>
            <p:nvSpPr>
              <p:cNvPr id="500" name="Google Shape;500;p9"/>
              <p:cNvSpPr/>
              <p:nvPr/>
            </p:nvSpPr>
            <p:spPr>
              <a:xfrm>
                <a:off x="7663190" y="4618038"/>
                <a:ext cx="237059" cy="159107"/>
              </a:xfrm>
              <a:custGeom>
                <a:avLst/>
                <a:gdLst/>
                <a:ahLst/>
                <a:cxnLst/>
                <a:rect l="l" t="t" r="r" b="b"/>
                <a:pathLst>
                  <a:path w="380" h="255" extrusionOk="0">
                    <a:moveTo>
                      <a:pt x="5" y="70"/>
                    </a:moveTo>
                    <a:lnTo>
                      <a:pt x="5" y="70"/>
                    </a:lnTo>
                    <a:cubicBezTo>
                      <a:pt x="21" y="17"/>
                      <a:pt x="77" y="-12"/>
                      <a:pt x="129" y="4"/>
                    </a:cubicBezTo>
                    <a:lnTo>
                      <a:pt x="309" y="60"/>
                    </a:lnTo>
                    <a:cubicBezTo>
                      <a:pt x="362" y="76"/>
                      <a:pt x="392" y="132"/>
                      <a:pt x="375" y="185"/>
                    </a:cubicBezTo>
                    <a:cubicBezTo>
                      <a:pt x="359" y="237"/>
                      <a:pt x="303" y="267"/>
                      <a:pt x="251" y="250"/>
                    </a:cubicBezTo>
                    <a:lnTo>
                      <a:pt x="70" y="195"/>
                    </a:lnTo>
                    <a:cubicBezTo>
                      <a:pt x="18" y="178"/>
                      <a:pt x="-12" y="123"/>
                      <a:pt x="5" y="70"/>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880" b="0" strike="noStrike" dirty="0">
                  <a:solidFill>
                    <a:srgbClr val="000000"/>
                  </a:solidFill>
                  <a:latin typeface="Arial"/>
                  <a:ea typeface="Arial"/>
                  <a:cs typeface="Arial"/>
                  <a:sym typeface="Arial"/>
                </a:endParaRPr>
              </a:p>
            </p:txBody>
          </p:sp>
          <p:sp>
            <p:nvSpPr>
              <p:cNvPr id="501" name="Google Shape;501;p9"/>
              <p:cNvSpPr/>
              <p:nvPr/>
            </p:nvSpPr>
            <p:spPr>
              <a:xfrm>
                <a:off x="7677539" y="4630517"/>
                <a:ext cx="208363" cy="133525"/>
              </a:xfrm>
              <a:custGeom>
                <a:avLst/>
                <a:gdLst/>
                <a:ahLst/>
                <a:cxnLst/>
                <a:rect l="l" t="t" r="r" b="b"/>
                <a:pathLst>
                  <a:path w="334" h="214" extrusionOk="0">
                    <a:moveTo>
                      <a:pt x="4" y="57"/>
                    </a:moveTo>
                    <a:lnTo>
                      <a:pt x="4" y="57"/>
                    </a:lnTo>
                    <a:cubicBezTo>
                      <a:pt x="17" y="15"/>
                      <a:pt x="62" y="-9"/>
                      <a:pt x="105" y="4"/>
                    </a:cubicBezTo>
                    <a:lnTo>
                      <a:pt x="277" y="57"/>
                    </a:lnTo>
                    <a:cubicBezTo>
                      <a:pt x="319" y="70"/>
                      <a:pt x="343" y="115"/>
                      <a:pt x="330" y="158"/>
                    </a:cubicBezTo>
                    <a:cubicBezTo>
                      <a:pt x="317" y="200"/>
                      <a:pt x="272" y="224"/>
                      <a:pt x="229" y="211"/>
                    </a:cubicBezTo>
                    <a:lnTo>
                      <a:pt x="57" y="158"/>
                    </a:lnTo>
                    <a:cubicBezTo>
                      <a:pt x="15" y="144"/>
                      <a:pt x="-9" y="99"/>
                      <a:pt x="4" y="57"/>
                    </a:cubicBezTo>
                    <a:close/>
                  </a:path>
                </a:pathLst>
              </a:custGeom>
              <a:solidFill>
                <a:srgbClr val="98DBE1"/>
              </a:solidFill>
              <a:ln>
                <a:noFill/>
              </a:ln>
            </p:spPr>
            <p:txBody>
              <a:bodyPr spcFirstLastPara="1" wrap="square" lIns="90000" tIns="32025" rIns="90000" bIns="32025" anchor="ctr" anchorCtr="1">
                <a:noAutofit/>
              </a:bodyPr>
              <a:lstStyle/>
              <a:p>
                <a:pPr marL="0" marR="0" lvl="0" indent="0" algn="l" rtl="0">
                  <a:spcBef>
                    <a:spcPts val="0"/>
                  </a:spcBef>
                  <a:spcAft>
                    <a:spcPts val="0"/>
                  </a:spcAft>
                  <a:buNone/>
                </a:pPr>
                <a:endParaRPr sz="2880" b="0" strike="noStrike" dirty="0">
                  <a:solidFill>
                    <a:srgbClr val="000000"/>
                  </a:solidFill>
                  <a:latin typeface="Arial"/>
                  <a:ea typeface="Arial"/>
                  <a:cs typeface="Arial"/>
                  <a:sym typeface="Arial"/>
                </a:endParaRPr>
              </a:p>
            </p:txBody>
          </p:sp>
          <p:sp>
            <p:nvSpPr>
              <p:cNvPr id="502" name="Google Shape;502;p9"/>
              <p:cNvSpPr/>
              <p:nvPr/>
            </p:nvSpPr>
            <p:spPr>
              <a:xfrm>
                <a:off x="7754895" y="4635508"/>
                <a:ext cx="53650" cy="124166"/>
              </a:xfrm>
              <a:custGeom>
                <a:avLst/>
                <a:gdLst/>
                <a:ahLst/>
                <a:cxnLst/>
                <a:rect l="l" t="t" r="r" b="b"/>
                <a:pathLst>
                  <a:path w="86" h="199" extrusionOk="0">
                    <a:moveTo>
                      <a:pt x="0" y="191"/>
                    </a:moveTo>
                    <a:lnTo>
                      <a:pt x="59" y="0"/>
                    </a:lnTo>
                    <a:lnTo>
                      <a:pt x="86" y="8"/>
                    </a:lnTo>
                    <a:lnTo>
                      <a:pt x="27" y="199"/>
                    </a:lnTo>
                    <a:lnTo>
                      <a:pt x="0" y="191"/>
                    </a:lnTo>
                    <a:close/>
                  </a:path>
                </a:pathLst>
              </a:custGeom>
              <a:solidFill>
                <a:schemeClr val="accent3"/>
              </a:solidFill>
              <a:ln>
                <a:noFill/>
              </a:ln>
            </p:spPr>
            <p:txBody>
              <a:bodyPr spcFirstLastPara="1" wrap="square" lIns="90000" tIns="26625" rIns="90000" bIns="26625" anchor="ctr" anchorCtr="1">
                <a:noAutofit/>
              </a:bodyPr>
              <a:lstStyle/>
              <a:p>
                <a:pPr marL="0" marR="0" lvl="0" indent="0" algn="l" rtl="0">
                  <a:spcBef>
                    <a:spcPts val="0"/>
                  </a:spcBef>
                  <a:spcAft>
                    <a:spcPts val="0"/>
                  </a:spcAft>
                  <a:buNone/>
                </a:pPr>
                <a:endParaRPr sz="2880" b="0" strike="noStrike" dirty="0">
                  <a:solidFill>
                    <a:srgbClr val="000000"/>
                  </a:solidFill>
                  <a:latin typeface="Arial"/>
                  <a:ea typeface="Arial"/>
                  <a:cs typeface="Arial"/>
                  <a:sym typeface="Arial"/>
                </a:endParaRPr>
              </a:p>
            </p:txBody>
          </p:sp>
          <p:sp>
            <p:nvSpPr>
              <p:cNvPr id="503" name="Google Shape;503;p9"/>
              <p:cNvSpPr/>
              <p:nvPr/>
            </p:nvSpPr>
            <p:spPr>
              <a:xfrm>
                <a:off x="7763629" y="4638004"/>
                <a:ext cx="44916" cy="121670"/>
              </a:xfrm>
              <a:custGeom>
                <a:avLst/>
                <a:gdLst/>
                <a:ahLst/>
                <a:cxnLst/>
                <a:rect l="l" t="t" r="r" b="b"/>
                <a:pathLst>
                  <a:path w="72" h="195" extrusionOk="0">
                    <a:moveTo>
                      <a:pt x="0" y="190"/>
                    </a:moveTo>
                    <a:lnTo>
                      <a:pt x="58" y="0"/>
                    </a:lnTo>
                    <a:lnTo>
                      <a:pt x="72" y="4"/>
                    </a:lnTo>
                    <a:lnTo>
                      <a:pt x="13" y="195"/>
                    </a:lnTo>
                    <a:lnTo>
                      <a:pt x="0" y="190"/>
                    </a:lnTo>
                    <a:close/>
                  </a:path>
                </a:pathLst>
              </a:custGeom>
              <a:solidFill>
                <a:schemeClr val="accent1"/>
              </a:solidFill>
              <a:ln>
                <a:noFill/>
              </a:ln>
            </p:spPr>
            <p:txBody>
              <a:bodyPr spcFirstLastPara="1" wrap="square" lIns="90000" tIns="25200" rIns="90000" bIns="25200" anchor="ctr" anchorCtr="1">
                <a:noAutofit/>
              </a:bodyPr>
              <a:lstStyle/>
              <a:p>
                <a:pPr marL="0" marR="0" lvl="0" indent="0" algn="l" rtl="0">
                  <a:spcBef>
                    <a:spcPts val="0"/>
                  </a:spcBef>
                  <a:spcAft>
                    <a:spcPts val="0"/>
                  </a:spcAft>
                  <a:buNone/>
                </a:pPr>
                <a:endParaRPr sz="2880" b="0" strike="noStrike" dirty="0">
                  <a:solidFill>
                    <a:srgbClr val="000000"/>
                  </a:solidFill>
                  <a:latin typeface="Arial"/>
                  <a:ea typeface="Arial"/>
                  <a:cs typeface="Arial"/>
                  <a:sym typeface="Arial"/>
                </a:endParaRPr>
              </a:p>
            </p:txBody>
          </p:sp>
        </p:grpSp>
      </p:grpSp>
    </p:spTree>
    <p:extLst>
      <p:ext uri="{BB962C8B-B14F-4D97-AF65-F5344CB8AC3E}">
        <p14:creationId xmlns:p14="http://schemas.microsoft.com/office/powerpoint/2010/main" val="17886602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A081B">
              <a:alpha val="7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A081B">
              <a:alpha val="7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A081B">
              <a:alpha val="7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A081B">
              <a:alpha val="7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A081B">
              <a:alpha val="7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A081B">
              <a:alpha val="7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A081B">
              <a:alpha val="7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A081B">
              <a:alpha val="7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3" r:id="rId14"/>
    <p:sldLayoutId id="2147483664" r:id="rId15"/>
    <p:sldLayoutId id="2147483665" r:id="rId16"/>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hyperlink" Target="https://www.who.int/ar/news/item/13-04-2019-at-who-forum-on-medicines-countries-and-civil-society-push-for-greater-transparency-and-fairer-prices" TargetMode="Externa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14.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14.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3.png"/><Relationship Id="rId2" Type="http://schemas.openxmlformats.org/officeDocument/2006/relationships/image" Target="../media/image24.png"/><Relationship Id="rId1" Type="http://schemas.openxmlformats.org/officeDocument/2006/relationships/slideLayout" Target="../slideLayouts/slideLayout14.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4.xml"/><Relationship Id="rId4" Type="http://schemas.openxmlformats.org/officeDocument/2006/relationships/image" Target="../media/image28.sv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28.sv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hyperlink" Target="https://www.who.int/ar/news/item/13-04-2019-at-who-forum-on-medicines-countries-and-civil-society-push-for-greater-transparency-and-fairer-prices" TargetMode="External"/><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png"/><Relationship Id="rId1" Type="http://schemas.openxmlformats.org/officeDocument/2006/relationships/slideLayout" Target="../slideLayouts/slideLayout16.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14.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openxmlformats.org/officeDocument/2006/relationships/notesSlide" Target="../notesSlides/notesSlide6.xml"/><Relationship Id="rId3" Type="http://schemas.microsoft.com/office/2007/relationships/media" Target="../media/media2.mp4"/><Relationship Id="rId7" Type="http://schemas.openxmlformats.org/officeDocument/2006/relationships/slideLayout" Target="../slideLayouts/slideLayout14.xml"/><Relationship Id="rId12" Type="http://schemas.openxmlformats.org/officeDocument/2006/relationships/image" Target="../media/image1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video" Target="../media/media3.mp4"/><Relationship Id="rId11" Type="http://schemas.openxmlformats.org/officeDocument/2006/relationships/image" Target="../media/image12.png"/><Relationship Id="rId5" Type="http://schemas.microsoft.com/office/2007/relationships/media" Target="../media/media3.mp4"/><Relationship Id="rId10" Type="http://schemas.openxmlformats.org/officeDocument/2006/relationships/image" Target="../media/image11.png"/><Relationship Id="rId4" Type="http://schemas.openxmlformats.org/officeDocument/2006/relationships/video" Target="../media/media2.mp4"/><Relationship Id="rId9"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4163"/>
        </a:solidFill>
        <a:effectLst/>
      </p:bgPr>
    </p:bg>
    <p:spTree>
      <p:nvGrpSpPr>
        <p:cNvPr id="1" name="Shape 1854"/>
        <p:cNvGrpSpPr/>
        <p:nvPr/>
      </p:nvGrpSpPr>
      <p:grpSpPr>
        <a:xfrm>
          <a:off x="0" y="0"/>
          <a:ext cx="0" cy="0"/>
          <a:chOff x="0" y="0"/>
          <a:chExt cx="0" cy="0"/>
        </a:xfrm>
      </p:grpSpPr>
      <p:grpSp>
        <p:nvGrpSpPr>
          <p:cNvPr id="1857" name="Google Shape;1857;p36"/>
          <p:cNvGrpSpPr/>
          <p:nvPr/>
        </p:nvGrpSpPr>
        <p:grpSpPr>
          <a:xfrm rot="1018926">
            <a:off x="-1996924" y="4870085"/>
            <a:ext cx="5829685" cy="6278403"/>
            <a:chOff x="-800109" y="3421521"/>
            <a:chExt cx="3068580" cy="3304772"/>
          </a:xfrm>
        </p:grpSpPr>
        <p:sp>
          <p:nvSpPr>
            <p:cNvPr id="1858" name="Google Shape;1858;p36"/>
            <p:cNvSpPr/>
            <p:nvPr/>
          </p:nvSpPr>
          <p:spPr>
            <a:xfrm>
              <a:off x="-648165" y="3541695"/>
              <a:ext cx="2916636" cy="3184599"/>
            </a:xfrm>
            <a:custGeom>
              <a:avLst/>
              <a:gdLst/>
              <a:ahLst/>
              <a:cxnLst/>
              <a:rect l="l" t="t" r="r" b="b"/>
              <a:pathLst>
                <a:path w="4223" h="4611" extrusionOk="0">
                  <a:moveTo>
                    <a:pt x="978" y="3788"/>
                  </a:moveTo>
                  <a:cubicBezTo>
                    <a:pt x="908" y="3990"/>
                    <a:pt x="835" y="4153"/>
                    <a:pt x="761" y="4272"/>
                  </a:cubicBezTo>
                  <a:cubicBezTo>
                    <a:pt x="683" y="4397"/>
                    <a:pt x="604" y="4474"/>
                    <a:pt x="526" y="4501"/>
                  </a:cubicBezTo>
                  <a:cubicBezTo>
                    <a:pt x="435" y="4533"/>
                    <a:pt x="341" y="4497"/>
                    <a:pt x="238" y="4391"/>
                  </a:cubicBezTo>
                  <a:cubicBezTo>
                    <a:pt x="223" y="4376"/>
                    <a:pt x="210" y="4361"/>
                    <a:pt x="198" y="4345"/>
                  </a:cubicBezTo>
                  <a:cubicBezTo>
                    <a:pt x="111" y="4237"/>
                    <a:pt x="81" y="4119"/>
                    <a:pt x="106" y="3987"/>
                  </a:cubicBezTo>
                  <a:cubicBezTo>
                    <a:pt x="167" y="3668"/>
                    <a:pt x="555" y="3272"/>
                    <a:pt x="1229" y="2838"/>
                  </a:cubicBezTo>
                  <a:cubicBezTo>
                    <a:pt x="1150" y="3215"/>
                    <a:pt x="1066" y="3534"/>
                    <a:pt x="978" y="3788"/>
                  </a:cubicBezTo>
                  <a:moveTo>
                    <a:pt x="4141" y="1156"/>
                  </a:moveTo>
                  <a:lnTo>
                    <a:pt x="4156" y="1143"/>
                  </a:lnTo>
                  <a:cubicBezTo>
                    <a:pt x="4168" y="1134"/>
                    <a:pt x="4172" y="1119"/>
                    <a:pt x="4167" y="1107"/>
                  </a:cubicBezTo>
                  <a:lnTo>
                    <a:pt x="4126" y="1022"/>
                  </a:lnTo>
                  <a:cubicBezTo>
                    <a:pt x="4118" y="1007"/>
                    <a:pt x="4096" y="1003"/>
                    <a:pt x="4081" y="1015"/>
                  </a:cubicBezTo>
                  <a:lnTo>
                    <a:pt x="3980" y="1096"/>
                  </a:lnTo>
                  <a:cubicBezTo>
                    <a:pt x="3964" y="1109"/>
                    <a:pt x="3963" y="1130"/>
                    <a:pt x="3976" y="1141"/>
                  </a:cubicBezTo>
                  <a:lnTo>
                    <a:pt x="4050" y="1200"/>
                  </a:lnTo>
                  <a:cubicBezTo>
                    <a:pt x="4060" y="1208"/>
                    <a:pt x="4076" y="1208"/>
                    <a:pt x="4087" y="1198"/>
                  </a:cubicBezTo>
                  <a:lnTo>
                    <a:pt x="4101" y="1187"/>
                  </a:lnTo>
                  <a:cubicBezTo>
                    <a:pt x="4161" y="1289"/>
                    <a:pt x="4184" y="1407"/>
                    <a:pt x="4167" y="1526"/>
                  </a:cubicBezTo>
                  <a:cubicBezTo>
                    <a:pt x="4147" y="1671"/>
                    <a:pt x="4070" y="1798"/>
                    <a:pt x="3951" y="1882"/>
                  </a:cubicBezTo>
                  <a:lnTo>
                    <a:pt x="3454" y="2236"/>
                  </a:lnTo>
                  <a:cubicBezTo>
                    <a:pt x="3439" y="2229"/>
                    <a:pt x="3421" y="2230"/>
                    <a:pt x="3406" y="2241"/>
                  </a:cubicBezTo>
                  <a:cubicBezTo>
                    <a:pt x="3101" y="2458"/>
                    <a:pt x="2679" y="2398"/>
                    <a:pt x="2446" y="2106"/>
                  </a:cubicBezTo>
                  <a:cubicBezTo>
                    <a:pt x="2213" y="1813"/>
                    <a:pt x="2249" y="1390"/>
                    <a:pt x="2529" y="1141"/>
                  </a:cubicBezTo>
                  <a:cubicBezTo>
                    <a:pt x="2542" y="1130"/>
                    <a:pt x="2548" y="1112"/>
                    <a:pt x="2545" y="1096"/>
                  </a:cubicBezTo>
                  <a:lnTo>
                    <a:pt x="3001" y="692"/>
                  </a:lnTo>
                  <a:cubicBezTo>
                    <a:pt x="3110" y="594"/>
                    <a:pt x="3251" y="548"/>
                    <a:pt x="3397" y="560"/>
                  </a:cubicBezTo>
                  <a:cubicBezTo>
                    <a:pt x="3517" y="571"/>
                    <a:pt x="3627" y="620"/>
                    <a:pt x="3713" y="701"/>
                  </a:cubicBezTo>
                  <a:lnTo>
                    <a:pt x="3699" y="712"/>
                  </a:lnTo>
                  <a:cubicBezTo>
                    <a:pt x="3687" y="721"/>
                    <a:pt x="3683" y="736"/>
                    <a:pt x="3689" y="748"/>
                  </a:cubicBezTo>
                  <a:lnTo>
                    <a:pt x="3730" y="832"/>
                  </a:lnTo>
                  <a:cubicBezTo>
                    <a:pt x="3738" y="848"/>
                    <a:pt x="3759" y="852"/>
                    <a:pt x="3774" y="839"/>
                  </a:cubicBezTo>
                  <a:lnTo>
                    <a:pt x="3876" y="759"/>
                  </a:lnTo>
                  <a:cubicBezTo>
                    <a:pt x="3891" y="746"/>
                    <a:pt x="3893" y="725"/>
                    <a:pt x="3879" y="714"/>
                  </a:cubicBezTo>
                  <a:lnTo>
                    <a:pt x="3806" y="655"/>
                  </a:lnTo>
                  <a:cubicBezTo>
                    <a:pt x="3796" y="647"/>
                    <a:pt x="3780" y="647"/>
                    <a:pt x="3768" y="657"/>
                  </a:cubicBezTo>
                  <a:lnTo>
                    <a:pt x="3752" y="669"/>
                  </a:lnTo>
                  <a:cubicBezTo>
                    <a:pt x="3658" y="578"/>
                    <a:pt x="3535" y="522"/>
                    <a:pt x="3401" y="510"/>
                  </a:cubicBezTo>
                  <a:cubicBezTo>
                    <a:pt x="3383" y="509"/>
                    <a:pt x="3366" y="508"/>
                    <a:pt x="3349" y="508"/>
                  </a:cubicBezTo>
                  <a:cubicBezTo>
                    <a:pt x="3208" y="509"/>
                    <a:pt x="3074" y="559"/>
                    <a:pt x="2967" y="654"/>
                  </a:cubicBezTo>
                  <a:lnTo>
                    <a:pt x="2511" y="1058"/>
                  </a:lnTo>
                  <a:cubicBezTo>
                    <a:pt x="2495" y="1053"/>
                    <a:pt x="2477" y="1057"/>
                    <a:pt x="2464" y="1069"/>
                  </a:cubicBezTo>
                  <a:cubicBezTo>
                    <a:pt x="2161" y="1337"/>
                    <a:pt x="2108" y="1787"/>
                    <a:pt x="2333" y="2117"/>
                  </a:cubicBezTo>
                  <a:cubicBezTo>
                    <a:pt x="2191" y="2184"/>
                    <a:pt x="1793" y="2378"/>
                    <a:pt x="1370" y="2635"/>
                  </a:cubicBezTo>
                  <a:cubicBezTo>
                    <a:pt x="1383" y="2569"/>
                    <a:pt x="1395" y="2501"/>
                    <a:pt x="1408" y="2431"/>
                  </a:cubicBezTo>
                  <a:cubicBezTo>
                    <a:pt x="1505" y="1891"/>
                    <a:pt x="1575" y="1357"/>
                    <a:pt x="1617" y="988"/>
                  </a:cubicBezTo>
                  <a:cubicBezTo>
                    <a:pt x="1727" y="989"/>
                    <a:pt x="1836" y="954"/>
                    <a:pt x="1929" y="881"/>
                  </a:cubicBezTo>
                  <a:cubicBezTo>
                    <a:pt x="2142" y="711"/>
                    <a:pt x="2178" y="400"/>
                    <a:pt x="2007" y="186"/>
                  </a:cubicBezTo>
                  <a:cubicBezTo>
                    <a:pt x="1837" y="-27"/>
                    <a:pt x="1526" y="-62"/>
                    <a:pt x="1312" y="108"/>
                  </a:cubicBezTo>
                  <a:cubicBezTo>
                    <a:pt x="1098" y="278"/>
                    <a:pt x="1063" y="588"/>
                    <a:pt x="1233" y="802"/>
                  </a:cubicBezTo>
                  <a:cubicBezTo>
                    <a:pt x="1308" y="896"/>
                    <a:pt x="1411" y="955"/>
                    <a:pt x="1520" y="978"/>
                  </a:cubicBezTo>
                  <a:cubicBezTo>
                    <a:pt x="1477" y="1346"/>
                    <a:pt x="1408" y="1877"/>
                    <a:pt x="1311" y="2414"/>
                  </a:cubicBezTo>
                  <a:cubicBezTo>
                    <a:pt x="1293" y="2515"/>
                    <a:pt x="1275" y="2612"/>
                    <a:pt x="1256" y="2705"/>
                  </a:cubicBezTo>
                  <a:cubicBezTo>
                    <a:pt x="929" y="2910"/>
                    <a:pt x="662" y="3109"/>
                    <a:pt x="460" y="3297"/>
                  </a:cubicBezTo>
                  <a:cubicBezTo>
                    <a:pt x="200" y="3539"/>
                    <a:pt x="49" y="3765"/>
                    <a:pt x="10" y="3969"/>
                  </a:cubicBezTo>
                  <a:cubicBezTo>
                    <a:pt x="-20" y="4129"/>
                    <a:pt x="17" y="4276"/>
                    <a:pt x="122" y="4407"/>
                  </a:cubicBezTo>
                  <a:cubicBezTo>
                    <a:pt x="136" y="4425"/>
                    <a:pt x="151" y="4442"/>
                    <a:pt x="167" y="4459"/>
                  </a:cubicBezTo>
                  <a:cubicBezTo>
                    <a:pt x="298" y="4594"/>
                    <a:pt x="430" y="4639"/>
                    <a:pt x="559" y="4593"/>
                  </a:cubicBezTo>
                  <a:cubicBezTo>
                    <a:pt x="746" y="4528"/>
                    <a:pt x="913" y="4274"/>
                    <a:pt x="1070" y="3820"/>
                  </a:cubicBezTo>
                  <a:cubicBezTo>
                    <a:pt x="1167" y="3541"/>
                    <a:pt x="1259" y="3187"/>
                    <a:pt x="1344" y="2765"/>
                  </a:cubicBezTo>
                  <a:cubicBezTo>
                    <a:pt x="1814" y="2474"/>
                    <a:pt x="2269" y="2255"/>
                    <a:pt x="2394" y="2196"/>
                  </a:cubicBezTo>
                  <a:cubicBezTo>
                    <a:pt x="2664" y="2503"/>
                    <a:pt x="3126" y="2560"/>
                    <a:pt x="3463" y="2320"/>
                  </a:cubicBezTo>
                  <a:cubicBezTo>
                    <a:pt x="3477" y="2310"/>
                    <a:pt x="3485" y="2293"/>
                    <a:pt x="3483" y="2277"/>
                  </a:cubicBezTo>
                  <a:lnTo>
                    <a:pt x="3980" y="1923"/>
                  </a:lnTo>
                  <a:cubicBezTo>
                    <a:pt x="4111" y="1830"/>
                    <a:pt x="4195" y="1692"/>
                    <a:pt x="4217" y="1533"/>
                  </a:cubicBezTo>
                  <a:cubicBezTo>
                    <a:pt x="4236" y="1400"/>
                    <a:pt x="4209" y="1269"/>
                    <a:pt x="4141" y="1156"/>
                  </a:cubicBezTo>
                  <a:close/>
                </a:path>
              </a:pathLst>
            </a:custGeom>
            <a:solidFill>
              <a:schemeClr val="accent4"/>
            </a:solidFill>
            <a:ln>
              <a:noFill/>
            </a:ln>
          </p:spPr>
          <p:txBody>
            <a:bodyPr spcFirstLastPara="1" wrap="square" lIns="144000" tIns="72000" rIns="144000" bIns="72000" anchor="ctr" anchorCtr="1">
              <a:noAutofit/>
            </a:bodyPr>
            <a:lstStyle/>
            <a:p>
              <a:endParaRPr sz="2880" dirty="0">
                <a:solidFill>
                  <a:srgbClr val="FFFFFF"/>
                </a:solidFill>
                <a:latin typeface="Arial"/>
                <a:ea typeface="Arial"/>
                <a:cs typeface="Arial"/>
                <a:sym typeface="Arial"/>
              </a:endParaRPr>
            </a:p>
          </p:txBody>
        </p:sp>
        <p:sp>
          <p:nvSpPr>
            <p:cNvPr id="1859" name="Google Shape;1859;p36"/>
            <p:cNvSpPr/>
            <p:nvPr/>
          </p:nvSpPr>
          <p:spPr>
            <a:xfrm>
              <a:off x="135038" y="3421521"/>
              <a:ext cx="683748" cy="682365"/>
            </a:xfrm>
            <a:custGeom>
              <a:avLst/>
              <a:gdLst/>
              <a:ahLst/>
              <a:cxnLst/>
              <a:rect l="l" t="t" r="r" b="b"/>
              <a:pathLst>
                <a:path w="990" h="988" extrusionOk="0">
                  <a:moveTo>
                    <a:pt x="778" y="899"/>
                  </a:moveTo>
                  <a:cubicBezTo>
                    <a:pt x="554" y="1055"/>
                    <a:pt x="245" y="1000"/>
                    <a:pt x="89" y="776"/>
                  </a:cubicBezTo>
                  <a:cubicBezTo>
                    <a:pt x="-67" y="552"/>
                    <a:pt x="-12" y="244"/>
                    <a:pt x="212" y="88"/>
                  </a:cubicBezTo>
                  <a:cubicBezTo>
                    <a:pt x="436" y="-67"/>
                    <a:pt x="745" y="-12"/>
                    <a:pt x="901" y="211"/>
                  </a:cubicBezTo>
                  <a:cubicBezTo>
                    <a:pt x="1057" y="435"/>
                    <a:pt x="1002" y="743"/>
                    <a:pt x="778" y="899"/>
                  </a:cubicBezTo>
                  <a:close/>
                </a:path>
              </a:pathLst>
            </a:custGeom>
            <a:solidFill>
              <a:schemeClr val="accent3"/>
            </a:solidFill>
            <a:ln>
              <a:noFill/>
            </a:ln>
          </p:spPr>
          <p:txBody>
            <a:bodyPr spcFirstLastPara="1" wrap="square" lIns="144000" tIns="72000" rIns="144000" bIns="72000" anchor="ctr" anchorCtr="1">
              <a:noAutofit/>
            </a:bodyPr>
            <a:lstStyle/>
            <a:p>
              <a:endParaRPr sz="2880" dirty="0">
                <a:solidFill>
                  <a:srgbClr val="000000"/>
                </a:solidFill>
                <a:latin typeface="Arial"/>
                <a:ea typeface="Arial"/>
                <a:cs typeface="Arial"/>
                <a:sym typeface="Arial"/>
              </a:endParaRPr>
            </a:p>
          </p:txBody>
        </p:sp>
        <p:sp>
          <p:nvSpPr>
            <p:cNvPr id="1860" name="Google Shape;1860;p36"/>
            <p:cNvSpPr/>
            <p:nvPr/>
          </p:nvSpPr>
          <p:spPr>
            <a:xfrm>
              <a:off x="155067" y="3441550"/>
              <a:ext cx="643690" cy="642307"/>
            </a:xfrm>
            <a:custGeom>
              <a:avLst/>
              <a:gdLst/>
              <a:ahLst/>
              <a:cxnLst/>
              <a:rect l="l" t="t" r="r" b="b"/>
              <a:pathLst>
                <a:path w="932" h="930" extrusionOk="0">
                  <a:moveTo>
                    <a:pt x="732" y="846"/>
                  </a:moveTo>
                  <a:cubicBezTo>
                    <a:pt x="521" y="993"/>
                    <a:pt x="231" y="941"/>
                    <a:pt x="84" y="730"/>
                  </a:cubicBezTo>
                  <a:cubicBezTo>
                    <a:pt x="-63" y="520"/>
                    <a:pt x="-11" y="230"/>
                    <a:pt x="200" y="83"/>
                  </a:cubicBezTo>
                  <a:cubicBezTo>
                    <a:pt x="411" y="-64"/>
                    <a:pt x="701" y="-12"/>
                    <a:pt x="848" y="199"/>
                  </a:cubicBezTo>
                  <a:cubicBezTo>
                    <a:pt x="995" y="410"/>
                    <a:pt x="943" y="699"/>
                    <a:pt x="732" y="846"/>
                  </a:cubicBezTo>
                  <a:close/>
                </a:path>
              </a:pathLst>
            </a:custGeom>
            <a:solidFill>
              <a:schemeClr val="accent2"/>
            </a:solidFill>
            <a:ln>
              <a:noFill/>
            </a:ln>
          </p:spPr>
          <p:txBody>
            <a:bodyPr spcFirstLastPara="1" wrap="square" lIns="144000" tIns="72000" rIns="144000" bIns="72000" anchor="ctr" anchorCtr="1">
              <a:noAutofit/>
            </a:bodyPr>
            <a:lstStyle/>
            <a:p>
              <a:endParaRPr sz="2880" dirty="0">
                <a:solidFill>
                  <a:srgbClr val="000000"/>
                </a:solidFill>
                <a:latin typeface="Arial"/>
                <a:ea typeface="Arial"/>
                <a:cs typeface="Arial"/>
                <a:sym typeface="Arial"/>
              </a:endParaRPr>
            </a:p>
          </p:txBody>
        </p:sp>
        <p:sp>
          <p:nvSpPr>
            <p:cNvPr id="1861" name="Google Shape;1861;p36"/>
            <p:cNvSpPr/>
            <p:nvPr/>
          </p:nvSpPr>
          <p:spPr>
            <a:xfrm>
              <a:off x="189600" y="3475392"/>
              <a:ext cx="574625" cy="573932"/>
            </a:xfrm>
            <a:custGeom>
              <a:avLst/>
              <a:gdLst/>
              <a:ahLst/>
              <a:cxnLst/>
              <a:rect l="l" t="t" r="r" b="b"/>
              <a:pathLst>
                <a:path w="832" h="831" extrusionOk="0">
                  <a:moveTo>
                    <a:pt x="654" y="757"/>
                  </a:moveTo>
                  <a:cubicBezTo>
                    <a:pt x="465" y="888"/>
                    <a:pt x="206" y="841"/>
                    <a:pt x="74" y="653"/>
                  </a:cubicBezTo>
                  <a:cubicBezTo>
                    <a:pt x="-57" y="465"/>
                    <a:pt x="-11" y="206"/>
                    <a:pt x="178" y="75"/>
                  </a:cubicBezTo>
                  <a:cubicBezTo>
                    <a:pt x="367" y="-57"/>
                    <a:pt x="626" y="-10"/>
                    <a:pt x="758" y="178"/>
                  </a:cubicBezTo>
                  <a:cubicBezTo>
                    <a:pt x="889" y="366"/>
                    <a:pt x="842" y="625"/>
                    <a:pt x="654" y="757"/>
                  </a:cubicBezTo>
                  <a:close/>
                </a:path>
              </a:pathLst>
            </a:custGeom>
            <a:solidFill>
              <a:schemeClr val="accent1"/>
            </a:solidFill>
            <a:ln>
              <a:noFill/>
            </a:ln>
          </p:spPr>
          <p:txBody>
            <a:bodyPr spcFirstLastPara="1" wrap="square" lIns="144000" tIns="72000" rIns="144000" bIns="72000" anchor="ctr" anchorCtr="1">
              <a:noAutofit/>
            </a:bodyPr>
            <a:lstStyle/>
            <a:p>
              <a:endParaRPr sz="2880" dirty="0">
                <a:solidFill>
                  <a:srgbClr val="000000"/>
                </a:solidFill>
                <a:latin typeface="Arial"/>
                <a:ea typeface="Arial"/>
                <a:cs typeface="Arial"/>
                <a:sym typeface="Arial"/>
              </a:endParaRPr>
            </a:p>
          </p:txBody>
        </p:sp>
        <p:sp>
          <p:nvSpPr>
            <p:cNvPr id="1862" name="Google Shape;1862;p36"/>
            <p:cNvSpPr/>
            <p:nvPr/>
          </p:nvSpPr>
          <p:spPr>
            <a:xfrm>
              <a:off x="190981" y="3527191"/>
              <a:ext cx="285931" cy="235513"/>
            </a:xfrm>
            <a:custGeom>
              <a:avLst/>
              <a:gdLst/>
              <a:ahLst/>
              <a:cxnLst/>
              <a:rect l="l" t="t" r="r" b="b"/>
              <a:pathLst>
                <a:path w="414" h="341" extrusionOk="0">
                  <a:moveTo>
                    <a:pt x="414" y="341"/>
                  </a:moveTo>
                  <a:lnTo>
                    <a:pt x="0" y="299"/>
                  </a:lnTo>
                  <a:cubicBezTo>
                    <a:pt x="12" y="182"/>
                    <a:pt x="73" y="72"/>
                    <a:pt x="176" y="0"/>
                  </a:cubicBezTo>
                  <a:lnTo>
                    <a:pt x="414" y="341"/>
                  </a:lnTo>
                  <a:close/>
                </a:path>
              </a:pathLst>
            </a:custGeom>
            <a:solidFill>
              <a:schemeClr val="accent3"/>
            </a:solidFill>
            <a:ln>
              <a:noFill/>
            </a:ln>
          </p:spPr>
          <p:txBody>
            <a:bodyPr spcFirstLastPara="1" wrap="square" lIns="144000" tIns="72000" rIns="144000" bIns="72000" anchor="ctr" anchorCtr="1">
              <a:noAutofit/>
            </a:bodyPr>
            <a:lstStyle/>
            <a:p>
              <a:endParaRPr sz="2880" dirty="0">
                <a:solidFill>
                  <a:srgbClr val="000000"/>
                </a:solidFill>
                <a:latin typeface="Arial"/>
                <a:ea typeface="Arial"/>
                <a:cs typeface="Arial"/>
                <a:sym typeface="Arial"/>
              </a:endParaRPr>
            </a:p>
          </p:txBody>
        </p:sp>
        <p:sp>
          <p:nvSpPr>
            <p:cNvPr id="1863" name="Google Shape;1863;p36"/>
            <p:cNvSpPr/>
            <p:nvPr/>
          </p:nvSpPr>
          <p:spPr>
            <a:xfrm>
              <a:off x="476912" y="3762704"/>
              <a:ext cx="285931" cy="235513"/>
            </a:xfrm>
            <a:custGeom>
              <a:avLst/>
              <a:gdLst/>
              <a:ahLst/>
              <a:cxnLst/>
              <a:rect l="l" t="t" r="r" b="b"/>
              <a:pathLst>
                <a:path w="414" h="341" extrusionOk="0">
                  <a:moveTo>
                    <a:pt x="238" y="341"/>
                  </a:moveTo>
                  <a:lnTo>
                    <a:pt x="0" y="0"/>
                  </a:lnTo>
                  <a:lnTo>
                    <a:pt x="414" y="42"/>
                  </a:lnTo>
                  <a:cubicBezTo>
                    <a:pt x="402" y="158"/>
                    <a:pt x="341" y="268"/>
                    <a:pt x="238" y="341"/>
                  </a:cubicBezTo>
                  <a:close/>
                </a:path>
              </a:pathLst>
            </a:custGeom>
            <a:solidFill>
              <a:schemeClr val="accent3"/>
            </a:solidFill>
            <a:ln>
              <a:noFill/>
            </a:ln>
          </p:spPr>
          <p:txBody>
            <a:bodyPr spcFirstLastPara="1" wrap="square" lIns="144000" tIns="72000" rIns="144000" bIns="72000" anchor="ctr" anchorCtr="1">
              <a:noAutofit/>
            </a:bodyPr>
            <a:lstStyle/>
            <a:p>
              <a:endParaRPr sz="2880" dirty="0">
                <a:solidFill>
                  <a:srgbClr val="000000"/>
                </a:solidFill>
                <a:latin typeface="Arial"/>
                <a:ea typeface="Arial"/>
                <a:cs typeface="Arial"/>
                <a:sym typeface="Arial"/>
              </a:endParaRPr>
            </a:p>
          </p:txBody>
        </p:sp>
        <p:sp>
          <p:nvSpPr>
            <p:cNvPr id="1864" name="Google Shape;1864;p36"/>
            <p:cNvSpPr/>
            <p:nvPr/>
          </p:nvSpPr>
          <p:spPr>
            <a:xfrm>
              <a:off x="836053" y="3847654"/>
              <a:ext cx="1393051" cy="1321218"/>
            </a:xfrm>
            <a:custGeom>
              <a:avLst/>
              <a:gdLst/>
              <a:ahLst/>
              <a:cxnLst/>
              <a:rect l="l" t="t" r="r" b="b"/>
              <a:pathLst>
                <a:path w="2017" h="1913" extrusionOk="0">
                  <a:moveTo>
                    <a:pt x="1204" y="1"/>
                  </a:moveTo>
                  <a:cubicBezTo>
                    <a:pt x="1221" y="3"/>
                    <a:pt x="1239" y="5"/>
                    <a:pt x="1256" y="7"/>
                  </a:cubicBezTo>
                  <a:cubicBezTo>
                    <a:pt x="1415" y="31"/>
                    <a:pt x="1552" y="117"/>
                    <a:pt x="1644" y="248"/>
                  </a:cubicBezTo>
                  <a:cubicBezTo>
                    <a:pt x="1652" y="259"/>
                    <a:pt x="1649" y="275"/>
                    <a:pt x="1638" y="283"/>
                  </a:cubicBezTo>
                  <a:cubicBezTo>
                    <a:pt x="1626" y="291"/>
                    <a:pt x="1611" y="288"/>
                    <a:pt x="1603" y="277"/>
                  </a:cubicBezTo>
                  <a:cubicBezTo>
                    <a:pt x="1519" y="157"/>
                    <a:pt x="1393" y="79"/>
                    <a:pt x="1248" y="57"/>
                  </a:cubicBezTo>
                  <a:cubicBezTo>
                    <a:pt x="1104" y="35"/>
                    <a:pt x="960" y="72"/>
                    <a:pt x="845" y="162"/>
                  </a:cubicBezTo>
                  <a:lnTo>
                    <a:pt x="331" y="562"/>
                  </a:lnTo>
                  <a:cubicBezTo>
                    <a:pt x="25" y="800"/>
                    <a:pt x="-41" y="1234"/>
                    <a:pt x="181" y="1551"/>
                  </a:cubicBezTo>
                  <a:cubicBezTo>
                    <a:pt x="402" y="1869"/>
                    <a:pt x="833" y="1958"/>
                    <a:pt x="1162" y="1754"/>
                  </a:cubicBezTo>
                  <a:lnTo>
                    <a:pt x="1716" y="1412"/>
                  </a:lnTo>
                  <a:cubicBezTo>
                    <a:pt x="1841" y="1335"/>
                    <a:pt x="1926" y="1213"/>
                    <a:pt x="1955" y="1070"/>
                  </a:cubicBezTo>
                  <a:cubicBezTo>
                    <a:pt x="1985" y="927"/>
                    <a:pt x="1955" y="782"/>
                    <a:pt x="1872" y="662"/>
                  </a:cubicBezTo>
                  <a:cubicBezTo>
                    <a:pt x="1864" y="651"/>
                    <a:pt x="1866" y="635"/>
                    <a:pt x="1878" y="627"/>
                  </a:cubicBezTo>
                  <a:cubicBezTo>
                    <a:pt x="1889" y="619"/>
                    <a:pt x="1905" y="622"/>
                    <a:pt x="1913" y="634"/>
                  </a:cubicBezTo>
                  <a:cubicBezTo>
                    <a:pt x="2005" y="765"/>
                    <a:pt x="2037" y="924"/>
                    <a:pt x="2005" y="1080"/>
                  </a:cubicBezTo>
                  <a:cubicBezTo>
                    <a:pt x="1972" y="1237"/>
                    <a:pt x="1879" y="1370"/>
                    <a:pt x="1743" y="1454"/>
                  </a:cubicBezTo>
                  <a:lnTo>
                    <a:pt x="1188" y="1797"/>
                  </a:lnTo>
                  <a:cubicBezTo>
                    <a:pt x="837" y="2015"/>
                    <a:pt x="376" y="1919"/>
                    <a:pt x="139" y="1580"/>
                  </a:cubicBezTo>
                  <a:cubicBezTo>
                    <a:pt x="-97" y="1241"/>
                    <a:pt x="-27" y="777"/>
                    <a:pt x="300" y="523"/>
                  </a:cubicBezTo>
                  <a:lnTo>
                    <a:pt x="814" y="123"/>
                  </a:lnTo>
                  <a:cubicBezTo>
                    <a:pt x="926" y="35"/>
                    <a:pt x="1063" y="-7"/>
                    <a:pt x="1204" y="1"/>
                  </a:cubicBezTo>
                  <a:close/>
                </a:path>
              </a:pathLst>
            </a:custGeom>
            <a:solidFill>
              <a:schemeClr val="accent3"/>
            </a:solidFill>
            <a:ln>
              <a:noFill/>
            </a:ln>
          </p:spPr>
          <p:txBody>
            <a:bodyPr spcFirstLastPara="1" wrap="square" lIns="144000" tIns="72000" rIns="144000" bIns="72000" anchor="ctr" anchorCtr="1">
              <a:noAutofit/>
            </a:bodyPr>
            <a:lstStyle/>
            <a:p>
              <a:endParaRPr sz="2880" dirty="0">
                <a:solidFill>
                  <a:srgbClr val="000000"/>
                </a:solidFill>
                <a:latin typeface="Arial"/>
                <a:ea typeface="Arial"/>
                <a:cs typeface="Arial"/>
                <a:sym typeface="Arial"/>
              </a:endParaRPr>
            </a:p>
          </p:txBody>
        </p:sp>
        <p:sp>
          <p:nvSpPr>
            <p:cNvPr id="1865" name="Google Shape;1865;p36"/>
            <p:cNvSpPr/>
            <p:nvPr/>
          </p:nvSpPr>
          <p:spPr>
            <a:xfrm>
              <a:off x="845722" y="3858014"/>
              <a:ext cx="1373713" cy="1301189"/>
            </a:xfrm>
            <a:custGeom>
              <a:avLst/>
              <a:gdLst/>
              <a:ahLst/>
              <a:cxnLst/>
              <a:rect l="l" t="t" r="r" b="b"/>
              <a:pathLst>
                <a:path w="1989" h="1884" extrusionOk="0">
                  <a:moveTo>
                    <a:pt x="1189" y="1"/>
                  </a:moveTo>
                  <a:cubicBezTo>
                    <a:pt x="1206" y="2"/>
                    <a:pt x="1223" y="3"/>
                    <a:pt x="1240" y="6"/>
                  </a:cubicBezTo>
                  <a:cubicBezTo>
                    <a:pt x="1394" y="29"/>
                    <a:pt x="1529" y="113"/>
                    <a:pt x="1618" y="241"/>
                  </a:cubicBezTo>
                  <a:cubicBezTo>
                    <a:pt x="1622" y="246"/>
                    <a:pt x="1621" y="253"/>
                    <a:pt x="1616" y="256"/>
                  </a:cubicBezTo>
                  <a:cubicBezTo>
                    <a:pt x="1611" y="260"/>
                    <a:pt x="1604" y="259"/>
                    <a:pt x="1600" y="254"/>
                  </a:cubicBezTo>
                  <a:cubicBezTo>
                    <a:pt x="1514" y="130"/>
                    <a:pt x="1385" y="50"/>
                    <a:pt x="1236" y="28"/>
                  </a:cubicBezTo>
                  <a:cubicBezTo>
                    <a:pt x="1088" y="5"/>
                    <a:pt x="941" y="44"/>
                    <a:pt x="822" y="136"/>
                  </a:cubicBezTo>
                  <a:lnTo>
                    <a:pt x="308" y="536"/>
                  </a:lnTo>
                  <a:cubicBezTo>
                    <a:pt x="-3" y="778"/>
                    <a:pt x="-71" y="1221"/>
                    <a:pt x="155" y="1545"/>
                  </a:cubicBezTo>
                  <a:cubicBezTo>
                    <a:pt x="380" y="1868"/>
                    <a:pt x="820" y="1959"/>
                    <a:pt x="1155" y="1751"/>
                  </a:cubicBezTo>
                  <a:lnTo>
                    <a:pt x="1710" y="1409"/>
                  </a:lnTo>
                  <a:cubicBezTo>
                    <a:pt x="1838" y="1330"/>
                    <a:pt x="1925" y="1205"/>
                    <a:pt x="1955" y="1058"/>
                  </a:cubicBezTo>
                  <a:cubicBezTo>
                    <a:pt x="1986" y="911"/>
                    <a:pt x="1955" y="762"/>
                    <a:pt x="1869" y="639"/>
                  </a:cubicBezTo>
                  <a:cubicBezTo>
                    <a:pt x="1866" y="634"/>
                    <a:pt x="1867" y="627"/>
                    <a:pt x="1872" y="624"/>
                  </a:cubicBezTo>
                  <a:cubicBezTo>
                    <a:pt x="1877" y="620"/>
                    <a:pt x="1884" y="622"/>
                    <a:pt x="1887" y="627"/>
                  </a:cubicBezTo>
                  <a:cubicBezTo>
                    <a:pt x="1977" y="755"/>
                    <a:pt x="2009" y="910"/>
                    <a:pt x="1977" y="1063"/>
                  </a:cubicBezTo>
                  <a:cubicBezTo>
                    <a:pt x="1945" y="1216"/>
                    <a:pt x="1854" y="1345"/>
                    <a:pt x="1721" y="1427"/>
                  </a:cubicBezTo>
                  <a:lnTo>
                    <a:pt x="1167" y="1770"/>
                  </a:lnTo>
                  <a:cubicBezTo>
                    <a:pt x="822" y="1984"/>
                    <a:pt x="369" y="1890"/>
                    <a:pt x="137" y="1557"/>
                  </a:cubicBezTo>
                  <a:cubicBezTo>
                    <a:pt x="-95" y="1224"/>
                    <a:pt x="-26" y="768"/>
                    <a:pt x="294" y="519"/>
                  </a:cubicBezTo>
                  <a:lnTo>
                    <a:pt x="809" y="119"/>
                  </a:lnTo>
                  <a:cubicBezTo>
                    <a:pt x="918" y="33"/>
                    <a:pt x="1052" y="-8"/>
                    <a:pt x="1189" y="1"/>
                  </a:cubicBezTo>
                  <a:close/>
                </a:path>
              </a:pathLst>
            </a:custGeom>
            <a:solidFill>
              <a:schemeClr val="lt1"/>
            </a:solidFill>
            <a:ln>
              <a:noFill/>
            </a:ln>
          </p:spPr>
          <p:txBody>
            <a:bodyPr spcFirstLastPara="1" wrap="square" lIns="144000" tIns="72000" rIns="144000" bIns="72000" anchor="ctr" anchorCtr="1">
              <a:noAutofit/>
            </a:bodyPr>
            <a:lstStyle/>
            <a:p>
              <a:endParaRPr sz="2880" dirty="0">
                <a:solidFill>
                  <a:srgbClr val="000000"/>
                </a:solidFill>
                <a:latin typeface="Arial"/>
                <a:ea typeface="Arial"/>
                <a:cs typeface="Arial"/>
                <a:sym typeface="Arial"/>
              </a:endParaRPr>
            </a:p>
          </p:txBody>
        </p:sp>
        <p:sp>
          <p:nvSpPr>
            <p:cNvPr id="1866" name="Google Shape;1866;p36"/>
            <p:cNvSpPr/>
            <p:nvPr/>
          </p:nvSpPr>
          <p:spPr>
            <a:xfrm>
              <a:off x="342234" y="3663250"/>
              <a:ext cx="290075" cy="289383"/>
            </a:xfrm>
            <a:custGeom>
              <a:avLst/>
              <a:gdLst/>
              <a:ahLst/>
              <a:cxnLst/>
              <a:rect l="l" t="t" r="r" b="b"/>
              <a:pathLst>
                <a:path w="420" h="419" extrusionOk="0">
                  <a:moveTo>
                    <a:pt x="330" y="382"/>
                  </a:moveTo>
                  <a:cubicBezTo>
                    <a:pt x="235" y="448"/>
                    <a:pt x="104" y="425"/>
                    <a:pt x="38" y="330"/>
                  </a:cubicBezTo>
                  <a:cubicBezTo>
                    <a:pt x="-29" y="234"/>
                    <a:pt x="-5" y="104"/>
                    <a:pt x="90" y="38"/>
                  </a:cubicBezTo>
                  <a:cubicBezTo>
                    <a:pt x="185" y="-29"/>
                    <a:pt x="316" y="-5"/>
                    <a:pt x="382" y="90"/>
                  </a:cubicBezTo>
                  <a:cubicBezTo>
                    <a:pt x="449" y="185"/>
                    <a:pt x="425" y="316"/>
                    <a:pt x="330" y="382"/>
                  </a:cubicBezTo>
                  <a:close/>
                </a:path>
              </a:pathLst>
            </a:custGeom>
            <a:solidFill>
              <a:schemeClr val="accent4"/>
            </a:solidFill>
            <a:ln>
              <a:noFill/>
            </a:ln>
          </p:spPr>
          <p:txBody>
            <a:bodyPr spcFirstLastPara="1" wrap="square" lIns="144000" tIns="72000" rIns="144000" bIns="72000" anchor="ctr" anchorCtr="1">
              <a:noAutofit/>
            </a:bodyPr>
            <a:lstStyle/>
            <a:p>
              <a:endParaRPr sz="2880" dirty="0">
                <a:solidFill>
                  <a:srgbClr val="FFFFFF"/>
                </a:solidFill>
                <a:latin typeface="Arial"/>
                <a:ea typeface="Arial"/>
                <a:cs typeface="Arial"/>
                <a:sym typeface="Arial"/>
              </a:endParaRPr>
            </a:p>
          </p:txBody>
        </p:sp>
        <p:sp>
          <p:nvSpPr>
            <p:cNvPr id="1867" name="Google Shape;1867;p36"/>
            <p:cNvSpPr/>
            <p:nvPr/>
          </p:nvSpPr>
          <p:spPr>
            <a:xfrm>
              <a:off x="-800109" y="3728862"/>
              <a:ext cx="2481523" cy="2819934"/>
            </a:xfrm>
            <a:custGeom>
              <a:avLst/>
              <a:gdLst/>
              <a:ahLst/>
              <a:cxnLst/>
              <a:rect l="l" t="t" r="r" b="b"/>
              <a:pathLst>
                <a:path w="3593" h="4083" extrusionOk="0">
                  <a:moveTo>
                    <a:pt x="995" y="3294"/>
                  </a:moveTo>
                  <a:cubicBezTo>
                    <a:pt x="912" y="3492"/>
                    <a:pt x="829" y="3650"/>
                    <a:pt x="747" y="3764"/>
                  </a:cubicBezTo>
                  <a:cubicBezTo>
                    <a:pt x="662" y="3883"/>
                    <a:pt x="578" y="3955"/>
                    <a:pt x="499" y="3977"/>
                  </a:cubicBezTo>
                  <a:cubicBezTo>
                    <a:pt x="406" y="4003"/>
                    <a:pt x="314" y="3961"/>
                    <a:pt x="218" y="3848"/>
                  </a:cubicBezTo>
                  <a:cubicBezTo>
                    <a:pt x="205" y="3832"/>
                    <a:pt x="192" y="3817"/>
                    <a:pt x="181" y="3801"/>
                  </a:cubicBezTo>
                  <a:cubicBezTo>
                    <a:pt x="102" y="3687"/>
                    <a:pt x="79" y="3567"/>
                    <a:pt x="113" y="3437"/>
                  </a:cubicBezTo>
                  <a:cubicBezTo>
                    <a:pt x="194" y="3123"/>
                    <a:pt x="606" y="2752"/>
                    <a:pt x="1308" y="2362"/>
                  </a:cubicBezTo>
                  <a:cubicBezTo>
                    <a:pt x="1204" y="2734"/>
                    <a:pt x="1100" y="3046"/>
                    <a:pt x="995" y="3294"/>
                  </a:cubicBezTo>
                  <a:moveTo>
                    <a:pt x="3570" y="1989"/>
                  </a:moveTo>
                  <a:cubicBezTo>
                    <a:pt x="3593" y="1975"/>
                    <a:pt x="3600" y="1945"/>
                    <a:pt x="3586" y="1922"/>
                  </a:cubicBezTo>
                  <a:cubicBezTo>
                    <a:pt x="3572" y="1899"/>
                    <a:pt x="3541" y="1892"/>
                    <a:pt x="3519" y="1906"/>
                  </a:cubicBezTo>
                  <a:cubicBezTo>
                    <a:pt x="3200" y="2103"/>
                    <a:pt x="2783" y="2017"/>
                    <a:pt x="2569" y="1710"/>
                  </a:cubicBezTo>
                  <a:cubicBezTo>
                    <a:pt x="2355" y="1403"/>
                    <a:pt x="2419" y="983"/>
                    <a:pt x="2714" y="753"/>
                  </a:cubicBezTo>
                  <a:cubicBezTo>
                    <a:pt x="2736" y="736"/>
                    <a:pt x="2739" y="705"/>
                    <a:pt x="2723" y="684"/>
                  </a:cubicBezTo>
                  <a:cubicBezTo>
                    <a:pt x="2706" y="663"/>
                    <a:pt x="2675" y="659"/>
                    <a:pt x="2654" y="676"/>
                  </a:cubicBezTo>
                  <a:cubicBezTo>
                    <a:pt x="2334" y="925"/>
                    <a:pt x="2253" y="1370"/>
                    <a:pt x="2456" y="1714"/>
                  </a:cubicBezTo>
                  <a:cubicBezTo>
                    <a:pt x="2310" y="1772"/>
                    <a:pt x="1900" y="1940"/>
                    <a:pt x="1461" y="2169"/>
                  </a:cubicBezTo>
                  <a:cubicBezTo>
                    <a:pt x="1478" y="2103"/>
                    <a:pt x="1495" y="2037"/>
                    <a:pt x="1512" y="1968"/>
                  </a:cubicBezTo>
                  <a:cubicBezTo>
                    <a:pt x="1749" y="1010"/>
                    <a:pt x="1896" y="65"/>
                    <a:pt x="1897" y="56"/>
                  </a:cubicBezTo>
                  <a:cubicBezTo>
                    <a:pt x="1901" y="29"/>
                    <a:pt x="1883" y="4"/>
                    <a:pt x="1856" y="0"/>
                  </a:cubicBezTo>
                  <a:cubicBezTo>
                    <a:pt x="1830" y="-4"/>
                    <a:pt x="1805" y="15"/>
                    <a:pt x="1801" y="41"/>
                  </a:cubicBezTo>
                  <a:cubicBezTo>
                    <a:pt x="1799" y="50"/>
                    <a:pt x="1653" y="991"/>
                    <a:pt x="1417" y="1945"/>
                  </a:cubicBezTo>
                  <a:cubicBezTo>
                    <a:pt x="1393" y="2044"/>
                    <a:pt x="1368" y="2139"/>
                    <a:pt x="1343" y="2231"/>
                  </a:cubicBezTo>
                  <a:cubicBezTo>
                    <a:pt x="1004" y="2415"/>
                    <a:pt x="724" y="2596"/>
                    <a:pt x="510" y="2771"/>
                  </a:cubicBezTo>
                  <a:cubicBezTo>
                    <a:pt x="236" y="2996"/>
                    <a:pt x="70" y="3212"/>
                    <a:pt x="18" y="3413"/>
                  </a:cubicBezTo>
                  <a:cubicBezTo>
                    <a:pt x="-22" y="3570"/>
                    <a:pt x="6" y="3720"/>
                    <a:pt x="101" y="3857"/>
                  </a:cubicBezTo>
                  <a:cubicBezTo>
                    <a:pt x="114" y="3875"/>
                    <a:pt x="128" y="3893"/>
                    <a:pt x="143" y="3911"/>
                  </a:cubicBezTo>
                  <a:cubicBezTo>
                    <a:pt x="265" y="4055"/>
                    <a:pt x="394" y="4108"/>
                    <a:pt x="526" y="4071"/>
                  </a:cubicBezTo>
                  <a:cubicBezTo>
                    <a:pt x="716" y="4017"/>
                    <a:pt x="899" y="3775"/>
                    <a:pt x="1086" y="3332"/>
                  </a:cubicBezTo>
                  <a:cubicBezTo>
                    <a:pt x="1200" y="3060"/>
                    <a:pt x="1314" y="2713"/>
                    <a:pt x="1427" y="2297"/>
                  </a:cubicBezTo>
                  <a:cubicBezTo>
                    <a:pt x="1914" y="2037"/>
                    <a:pt x="2383" y="1847"/>
                    <a:pt x="2512" y="1797"/>
                  </a:cubicBezTo>
                  <a:cubicBezTo>
                    <a:pt x="2761" y="2121"/>
                    <a:pt x="3218" y="2206"/>
                    <a:pt x="3570" y="1989"/>
                  </a:cubicBezTo>
                  <a:close/>
                </a:path>
              </a:pathLst>
            </a:custGeom>
            <a:solidFill>
              <a:schemeClr val="accent3"/>
            </a:solidFill>
            <a:ln>
              <a:noFill/>
            </a:ln>
          </p:spPr>
          <p:txBody>
            <a:bodyPr spcFirstLastPara="1" wrap="square" lIns="144000" tIns="72000" rIns="144000" bIns="72000" anchor="ctr" anchorCtr="1">
              <a:noAutofit/>
            </a:bodyPr>
            <a:lstStyle/>
            <a:p>
              <a:endParaRPr sz="2880" dirty="0">
                <a:solidFill>
                  <a:srgbClr val="000000"/>
                </a:solidFill>
                <a:latin typeface="Arial"/>
                <a:ea typeface="Arial"/>
                <a:cs typeface="Arial"/>
                <a:sym typeface="Arial"/>
              </a:endParaRPr>
            </a:p>
          </p:txBody>
        </p:sp>
        <p:sp>
          <p:nvSpPr>
            <p:cNvPr id="1868" name="Google Shape;1868;p36"/>
            <p:cNvSpPr/>
            <p:nvPr/>
          </p:nvSpPr>
          <p:spPr>
            <a:xfrm>
              <a:off x="-786296" y="3741984"/>
              <a:ext cx="2454588" cy="2792999"/>
            </a:xfrm>
            <a:custGeom>
              <a:avLst/>
              <a:gdLst/>
              <a:ahLst/>
              <a:cxnLst/>
              <a:rect l="l" t="t" r="r" b="b"/>
              <a:pathLst>
                <a:path w="3554" h="4044" extrusionOk="0">
                  <a:moveTo>
                    <a:pt x="1278" y="2326"/>
                  </a:moveTo>
                  <a:cubicBezTo>
                    <a:pt x="928" y="2521"/>
                    <a:pt x="647" y="2712"/>
                    <a:pt x="445" y="2894"/>
                  </a:cubicBezTo>
                  <a:cubicBezTo>
                    <a:pt x="240" y="3079"/>
                    <a:pt x="115" y="3253"/>
                    <a:pt x="74" y="3413"/>
                  </a:cubicBezTo>
                  <a:cubicBezTo>
                    <a:pt x="39" y="3549"/>
                    <a:pt x="62" y="3674"/>
                    <a:pt x="145" y="3793"/>
                  </a:cubicBezTo>
                  <a:cubicBezTo>
                    <a:pt x="157" y="3809"/>
                    <a:pt x="169" y="3826"/>
                    <a:pt x="183" y="3842"/>
                  </a:cubicBezTo>
                  <a:cubicBezTo>
                    <a:pt x="265" y="3938"/>
                    <a:pt x="345" y="3985"/>
                    <a:pt x="426" y="3985"/>
                  </a:cubicBezTo>
                  <a:cubicBezTo>
                    <a:pt x="445" y="3985"/>
                    <a:pt x="465" y="3982"/>
                    <a:pt x="484" y="3977"/>
                  </a:cubicBezTo>
                  <a:cubicBezTo>
                    <a:pt x="568" y="3953"/>
                    <a:pt x="655" y="3879"/>
                    <a:pt x="743" y="3756"/>
                  </a:cubicBezTo>
                  <a:cubicBezTo>
                    <a:pt x="826" y="3641"/>
                    <a:pt x="910" y="3482"/>
                    <a:pt x="993" y="3283"/>
                  </a:cubicBezTo>
                  <a:cubicBezTo>
                    <a:pt x="1098" y="3035"/>
                    <a:pt x="1203" y="2720"/>
                    <a:pt x="1306" y="2349"/>
                  </a:cubicBezTo>
                  <a:lnTo>
                    <a:pt x="1319" y="2304"/>
                  </a:lnTo>
                  <a:lnTo>
                    <a:pt x="1278" y="2326"/>
                  </a:lnTo>
                  <a:moveTo>
                    <a:pt x="425" y="4044"/>
                  </a:moveTo>
                  <a:cubicBezTo>
                    <a:pt x="327" y="4044"/>
                    <a:pt x="231" y="3989"/>
                    <a:pt x="138" y="3880"/>
                  </a:cubicBezTo>
                  <a:cubicBezTo>
                    <a:pt x="123" y="3863"/>
                    <a:pt x="110" y="3845"/>
                    <a:pt x="97" y="3827"/>
                  </a:cubicBezTo>
                  <a:cubicBezTo>
                    <a:pt x="5" y="3695"/>
                    <a:pt x="-22" y="3550"/>
                    <a:pt x="17" y="3398"/>
                  </a:cubicBezTo>
                  <a:cubicBezTo>
                    <a:pt x="68" y="3202"/>
                    <a:pt x="232" y="2989"/>
                    <a:pt x="503" y="2767"/>
                  </a:cubicBezTo>
                  <a:cubicBezTo>
                    <a:pt x="715" y="2593"/>
                    <a:pt x="994" y="2412"/>
                    <a:pt x="1333" y="2229"/>
                  </a:cubicBezTo>
                  <a:lnTo>
                    <a:pt x="1340" y="2225"/>
                  </a:lnTo>
                  <a:lnTo>
                    <a:pt x="1342" y="2217"/>
                  </a:lnTo>
                  <a:cubicBezTo>
                    <a:pt x="1367" y="2126"/>
                    <a:pt x="1391" y="2029"/>
                    <a:pt x="1416" y="1931"/>
                  </a:cubicBezTo>
                  <a:cubicBezTo>
                    <a:pt x="1652" y="979"/>
                    <a:pt x="1798" y="35"/>
                    <a:pt x="1800" y="25"/>
                  </a:cubicBezTo>
                  <a:cubicBezTo>
                    <a:pt x="1802" y="11"/>
                    <a:pt x="1815" y="0"/>
                    <a:pt x="1829" y="0"/>
                  </a:cubicBezTo>
                  <a:cubicBezTo>
                    <a:pt x="1830" y="0"/>
                    <a:pt x="1832" y="0"/>
                    <a:pt x="1833" y="1"/>
                  </a:cubicBezTo>
                  <a:cubicBezTo>
                    <a:pt x="1841" y="2"/>
                    <a:pt x="1848" y="6"/>
                    <a:pt x="1853" y="12"/>
                  </a:cubicBezTo>
                  <a:cubicBezTo>
                    <a:pt x="1857" y="18"/>
                    <a:pt x="1859" y="26"/>
                    <a:pt x="1858" y="34"/>
                  </a:cubicBezTo>
                  <a:cubicBezTo>
                    <a:pt x="1857" y="43"/>
                    <a:pt x="1710" y="987"/>
                    <a:pt x="1473" y="1944"/>
                  </a:cubicBezTo>
                  <a:cubicBezTo>
                    <a:pt x="1456" y="2013"/>
                    <a:pt x="1439" y="2080"/>
                    <a:pt x="1422" y="2145"/>
                  </a:cubicBezTo>
                  <a:lnTo>
                    <a:pt x="1411" y="2187"/>
                  </a:lnTo>
                  <a:lnTo>
                    <a:pt x="1450" y="2167"/>
                  </a:lnTo>
                  <a:cubicBezTo>
                    <a:pt x="1885" y="1940"/>
                    <a:pt x="2289" y="1774"/>
                    <a:pt x="2443" y="1713"/>
                  </a:cubicBezTo>
                  <a:lnTo>
                    <a:pt x="2464" y="1705"/>
                  </a:lnTo>
                  <a:lnTo>
                    <a:pt x="2452" y="1685"/>
                  </a:lnTo>
                  <a:cubicBezTo>
                    <a:pt x="2356" y="1523"/>
                    <a:pt x="2323" y="1330"/>
                    <a:pt x="2358" y="1144"/>
                  </a:cubicBezTo>
                  <a:cubicBezTo>
                    <a:pt x="2393" y="957"/>
                    <a:pt x="2496" y="789"/>
                    <a:pt x="2646" y="672"/>
                  </a:cubicBezTo>
                  <a:cubicBezTo>
                    <a:pt x="2651" y="668"/>
                    <a:pt x="2658" y="666"/>
                    <a:pt x="2664" y="666"/>
                  </a:cubicBezTo>
                  <a:cubicBezTo>
                    <a:pt x="2673" y="666"/>
                    <a:pt x="2682" y="670"/>
                    <a:pt x="2687" y="677"/>
                  </a:cubicBezTo>
                  <a:cubicBezTo>
                    <a:pt x="2692" y="683"/>
                    <a:pt x="2694" y="691"/>
                    <a:pt x="2693" y="699"/>
                  </a:cubicBezTo>
                  <a:cubicBezTo>
                    <a:pt x="2692" y="707"/>
                    <a:pt x="2688" y="714"/>
                    <a:pt x="2682" y="719"/>
                  </a:cubicBezTo>
                  <a:cubicBezTo>
                    <a:pt x="2379" y="955"/>
                    <a:pt x="2313" y="1387"/>
                    <a:pt x="2533" y="1702"/>
                  </a:cubicBezTo>
                  <a:cubicBezTo>
                    <a:pt x="2668" y="1896"/>
                    <a:pt x="2891" y="2012"/>
                    <a:pt x="3128" y="2012"/>
                  </a:cubicBezTo>
                  <a:cubicBezTo>
                    <a:pt x="3262" y="2012"/>
                    <a:pt x="3394" y="1974"/>
                    <a:pt x="3509" y="1904"/>
                  </a:cubicBezTo>
                  <a:cubicBezTo>
                    <a:pt x="3513" y="1901"/>
                    <a:pt x="3519" y="1899"/>
                    <a:pt x="3524" y="1899"/>
                  </a:cubicBezTo>
                  <a:cubicBezTo>
                    <a:pt x="3534" y="1899"/>
                    <a:pt x="3544" y="1904"/>
                    <a:pt x="3549" y="1913"/>
                  </a:cubicBezTo>
                  <a:cubicBezTo>
                    <a:pt x="3554" y="1920"/>
                    <a:pt x="3555" y="1928"/>
                    <a:pt x="3553" y="1935"/>
                  </a:cubicBezTo>
                  <a:cubicBezTo>
                    <a:pt x="3551" y="1943"/>
                    <a:pt x="3546" y="1950"/>
                    <a:pt x="3540" y="1954"/>
                  </a:cubicBezTo>
                  <a:cubicBezTo>
                    <a:pt x="3416" y="2030"/>
                    <a:pt x="3274" y="2071"/>
                    <a:pt x="3128" y="2071"/>
                  </a:cubicBezTo>
                  <a:lnTo>
                    <a:pt x="3128" y="2071"/>
                  </a:lnTo>
                  <a:cubicBezTo>
                    <a:pt x="3010" y="2071"/>
                    <a:pt x="2892" y="2044"/>
                    <a:pt x="2786" y="1993"/>
                  </a:cubicBezTo>
                  <a:cubicBezTo>
                    <a:pt x="2676" y="1940"/>
                    <a:pt x="2582" y="1863"/>
                    <a:pt x="2507" y="1766"/>
                  </a:cubicBezTo>
                  <a:lnTo>
                    <a:pt x="2498" y="1754"/>
                  </a:lnTo>
                  <a:lnTo>
                    <a:pt x="2485" y="1760"/>
                  </a:lnTo>
                  <a:cubicBezTo>
                    <a:pt x="2353" y="1812"/>
                    <a:pt x="1885" y="2001"/>
                    <a:pt x="1398" y="2261"/>
                  </a:cubicBezTo>
                  <a:lnTo>
                    <a:pt x="1390" y="2265"/>
                  </a:lnTo>
                  <a:lnTo>
                    <a:pt x="1388" y="2273"/>
                  </a:lnTo>
                  <a:cubicBezTo>
                    <a:pt x="1276" y="2687"/>
                    <a:pt x="1161" y="3035"/>
                    <a:pt x="1048" y="3305"/>
                  </a:cubicBezTo>
                  <a:cubicBezTo>
                    <a:pt x="956" y="3525"/>
                    <a:pt x="863" y="3697"/>
                    <a:pt x="772" y="3817"/>
                  </a:cubicBezTo>
                  <a:cubicBezTo>
                    <a:pt x="682" y="3935"/>
                    <a:pt x="591" y="4008"/>
                    <a:pt x="500" y="4033"/>
                  </a:cubicBezTo>
                  <a:cubicBezTo>
                    <a:pt x="475" y="4041"/>
                    <a:pt x="450" y="4044"/>
                    <a:pt x="425" y="4044"/>
                  </a:cubicBezTo>
                  <a:close/>
                </a:path>
              </a:pathLst>
            </a:custGeom>
            <a:solidFill>
              <a:schemeClr val="accent2"/>
            </a:solidFill>
            <a:ln>
              <a:noFill/>
            </a:ln>
          </p:spPr>
          <p:txBody>
            <a:bodyPr spcFirstLastPara="1" wrap="square" lIns="144000" tIns="72000" rIns="144000" bIns="72000" anchor="ctr" anchorCtr="1">
              <a:noAutofit/>
            </a:bodyPr>
            <a:lstStyle/>
            <a:p>
              <a:endParaRPr sz="2880" dirty="0">
                <a:solidFill>
                  <a:srgbClr val="000000"/>
                </a:solidFill>
                <a:latin typeface="Arial"/>
                <a:ea typeface="Arial"/>
                <a:cs typeface="Arial"/>
                <a:sym typeface="Arial"/>
              </a:endParaRPr>
            </a:p>
          </p:txBody>
        </p:sp>
        <p:sp>
          <p:nvSpPr>
            <p:cNvPr id="1869" name="Google Shape;1869;p36"/>
            <p:cNvSpPr/>
            <p:nvPr/>
          </p:nvSpPr>
          <p:spPr>
            <a:xfrm>
              <a:off x="-19669" y="5269711"/>
              <a:ext cx="147110" cy="160922"/>
            </a:xfrm>
            <a:custGeom>
              <a:avLst/>
              <a:gdLst/>
              <a:ahLst/>
              <a:cxnLst/>
              <a:rect l="l" t="t" r="r" b="b"/>
              <a:pathLst>
                <a:path w="213" h="233" extrusionOk="0">
                  <a:moveTo>
                    <a:pt x="178" y="131"/>
                  </a:moveTo>
                  <a:cubicBezTo>
                    <a:pt x="116" y="165"/>
                    <a:pt x="57" y="199"/>
                    <a:pt x="1" y="233"/>
                  </a:cubicBezTo>
                  <a:cubicBezTo>
                    <a:pt x="-1" y="193"/>
                    <a:pt x="6" y="144"/>
                    <a:pt x="32" y="101"/>
                  </a:cubicBezTo>
                  <a:cubicBezTo>
                    <a:pt x="90" y="68"/>
                    <a:pt x="151" y="34"/>
                    <a:pt x="213" y="0"/>
                  </a:cubicBezTo>
                  <a:lnTo>
                    <a:pt x="178" y="131"/>
                  </a:lnTo>
                  <a:close/>
                </a:path>
              </a:pathLst>
            </a:custGeom>
            <a:solidFill>
              <a:srgbClr val="1C324A">
                <a:alpha val="48100"/>
              </a:srgbClr>
            </a:solidFill>
            <a:ln>
              <a:noFill/>
            </a:ln>
          </p:spPr>
          <p:txBody>
            <a:bodyPr spcFirstLastPara="1" wrap="square" lIns="144000" tIns="62200" rIns="144000" bIns="62200" anchor="ctr" anchorCtr="1">
              <a:noAutofit/>
            </a:bodyPr>
            <a:lstStyle/>
            <a:p>
              <a:endParaRPr sz="2880" dirty="0">
                <a:solidFill>
                  <a:srgbClr val="FFFFFF"/>
                </a:solidFill>
                <a:latin typeface="Arial"/>
                <a:ea typeface="Arial"/>
                <a:cs typeface="Arial"/>
                <a:sym typeface="Arial"/>
              </a:endParaRPr>
            </a:p>
          </p:txBody>
        </p:sp>
        <p:sp>
          <p:nvSpPr>
            <p:cNvPr id="1870" name="Google Shape;1870;p36"/>
            <p:cNvSpPr/>
            <p:nvPr/>
          </p:nvSpPr>
          <p:spPr>
            <a:xfrm>
              <a:off x="331875" y="3617667"/>
              <a:ext cx="290075" cy="289383"/>
            </a:xfrm>
            <a:custGeom>
              <a:avLst/>
              <a:gdLst/>
              <a:ahLst/>
              <a:cxnLst/>
              <a:rect l="l" t="t" r="r" b="b"/>
              <a:pathLst>
                <a:path w="420" h="419" extrusionOk="0">
                  <a:moveTo>
                    <a:pt x="330" y="382"/>
                  </a:moveTo>
                  <a:cubicBezTo>
                    <a:pt x="235" y="448"/>
                    <a:pt x="104" y="424"/>
                    <a:pt x="37" y="329"/>
                  </a:cubicBezTo>
                  <a:cubicBezTo>
                    <a:pt x="-29" y="234"/>
                    <a:pt x="-5" y="104"/>
                    <a:pt x="90" y="37"/>
                  </a:cubicBezTo>
                  <a:cubicBezTo>
                    <a:pt x="185" y="-29"/>
                    <a:pt x="316" y="-5"/>
                    <a:pt x="382" y="90"/>
                  </a:cubicBezTo>
                  <a:cubicBezTo>
                    <a:pt x="449" y="185"/>
                    <a:pt x="425" y="315"/>
                    <a:pt x="330" y="382"/>
                  </a:cubicBezTo>
                  <a:close/>
                </a:path>
              </a:pathLst>
            </a:custGeom>
            <a:solidFill>
              <a:schemeClr val="accent2"/>
            </a:solidFill>
            <a:ln>
              <a:noFill/>
            </a:ln>
          </p:spPr>
          <p:txBody>
            <a:bodyPr spcFirstLastPara="1" wrap="square" lIns="144000" tIns="72000" rIns="144000" bIns="72000" anchor="ctr" anchorCtr="1">
              <a:noAutofit/>
            </a:bodyPr>
            <a:lstStyle/>
            <a:p>
              <a:endParaRPr sz="2880" dirty="0">
                <a:solidFill>
                  <a:srgbClr val="000000"/>
                </a:solidFill>
                <a:latin typeface="Arial"/>
                <a:ea typeface="Arial"/>
                <a:cs typeface="Arial"/>
                <a:sym typeface="Arial"/>
              </a:endParaRPr>
            </a:p>
          </p:txBody>
        </p:sp>
        <p:sp>
          <p:nvSpPr>
            <p:cNvPr id="1871" name="Google Shape;1871;p36"/>
            <p:cNvSpPr/>
            <p:nvPr/>
          </p:nvSpPr>
          <p:spPr>
            <a:xfrm>
              <a:off x="1889992" y="3965756"/>
              <a:ext cx="139512" cy="134677"/>
            </a:xfrm>
            <a:custGeom>
              <a:avLst/>
              <a:gdLst/>
              <a:ahLst/>
              <a:cxnLst/>
              <a:rect l="l" t="t" r="r" b="b"/>
              <a:pathLst>
                <a:path w="202" h="195" extrusionOk="0">
                  <a:moveTo>
                    <a:pt x="38" y="179"/>
                  </a:moveTo>
                  <a:lnTo>
                    <a:pt x="2" y="92"/>
                  </a:lnTo>
                  <a:cubicBezTo>
                    <a:pt x="-3" y="79"/>
                    <a:pt x="2" y="65"/>
                    <a:pt x="15" y="56"/>
                  </a:cubicBezTo>
                  <a:lnTo>
                    <a:pt x="87" y="6"/>
                  </a:lnTo>
                  <a:cubicBezTo>
                    <a:pt x="99" y="-3"/>
                    <a:pt x="115" y="-2"/>
                    <a:pt x="125" y="7"/>
                  </a:cubicBezTo>
                  <a:lnTo>
                    <a:pt x="194" y="70"/>
                  </a:lnTo>
                  <a:cubicBezTo>
                    <a:pt x="207" y="82"/>
                    <a:pt x="204" y="103"/>
                    <a:pt x="188" y="114"/>
                  </a:cubicBezTo>
                  <a:lnTo>
                    <a:pt x="81" y="188"/>
                  </a:lnTo>
                  <a:cubicBezTo>
                    <a:pt x="65" y="200"/>
                    <a:pt x="44" y="195"/>
                    <a:pt x="38" y="179"/>
                  </a:cubicBezTo>
                  <a:close/>
                </a:path>
              </a:pathLst>
            </a:custGeom>
            <a:solidFill>
              <a:schemeClr val="accent3"/>
            </a:solidFill>
            <a:ln>
              <a:noFill/>
            </a:ln>
          </p:spPr>
          <p:txBody>
            <a:bodyPr spcFirstLastPara="1" wrap="square" lIns="144000" tIns="40320" rIns="144000" bIns="40320" anchor="ctr" anchorCtr="1">
              <a:noAutofit/>
            </a:bodyPr>
            <a:lstStyle/>
            <a:p>
              <a:endParaRPr sz="2880" dirty="0">
                <a:solidFill>
                  <a:srgbClr val="000000"/>
                </a:solidFill>
                <a:latin typeface="Arial"/>
                <a:ea typeface="Arial"/>
                <a:cs typeface="Arial"/>
                <a:sym typeface="Arial"/>
              </a:endParaRPr>
            </a:p>
          </p:txBody>
        </p:sp>
        <p:sp>
          <p:nvSpPr>
            <p:cNvPr id="1872" name="Google Shape;1872;p36"/>
            <p:cNvSpPr/>
            <p:nvPr/>
          </p:nvSpPr>
          <p:spPr>
            <a:xfrm>
              <a:off x="1900352" y="3971972"/>
              <a:ext cx="116030" cy="119483"/>
            </a:xfrm>
            <a:custGeom>
              <a:avLst/>
              <a:gdLst/>
              <a:ahLst/>
              <a:cxnLst/>
              <a:rect l="l" t="t" r="r" b="b"/>
              <a:pathLst>
                <a:path w="168" h="173" extrusionOk="0">
                  <a:moveTo>
                    <a:pt x="43" y="156"/>
                  </a:moveTo>
                  <a:lnTo>
                    <a:pt x="3" y="72"/>
                  </a:lnTo>
                  <a:cubicBezTo>
                    <a:pt x="-2" y="60"/>
                    <a:pt x="0" y="47"/>
                    <a:pt x="9" y="41"/>
                  </a:cubicBezTo>
                  <a:lnTo>
                    <a:pt x="62" y="3"/>
                  </a:lnTo>
                  <a:cubicBezTo>
                    <a:pt x="71" y="-3"/>
                    <a:pt x="84" y="-1"/>
                    <a:pt x="94" y="9"/>
                  </a:cubicBezTo>
                  <a:lnTo>
                    <a:pt x="159" y="75"/>
                  </a:lnTo>
                  <a:cubicBezTo>
                    <a:pt x="171" y="88"/>
                    <a:pt x="171" y="107"/>
                    <a:pt x="159" y="115"/>
                  </a:cubicBezTo>
                  <a:lnTo>
                    <a:pt x="81" y="170"/>
                  </a:lnTo>
                  <a:cubicBezTo>
                    <a:pt x="69" y="178"/>
                    <a:pt x="50" y="171"/>
                    <a:pt x="43" y="156"/>
                  </a:cubicBezTo>
                  <a:close/>
                </a:path>
              </a:pathLst>
            </a:custGeom>
            <a:solidFill>
              <a:schemeClr val="accent2"/>
            </a:solidFill>
            <a:ln>
              <a:noFill/>
            </a:ln>
          </p:spPr>
          <p:txBody>
            <a:bodyPr spcFirstLastPara="1" wrap="square" lIns="144000" tIns="27640" rIns="144000" bIns="27640" anchor="ctr" anchorCtr="1">
              <a:noAutofit/>
            </a:bodyPr>
            <a:lstStyle/>
            <a:p>
              <a:endParaRPr sz="2880" dirty="0">
                <a:solidFill>
                  <a:srgbClr val="000000"/>
                </a:solidFill>
                <a:latin typeface="Arial"/>
                <a:ea typeface="Arial"/>
                <a:cs typeface="Arial"/>
                <a:sym typeface="Arial"/>
              </a:endParaRPr>
            </a:p>
          </p:txBody>
        </p:sp>
        <p:sp>
          <p:nvSpPr>
            <p:cNvPr id="1873" name="Google Shape;1873;p36"/>
            <p:cNvSpPr/>
            <p:nvPr/>
          </p:nvSpPr>
          <p:spPr>
            <a:xfrm>
              <a:off x="1910712" y="3978188"/>
              <a:ext cx="92548" cy="105670"/>
            </a:xfrm>
            <a:custGeom>
              <a:avLst/>
              <a:gdLst/>
              <a:ahLst/>
              <a:cxnLst/>
              <a:rect l="l" t="t" r="r" b="b"/>
              <a:pathLst>
                <a:path w="134" h="153" extrusionOk="0">
                  <a:moveTo>
                    <a:pt x="49" y="132"/>
                  </a:moveTo>
                  <a:lnTo>
                    <a:pt x="4" y="51"/>
                  </a:lnTo>
                  <a:cubicBezTo>
                    <a:pt x="-2" y="40"/>
                    <a:pt x="-2" y="29"/>
                    <a:pt x="4" y="25"/>
                  </a:cubicBezTo>
                  <a:lnTo>
                    <a:pt x="38" y="1"/>
                  </a:lnTo>
                  <a:cubicBezTo>
                    <a:pt x="44" y="-3"/>
                    <a:pt x="54" y="1"/>
                    <a:pt x="63" y="11"/>
                  </a:cubicBezTo>
                  <a:lnTo>
                    <a:pt x="123" y="81"/>
                  </a:lnTo>
                  <a:cubicBezTo>
                    <a:pt x="134" y="94"/>
                    <a:pt x="137" y="111"/>
                    <a:pt x="130" y="116"/>
                  </a:cubicBezTo>
                  <a:lnTo>
                    <a:pt x="80" y="151"/>
                  </a:lnTo>
                  <a:cubicBezTo>
                    <a:pt x="72" y="156"/>
                    <a:pt x="57" y="147"/>
                    <a:pt x="49" y="132"/>
                  </a:cubicBezTo>
                  <a:close/>
                </a:path>
              </a:pathLst>
            </a:custGeom>
            <a:solidFill>
              <a:schemeClr val="accent1"/>
            </a:solidFill>
            <a:ln>
              <a:noFill/>
            </a:ln>
          </p:spPr>
          <p:txBody>
            <a:bodyPr spcFirstLastPara="1" wrap="square" lIns="144000" tIns="16120" rIns="144000" bIns="16120" anchor="ctr" anchorCtr="1">
              <a:noAutofit/>
            </a:bodyPr>
            <a:lstStyle/>
            <a:p>
              <a:endParaRPr sz="2880" dirty="0">
                <a:solidFill>
                  <a:srgbClr val="000000"/>
                </a:solidFill>
                <a:latin typeface="Arial"/>
                <a:ea typeface="Arial"/>
                <a:cs typeface="Arial"/>
                <a:sym typeface="Arial"/>
              </a:endParaRPr>
            </a:p>
          </p:txBody>
        </p:sp>
        <p:sp>
          <p:nvSpPr>
            <p:cNvPr id="1874" name="Google Shape;1874;p36"/>
            <p:cNvSpPr/>
            <p:nvPr/>
          </p:nvSpPr>
          <p:spPr>
            <a:xfrm>
              <a:off x="2066109" y="4226823"/>
              <a:ext cx="139512" cy="134677"/>
            </a:xfrm>
            <a:custGeom>
              <a:avLst/>
              <a:gdLst/>
              <a:ahLst/>
              <a:cxnLst/>
              <a:rect l="l" t="t" r="r" b="b"/>
              <a:pathLst>
                <a:path w="202" h="195" extrusionOk="0">
                  <a:moveTo>
                    <a:pt x="8" y="125"/>
                  </a:moveTo>
                  <a:lnTo>
                    <a:pt x="78" y="188"/>
                  </a:lnTo>
                  <a:cubicBezTo>
                    <a:pt x="88" y="197"/>
                    <a:pt x="103" y="197"/>
                    <a:pt x="116" y="189"/>
                  </a:cubicBezTo>
                  <a:lnTo>
                    <a:pt x="188" y="138"/>
                  </a:lnTo>
                  <a:cubicBezTo>
                    <a:pt x="200" y="130"/>
                    <a:pt x="205" y="115"/>
                    <a:pt x="200" y="102"/>
                  </a:cubicBezTo>
                  <a:lnTo>
                    <a:pt x="165" y="15"/>
                  </a:lnTo>
                  <a:cubicBezTo>
                    <a:pt x="158" y="-1"/>
                    <a:pt x="137" y="-5"/>
                    <a:pt x="121" y="6"/>
                  </a:cubicBezTo>
                  <a:lnTo>
                    <a:pt x="15" y="80"/>
                  </a:lnTo>
                  <a:cubicBezTo>
                    <a:pt x="-2" y="91"/>
                    <a:pt x="-5" y="113"/>
                    <a:pt x="8" y="125"/>
                  </a:cubicBezTo>
                  <a:close/>
                </a:path>
              </a:pathLst>
            </a:custGeom>
            <a:solidFill>
              <a:schemeClr val="accent3"/>
            </a:solidFill>
            <a:ln>
              <a:noFill/>
            </a:ln>
          </p:spPr>
          <p:txBody>
            <a:bodyPr spcFirstLastPara="1" wrap="square" lIns="144000" tIns="40320" rIns="144000" bIns="40320" anchor="ctr" anchorCtr="1">
              <a:noAutofit/>
            </a:bodyPr>
            <a:lstStyle/>
            <a:p>
              <a:endParaRPr sz="2880" dirty="0">
                <a:solidFill>
                  <a:srgbClr val="000000"/>
                </a:solidFill>
                <a:latin typeface="Arial"/>
                <a:ea typeface="Arial"/>
                <a:cs typeface="Arial"/>
                <a:sym typeface="Arial"/>
              </a:endParaRPr>
            </a:p>
          </p:txBody>
        </p:sp>
        <p:sp>
          <p:nvSpPr>
            <p:cNvPr id="1875" name="Google Shape;1875;p36"/>
            <p:cNvSpPr/>
            <p:nvPr/>
          </p:nvSpPr>
          <p:spPr>
            <a:xfrm>
              <a:off x="2079922" y="4235111"/>
              <a:ext cx="115339" cy="120174"/>
            </a:xfrm>
            <a:custGeom>
              <a:avLst/>
              <a:gdLst/>
              <a:ahLst/>
              <a:cxnLst/>
              <a:rect l="l" t="t" r="r" b="b"/>
              <a:pathLst>
                <a:path w="167" h="174" extrusionOk="0">
                  <a:moveTo>
                    <a:pt x="9" y="98"/>
                  </a:moveTo>
                  <a:lnTo>
                    <a:pt x="74" y="165"/>
                  </a:lnTo>
                  <a:cubicBezTo>
                    <a:pt x="83" y="174"/>
                    <a:pt x="96" y="176"/>
                    <a:pt x="105" y="170"/>
                  </a:cubicBezTo>
                  <a:lnTo>
                    <a:pt x="159" y="133"/>
                  </a:lnTo>
                  <a:cubicBezTo>
                    <a:pt x="168" y="127"/>
                    <a:pt x="170" y="114"/>
                    <a:pt x="164" y="102"/>
                  </a:cubicBezTo>
                  <a:lnTo>
                    <a:pt x="124" y="18"/>
                  </a:lnTo>
                  <a:cubicBezTo>
                    <a:pt x="117" y="2"/>
                    <a:pt x="99" y="-5"/>
                    <a:pt x="87" y="4"/>
                  </a:cubicBezTo>
                  <a:lnTo>
                    <a:pt x="9" y="58"/>
                  </a:lnTo>
                  <a:cubicBezTo>
                    <a:pt x="-3" y="66"/>
                    <a:pt x="-3" y="86"/>
                    <a:pt x="9" y="98"/>
                  </a:cubicBezTo>
                  <a:close/>
                </a:path>
              </a:pathLst>
            </a:custGeom>
            <a:solidFill>
              <a:schemeClr val="accent2"/>
            </a:solidFill>
            <a:ln>
              <a:noFill/>
            </a:ln>
          </p:spPr>
          <p:txBody>
            <a:bodyPr spcFirstLastPara="1" wrap="square" lIns="144000" tIns="28200" rIns="144000" bIns="28200" anchor="ctr" anchorCtr="1">
              <a:noAutofit/>
            </a:bodyPr>
            <a:lstStyle/>
            <a:p>
              <a:endParaRPr sz="2880" dirty="0">
                <a:solidFill>
                  <a:srgbClr val="000000"/>
                </a:solidFill>
                <a:latin typeface="Arial"/>
                <a:ea typeface="Arial"/>
                <a:cs typeface="Arial"/>
                <a:sym typeface="Arial"/>
              </a:endParaRPr>
            </a:p>
          </p:txBody>
        </p:sp>
        <p:sp>
          <p:nvSpPr>
            <p:cNvPr id="1876" name="Google Shape;1876;p36"/>
            <p:cNvSpPr/>
            <p:nvPr/>
          </p:nvSpPr>
          <p:spPr>
            <a:xfrm>
              <a:off x="2092354" y="4243399"/>
              <a:ext cx="93238" cy="105670"/>
            </a:xfrm>
            <a:custGeom>
              <a:avLst/>
              <a:gdLst/>
              <a:ahLst/>
              <a:cxnLst/>
              <a:rect l="l" t="t" r="r" b="b"/>
              <a:pathLst>
                <a:path w="135" h="153" extrusionOk="0">
                  <a:moveTo>
                    <a:pt x="12" y="72"/>
                  </a:moveTo>
                  <a:lnTo>
                    <a:pt x="72" y="142"/>
                  </a:lnTo>
                  <a:cubicBezTo>
                    <a:pt x="81" y="151"/>
                    <a:pt x="91" y="155"/>
                    <a:pt x="97" y="151"/>
                  </a:cubicBezTo>
                  <a:lnTo>
                    <a:pt x="131" y="127"/>
                  </a:lnTo>
                  <a:cubicBezTo>
                    <a:pt x="137" y="124"/>
                    <a:pt x="136" y="112"/>
                    <a:pt x="130" y="101"/>
                  </a:cubicBezTo>
                  <a:lnTo>
                    <a:pt x="86" y="20"/>
                  </a:lnTo>
                  <a:cubicBezTo>
                    <a:pt x="78" y="5"/>
                    <a:pt x="63" y="-4"/>
                    <a:pt x="55" y="1"/>
                  </a:cubicBezTo>
                  <a:lnTo>
                    <a:pt x="5" y="36"/>
                  </a:lnTo>
                  <a:cubicBezTo>
                    <a:pt x="-3" y="42"/>
                    <a:pt x="0" y="59"/>
                    <a:pt x="12" y="72"/>
                  </a:cubicBezTo>
                  <a:close/>
                </a:path>
              </a:pathLst>
            </a:custGeom>
            <a:solidFill>
              <a:schemeClr val="accent1"/>
            </a:solidFill>
            <a:ln>
              <a:noFill/>
            </a:ln>
          </p:spPr>
          <p:txBody>
            <a:bodyPr spcFirstLastPara="1" wrap="square" lIns="144000" tIns="16120" rIns="144000" bIns="16120" anchor="ctr" anchorCtr="1">
              <a:noAutofit/>
            </a:bodyPr>
            <a:lstStyle/>
            <a:p>
              <a:endParaRPr sz="2880" dirty="0">
                <a:solidFill>
                  <a:srgbClr val="000000"/>
                </a:solidFill>
                <a:latin typeface="Arial"/>
                <a:ea typeface="Arial"/>
                <a:cs typeface="Arial"/>
                <a:sym typeface="Arial"/>
              </a:endParaRPr>
            </a:p>
          </p:txBody>
        </p:sp>
      </p:grpSp>
      <p:grpSp>
        <p:nvGrpSpPr>
          <p:cNvPr id="1877" name="Google Shape;1877;p36"/>
          <p:cNvGrpSpPr/>
          <p:nvPr/>
        </p:nvGrpSpPr>
        <p:grpSpPr>
          <a:xfrm>
            <a:off x="11534764" y="-1024675"/>
            <a:ext cx="4616549" cy="4838925"/>
            <a:chOff x="7209227" y="-640422"/>
            <a:chExt cx="2885343" cy="3024328"/>
          </a:xfrm>
        </p:grpSpPr>
        <p:sp>
          <p:nvSpPr>
            <p:cNvPr id="1878" name="Google Shape;1878;p36"/>
            <p:cNvSpPr/>
            <p:nvPr/>
          </p:nvSpPr>
          <p:spPr>
            <a:xfrm rot="-2700000" flipH="1">
              <a:off x="7395642" y="157244"/>
              <a:ext cx="2512512" cy="1567979"/>
            </a:xfrm>
            <a:custGeom>
              <a:avLst/>
              <a:gdLst/>
              <a:ahLst/>
              <a:cxnLst/>
              <a:rect l="l" t="t" r="r" b="b"/>
              <a:pathLst>
                <a:path w="2825" h="1763" extrusionOk="0">
                  <a:moveTo>
                    <a:pt x="2816" y="1747"/>
                  </a:moveTo>
                  <a:lnTo>
                    <a:pt x="2244" y="1409"/>
                  </a:lnTo>
                  <a:lnTo>
                    <a:pt x="2256" y="1387"/>
                  </a:lnTo>
                  <a:lnTo>
                    <a:pt x="2119" y="1278"/>
                  </a:lnTo>
                  <a:lnTo>
                    <a:pt x="2139" y="1243"/>
                  </a:lnTo>
                  <a:lnTo>
                    <a:pt x="2124" y="1234"/>
                  </a:lnTo>
                  <a:lnTo>
                    <a:pt x="2104" y="1269"/>
                  </a:lnTo>
                  <a:lnTo>
                    <a:pt x="2080" y="1256"/>
                  </a:lnTo>
                  <a:lnTo>
                    <a:pt x="2111" y="1202"/>
                  </a:lnTo>
                  <a:lnTo>
                    <a:pt x="2064" y="1175"/>
                  </a:lnTo>
                  <a:lnTo>
                    <a:pt x="2054" y="1193"/>
                  </a:lnTo>
                  <a:lnTo>
                    <a:pt x="2006" y="1165"/>
                  </a:lnTo>
                  <a:lnTo>
                    <a:pt x="2058" y="1076"/>
                  </a:lnTo>
                  <a:lnTo>
                    <a:pt x="339" y="76"/>
                  </a:lnTo>
                  <a:lnTo>
                    <a:pt x="259" y="215"/>
                  </a:lnTo>
                  <a:lnTo>
                    <a:pt x="233" y="200"/>
                  </a:lnTo>
                  <a:lnTo>
                    <a:pt x="314" y="61"/>
                  </a:lnTo>
                  <a:lnTo>
                    <a:pt x="208" y="0"/>
                  </a:lnTo>
                  <a:lnTo>
                    <a:pt x="0" y="357"/>
                  </a:lnTo>
                  <a:lnTo>
                    <a:pt x="105" y="418"/>
                  </a:lnTo>
                  <a:lnTo>
                    <a:pt x="186" y="280"/>
                  </a:lnTo>
                  <a:lnTo>
                    <a:pt x="212" y="295"/>
                  </a:lnTo>
                  <a:lnTo>
                    <a:pt x="131" y="433"/>
                  </a:lnTo>
                  <a:lnTo>
                    <a:pt x="1850" y="1433"/>
                  </a:lnTo>
                  <a:lnTo>
                    <a:pt x="1902" y="1344"/>
                  </a:lnTo>
                  <a:lnTo>
                    <a:pt x="1949" y="1371"/>
                  </a:lnTo>
                  <a:lnTo>
                    <a:pt x="1939" y="1389"/>
                  </a:lnTo>
                  <a:lnTo>
                    <a:pt x="1986" y="1417"/>
                  </a:lnTo>
                  <a:lnTo>
                    <a:pt x="2017" y="1363"/>
                  </a:lnTo>
                  <a:lnTo>
                    <a:pt x="2041" y="1377"/>
                  </a:lnTo>
                  <a:lnTo>
                    <a:pt x="2020" y="1412"/>
                  </a:lnTo>
                  <a:lnTo>
                    <a:pt x="2035" y="1421"/>
                  </a:lnTo>
                  <a:lnTo>
                    <a:pt x="2056" y="1386"/>
                  </a:lnTo>
                  <a:lnTo>
                    <a:pt x="2219" y="1451"/>
                  </a:lnTo>
                  <a:lnTo>
                    <a:pt x="2231" y="1430"/>
                  </a:lnTo>
                  <a:lnTo>
                    <a:pt x="2808" y="1760"/>
                  </a:lnTo>
                  <a:cubicBezTo>
                    <a:pt x="2815" y="1764"/>
                    <a:pt x="2823" y="1764"/>
                    <a:pt x="2825" y="1761"/>
                  </a:cubicBezTo>
                  <a:cubicBezTo>
                    <a:pt x="2827" y="1757"/>
                    <a:pt x="2823" y="1751"/>
                    <a:pt x="2816" y="1747"/>
                  </a:cubicBezTo>
                  <a:close/>
                </a:path>
              </a:pathLst>
            </a:custGeom>
            <a:solidFill>
              <a:schemeClr val="accent4"/>
            </a:solidFill>
            <a:ln>
              <a:noFill/>
            </a:ln>
          </p:spPr>
          <p:txBody>
            <a:bodyPr spcFirstLastPara="1" wrap="square" lIns="144000" tIns="72000" rIns="144000" bIns="72000" anchor="ctr" anchorCtr="1">
              <a:noAutofit/>
            </a:bodyPr>
            <a:lstStyle/>
            <a:p>
              <a:endParaRPr sz="2880" dirty="0">
                <a:solidFill>
                  <a:srgbClr val="FFFFFF"/>
                </a:solidFill>
                <a:latin typeface="Arial"/>
                <a:ea typeface="Arial"/>
                <a:cs typeface="Arial"/>
                <a:sym typeface="Arial"/>
              </a:endParaRPr>
            </a:p>
          </p:txBody>
        </p:sp>
        <p:sp>
          <p:nvSpPr>
            <p:cNvPr id="1879" name="Google Shape;1879;p36"/>
            <p:cNvSpPr/>
            <p:nvPr/>
          </p:nvSpPr>
          <p:spPr>
            <a:xfrm rot="-2700000" flipH="1">
              <a:off x="7871774" y="-65668"/>
              <a:ext cx="1736968" cy="1149081"/>
            </a:xfrm>
            <a:custGeom>
              <a:avLst/>
              <a:gdLst/>
              <a:ahLst/>
              <a:cxnLst/>
              <a:rect l="l" t="t" r="r" b="b"/>
              <a:pathLst>
                <a:path w="1953" h="1292" extrusionOk="0">
                  <a:moveTo>
                    <a:pt x="0" y="365"/>
                  </a:moveTo>
                  <a:lnTo>
                    <a:pt x="194" y="0"/>
                  </a:lnTo>
                  <a:lnTo>
                    <a:pt x="1953" y="927"/>
                  </a:lnTo>
                  <a:lnTo>
                    <a:pt x="1760" y="1292"/>
                  </a:lnTo>
                  <a:lnTo>
                    <a:pt x="0" y="365"/>
                  </a:lnTo>
                  <a:close/>
                </a:path>
              </a:pathLst>
            </a:custGeom>
            <a:solidFill>
              <a:schemeClr val="accent3"/>
            </a:solidFill>
            <a:ln>
              <a:noFill/>
            </a:ln>
          </p:spPr>
          <p:txBody>
            <a:bodyPr spcFirstLastPara="1" wrap="square" lIns="144000" tIns="72000" rIns="144000" bIns="72000" anchor="ctr" anchorCtr="1">
              <a:noAutofit/>
            </a:bodyPr>
            <a:lstStyle/>
            <a:p>
              <a:endParaRPr sz="2880" dirty="0">
                <a:solidFill>
                  <a:srgbClr val="000000"/>
                </a:solidFill>
                <a:latin typeface="Arial"/>
                <a:ea typeface="Arial"/>
                <a:cs typeface="Arial"/>
                <a:sym typeface="Arial"/>
              </a:endParaRPr>
            </a:p>
          </p:txBody>
        </p:sp>
        <p:sp>
          <p:nvSpPr>
            <p:cNvPr id="1880" name="Google Shape;1880;p36"/>
            <p:cNvSpPr/>
            <p:nvPr/>
          </p:nvSpPr>
          <p:spPr>
            <a:xfrm rot="-2700000" flipH="1">
              <a:off x="7914396" y="11785"/>
              <a:ext cx="1602671" cy="991660"/>
            </a:xfrm>
            <a:custGeom>
              <a:avLst/>
              <a:gdLst/>
              <a:ahLst/>
              <a:cxnLst/>
              <a:rect l="l" t="t" r="r" b="b"/>
              <a:pathLst>
                <a:path w="1802" h="1115" extrusionOk="0">
                  <a:moveTo>
                    <a:pt x="0" y="230"/>
                  </a:moveTo>
                  <a:lnTo>
                    <a:pt x="122" y="0"/>
                  </a:lnTo>
                  <a:lnTo>
                    <a:pt x="1802" y="885"/>
                  </a:lnTo>
                  <a:lnTo>
                    <a:pt x="1680" y="1115"/>
                  </a:lnTo>
                  <a:lnTo>
                    <a:pt x="0" y="230"/>
                  </a:lnTo>
                  <a:close/>
                </a:path>
              </a:pathLst>
            </a:custGeom>
            <a:solidFill>
              <a:schemeClr val="accent1"/>
            </a:solidFill>
            <a:ln>
              <a:noFill/>
            </a:ln>
          </p:spPr>
          <p:txBody>
            <a:bodyPr spcFirstLastPara="1" wrap="square" lIns="144000" tIns="72000" rIns="144000" bIns="72000" anchor="ctr" anchorCtr="1">
              <a:noAutofit/>
            </a:bodyPr>
            <a:lstStyle/>
            <a:p>
              <a:endParaRPr sz="2880" dirty="0">
                <a:solidFill>
                  <a:srgbClr val="000000"/>
                </a:solidFill>
                <a:latin typeface="Arial"/>
                <a:ea typeface="Arial"/>
                <a:cs typeface="Arial"/>
                <a:sym typeface="Arial"/>
              </a:endParaRPr>
            </a:p>
          </p:txBody>
        </p:sp>
        <p:sp>
          <p:nvSpPr>
            <p:cNvPr id="1881" name="Google Shape;1881;p36"/>
            <p:cNvSpPr/>
            <p:nvPr/>
          </p:nvSpPr>
          <p:spPr>
            <a:xfrm rot="-2700000" flipH="1">
              <a:off x="8102078" y="125318"/>
              <a:ext cx="1585773" cy="862700"/>
            </a:xfrm>
            <a:custGeom>
              <a:avLst/>
              <a:gdLst/>
              <a:ahLst/>
              <a:cxnLst/>
              <a:rect l="l" t="t" r="r" b="b"/>
              <a:pathLst>
                <a:path w="1783" h="970" extrusionOk="0">
                  <a:moveTo>
                    <a:pt x="0" y="43"/>
                  </a:moveTo>
                  <a:lnTo>
                    <a:pt x="24" y="0"/>
                  </a:lnTo>
                  <a:lnTo>
                    <a:pt x="1783" y="927"/>
                  </a:lnTo>
                  <a:lnTo>
                    <a:pt x="1760" y="970"/>
                  </a:lnTo>
                  <a:lnTo>
                    <a:pt x="0" y="43"/>
                  </a:lnTo>
                  <a:close/>
                </a:path>
              </a:pathLst>
            </a:custGeom>
            <a:solidFill>
              <a:schemeClr val="accent2"/>
            </a:solidFill>
            <a:ln>
              <a:noFill/>
            </a:ln>
          </p:spPr>
          <p:txBody>
            <a:bodyPr spcFirstLastPara="1" wrap="square" lIns="144000" tIns="72000" rIns="144000" bIns="72000" anchor="ctr" anchorCtr="1">
              <a:noAutofit/>
            </a:bodyPr>
            <a:lstStyle/>
            <a:p>
              <a:endParaRPr sz="2880" dirty="0">
                <a:solidFill>
                  <a:srgbClr val="000000"/>
                </a:solidFill>
                <a:latin typeface="Arial"/>
                <a:ea typeface="Arial"/>
                <a:cs typeface="Arial"/>
                <a:sym typeface="Arial"/>
              </a:endParaRPr>
            </a:p>
          </p:txBody>
        </p:sp>
        <p:sp>
          <p:nvSpPr>
            <p:cNvPr id="1882" name="Google Shape;1882;p36"/>
            <p:cNvSpPr/>
            <p:nvPr/>
          </p:nvSpPr>
          <p:spPr>
            <a:xfrm rot="-2700000" flipH="1">
              <a:off x="8391341" y="1120544"/>
              <a:ext cx="226793" cy="297943"/>
            </a:xfrm>
            <a:custGeom>
              <a:avLst/>
              <a:gdLst/>
              <a:ahLst/>
              <a:cxnLst/>
              <a:rect l="l" t="t" r="r" b="b"/>
              <a:pathLst>
                <a:path w="255" h="335" extrusionOk="0">
                  <a:moveTo>
                    <a:pt x="0" y="278"/>
                  </a:moveTo>
                  <a:lnTo>
                    <a:pt x="147" y="0"/>
                  </a:lnTo>
                  <a:lnTo>
                    <a:pt x="255" y="57"/>
                  </a:lnTo>
                  <a:lnTo>
                    <a:pt x="108" y="335"/>
                  </a:lnTo>
                  <a:lnTo>
                    <a:pt x="0" y="278"/>
                  </a:lnTo>
                  <a:close/>
                </a:path>
              </a:pathLst>
            </a:custGeom>
            <a:solidFill>
              <a:schemeClr val="accent3"/>
            </a:solidFill>
            <a:ln>
              <a:noFill/>
            </a:ln>
          </p:spPr>
          <p:txBody>
            <a:bodyPr spcFirstLastPara="1" wrap="square" lIns="144000" tIns="72000" rIns="144000" bIns="72000" anchor="ctr" anchorCtr="1">
              <a:noAutofit/>
            </a:bodyPr>
            <a:lstStyle/>
            <a:p>
              <a:endParaRPr sz="2880" dirty="0">
                <a:solidFill>
                  <a:srgbClr val="000000"/>
                </a:solidFill>
                <a:latin typeface="Arial"/>
                <a:ea typeface="Arial"/>
                <a:cs typeface="Arial"/>
                <a:sym typeface="Arial"/>
              </a:endParaRPr>
            </a:p>
          </p:txBody>
        </p:sp>
        <p:sp>
          <p:nvSpPr>
            <p:cNvPr id="1883" name="Google Shape;1883;p36"/>
            <p:cNvSpPr/>
            <p:nvPr/>
          </p:nvSpPr>
          <p:spPr>
            <a:xfrm rot="-2700000" flipH="1">
              <a:off x="8419802" y="1135664"/>
              <a:ext cx="169872" cy="267704"/>
            </a:xfrm>
            <a:custGeom>
              <a:avLst/>
              <a:gdLst/>
              <a:ahLst/>
              <a:cxnLst/>
              <a:rect l="l" t="t" r="r" b="b"/>
              <a:pathLst>
                <a:path w="191" h="301" extrusionOk="0">
                  <a:moveTo>
                    <a:pt x="0" y="278"/>
                  </a:moveTo>
                  <a:lnTo>
                    <a:pt x="147" y="0"/>
                  </a:lnTo>
                  <a:lnTo>
                    <a:pt x="191" y="23"/>
                  </a:lnTo>
                  <a:lnTo>
                    <a:pt x="44" y="301"/>
                  </a:lnTo>
                  <a:lnTo>
                    <a:pt x="0" y="278"/>
                  </a:lnTo>
                  <a:close/>
                </a:path>
              </a:pathLst>
            </a:custGeom>
            <a:solidFill>
              <a:schemeClr val="accent4"/>
            </a:solidFill>
            <a:ln>
              <a:noFill/>
            </a:ln>
          </p:spPr>
          <p:txBody>
            <a:bodyPr spcFirstLastPara="1" wrap="square" lIns="144000" tIns="72000" rIns="144000" bIns="72000" anchor="ctr" anchorCtr="1">
              <a:noAutofit/>
            </a:bodyPr>
            <a:lstStyle/>
            <a:p>
              <a:endParaRPr sz="2880" dirty="0">
                <a:solidFill>
                  <a:srgbClr val="FFFFFF"/>
                </a:solidFill>
                <a:latin typeface="Arial"/>
                <a:ea typeface="Arial"/>
                <a:cs typeface="Arial"/>
                <a:sym typeface="Arial"/>
              </a:endParaRPr>
            </a:p>
          </p:txBody>
        </p:sp>
        <p:sp>
          <p:nvSpPr>
            <p:cNvPr id="1884" name="Google Shape;1884;p36"/>
            <p:cNvSpPr/>
            <p:nvPr/>
          </p:nvSpPr>
          <p:spPr>
            <a:xfrm rot="-2700000" flipH="1">
              <a:off x="8036544" y="58295"/>
              <a:ext cx="1436356" cy="809337"/>
            </a:xfrm>
            <a:custGeom>
              <a:avLst/>
              <a:gdLst/>
              <a:ahLst/>
              <a:cxnLst/>
              <a:rect l="l" t="t" r="r" b="b"/>
              <a:pathLst>
                <a:path w="1615" h="910" extrusionOk="0">
                  <a:moveTo>
                    <a:pt x="0" y="82"/>
                  </a:moveTo>
                  <a:lnTo>
                    <a:pt x="43" y="0"/>
                  </a:lnTo>
                  <a:lnTo>
                    <a:pt x="1615" y="828"/>
                  </a:lnTo>
                  <a:lnTo>
                    <a:pt x="1572" y="910"/>
                  </a:lnTo>
                  <a:lnTo>
                    <a:pt x="0" y="82"/>
                  </a:lnTo>
                  <a:close/>
                </a:path>
              </a:pathLst>
            </a:custGeom>
            <a:solidFill>
              <a:schemeClr val="lt1"/>
            </a:solidFill>
            <a:ln>
              <a:noFill/>
            </a:ln>
          </p:spPr>
          <p:txBody>
            <a:bodyPr spcFirstLastPara="1" wrap="square" lIns="144000" tIns="72000" rIns="144000" bIns="72000" anchor="ctr" anchorCtr="1">
              <a:noAutofit/>
            </a:bodyPr>
            <a:lstStyle/>
            <a:p>
              <a:endParaRPr sz="2880" dirty="0">
                <a:solidFill>
                  <a:srgbClr val="000000"/>
                </a:solidFill>
                <a:latin typeface="Arial"/>
                <a:ea typeface="Arial"/>
                <a:cs typeface="Arial"/>
                <a:sym typeface="Arial"/>
              </a:endParaRPr>
            </a:p>
          </p:txBody>
        </p:sp>
        <p:sp>
          <p:nvSpPr>
            <p:cNvPr id="1885" name="Google Shape;1885;p36"/>
            <p:cNvSpPr/>
            <p:nvPr/>
          </p:nvSpPr>
          <p:spPr>
            <a:xfrm rot="-2700000" flipH="1">
              <a:off x="8974837" y="-390679"/>
              <a:ext cx="62257" cy="85381"/>
            </a:xfrm>
            <a:custGeom>
              <a:avLst/>
              <a:gdLst/>
              <a:ahLst/>
              <a:cxnLst/>
              <a:rect l="l" t="t" r="r" b="b"/>
              <a:pathLst>
                <a:path w="70" h="96" extrusionOk="0">
                  <a:moveTo>
                    <a:pt x="0" y="82"/>
                  </a:moveTo>
                  <a:lnTo>
                    <a:pt x="43" y="0"/>
                  </a:lnTo>
                  <a:lnTo>
                    <a:pt x="70" y="14"/>
                  </a:lnTo>
                  <a:lnTo>
                    <a:pt x="26" y="96"/>
                  </a:lnTo>
                  <a:lnTo>
                    <a:pt x="0" y="82"/>
                  </a:lnTo>
                  <a:close/>
                </a:path>
              </a:pathLst>
            </a:custGeom>
            <a:solidFill>
              <a:schemeClr val="accent2"/>
            </a:solidFill>
            <a:ln>
              <a:noFill/>
            </a:ln>
          </p:spPr>
          <p:txBody>
            <a:bodyPr spcFirstLastPara="1" wrap="square" lIns="144000" tIns="0" rIns="144000" bIns="0" anchor="ctr" anchorCtr="1">
              <a:noAutofit/>
            </a:bodyPr>
            <a:lstStyle/>
            <a:p>
              <a:endParaRPr sz="2880" dirty="0">
                <a:solidFill>
                  <a:srgbClr val="000000"/>
                </a:solidFill>
                <a:latin typeface="Arial"/>
                <a:ea typeface="Arial"/>
                <a:cs typeface="Arial"/>
                <a:sym typeface="Arial"/>
              </a:endParaRPr>
            </a:p>
          </p:txBody>
        </p:sp>
        <p:sp>
          <p:nvSpPr>
            <p:cNvPr id="1886" name="Google Shape;1886;p36"/>
            <p:cNvSpPr/>
            <p:nvPr/>
          </p:nvSpPr>
          <p:spPr>
            <a:xfrm rot="-2700000" flipH="1">
              <a:off x="8406926" y="1284116"/>
              <a:ext cx="128961" cy="185881"/>
            </a:xfrm>
            <a:custGeom>
              <a:avLst/>
              <a:gdLst/>
              <a:ahLst/>
              <a:cxnLst/>
              <a:rect l="l" t="t" r="r" b="b"/>
              <a:pathLst>
                <a:path w="145" h="209" extrusionOk="0">
                  <a:moveTo>
                    <a:pt x="48" y="209"/>
                  </a:moveTo>
                  <a:lnTo>
                    <a:pt x="145" y="26"/>
                  </a:lnTo>
                  <a:lnTo>
                    <a:pt x="97" y="0"/>
                  </a:lnTo>
                  <a:lnTo>
                    <a:pt x="0" y="183"/>
                  </a:lnTo>
                  <a:lnTo>
                    <a:pt x="48" y="209"/>
                  </a:lnTo>
                  <a:close/>
                </a:path>
              </a:pathLst>
            </a:custGeom>
            <a:solidFill>
              <a:schemeClr val="accent3"/>
            </a:solidFill>
            <a:ln>
              <a:noFill/>
            </a:ln>
          </p:spPr>
          <p:txBody>
            <a:bodyPr spcFirstLastPara="1" wrap="square" lIns="144000" tIns="48360" rIns="144000" bIns="48360" anchor="ctr" anchorCtr="1">
              <a:noAutofit/>
            </a:bodyPr>
            <a:lstStyle/>
            <a:p>
              <a:endParaRPr sz="2880" dirty="0">
                <a:solidFill>
                  <a:srgbClr val="000000"/>
                </a:solidFill>
                <a:latin typeface="Arial"/>
                <a:ea typeface="Arial"/>
                <a:cs typeface="Arial"/>
                <a:sym typeface="Arial"/>
              </a:endParaRPr>
            </a:p>
          </p:txBody>
        </p:sp>
        <p:sp>
          <p:nvSpPr>
            <p:cNvPr id="1887" name="Google Shape;1887;p36"/>
            <p:cNvSpPr/>
            <p:nvPr/>
          </p:nvSpPr>
          <p:spPr>
            <a:xfrm rot="-2700000" flipH="1">
              <a:off x="8383882" y="1313886"/>
              <a:ext cx="146748" cy="218788"/>
            </a:xfrm>
            <a:custGeom>
              <a:avLst/>
              <a:gdLst/>
              <a:ahLst/>
              <a:cxnLst/>
              <a:rect l="l" t="t" r="r" b="b"/>
              <a:pathLst>
                <a:path w="165" h="246" extrusionOk="0">
                  <a:moveTo>
                    <a:pt x="49" y="246"/>
                  </a:moveTo>
                  <a:lnTo>
                    <a:pt x="165" y="26"/>
                  </a:lnTo>
                  <a:lnTo>
                    <a:pt x="117" y="0"/>
                  </a:lnTo>
                  <a:lnTo>
                    <a:pt x="0" y="220"/>
                  </a:lnTo>
                  <a:lnTo>
                    <a:pt x="49" y="246"/>
                  </a:lnTo>
                  <a:close/>
                </a:path>
              </a:pathLst>
            </a:custGeom>
            <a:solidFill>
              <a:schemeClr val="accent2"/>
            </a:solidFill>
            <a:ln>
              <a:noFill/>
            </a:ln>
          </p:spPr>
          <p:txBody>
            <a:bodyPr spcFirstLastPara="1" wrap="square" lIns="144000" tIns="69680" rIns="144000" bIns="69680" anchor="ctr" anchorCtr="1">
              <a:noAutofit/>
            </a:bodyPr>
            <a:lstStyle/>
            <a:p>
              <a:endParaRPr sz="2880" dirty="0">
                <a:solidFill>
                  <a:srgbClr val="000000"/>
                </a:solidFill>
                <a:latin typeface="Arial"/>
                <a:ea typeface="Arial"/>
                <a:cs typeface="Arial"/>
                <a:sym typeface="Arial"/>
              </a:endParaRPr>
            </a:p>
          </p:txBody>
        </p:sp>
        <p:sp>
          <p:nvSpPr>
            <p:cNvPr id="1888" name="Google Shape;1888;p36"/>
            <p:cNvSpPr/>
            <p:nvPr/>
          </p:nvSpPr>
          <p:spPr>
            <a:xfrm rot="-2700000" flipH="1">
              <a:off x="8390471" y="1392428"/>
              <a:ext cx="99611" cy="169872"/>
            </a:xfrm>
            <a:custGeom>
              <a:avLst/>
              <a:gdLst/>
              <a:ahLst/>
              <a:cxnLst/>
              <a:rect l="l" t="t" r="r" b="b"/>
              <a:pathLst>
                <a:path w="112" h="191" extrusionOk="0">
                  <a:moveTo>
                    <a:pt x="15" y="191"/>
                  </a:moveTo>
                  <a:lnTo>
                    <a:pt x="112" y="8"/>
                  </a:lnTo>
                  <a:lnTo>
                    <a:pt x="96" y="0"/>
                  </a:lnTo>
                  <a:lnTo>
                    <a:pt x="0" y="183"/>
                  </a:lnTo>
                  <a:lnTo>
                    <a:pt x="15" y="191"/>
                  </a:lnTo>
                  <a:close/>
                </a:path>
              </a:pathLst>
            </a:custGeom>
            <a:solidFill>
              <a:schemeClr val="accent2"/>
            </a:solidFill>
            <a:ln>
              <a:noFill/>
            </a:ln>
          </p:spPr>
          <p:txBody>
            <a:bodyPr spcFirstLastPara="1" wrap="square" lIns="144000" tIns="38000" rIns="144000" bIns="38000" anchor="ctr" anchorCtr="1">
              <a:noAutofit/>
            </a:bodyPr>
            <a:lstStyle/>
            <a:p>
              <a:endParaRPr sz="2880" dirty="0">
                <a:solidFill>
                  <a:srgbClr val="000000"/>
                </a:solidFill>
                <a:latin typeface="Arial"/>
                <a:ea typeface="Arial"/>
                <a:cs typeface="Arial"/>
                <a:sym typeface="Arial"/>
              </a:endParaRPr>
            </a:p>
          </p:txBody>
        </p:sp>
        <p:sp>
          <p:nvSpPr>
            <p:cNvPr id="1889" name="Google Shape;1889;p36"/>
            <p:cNvSpPr/>
            <p:nvPr/>
          </p:nvSpPr>
          <p:spPr>
            <a:xfrm rot="-2700000" flipH="1">
              <a:off x="8409786" y="1403931"/>
              <a:ext cx="72930" cy="108505"/>
            </a:xfrm>
            <a:custGeom>
              <a:avLst/>
              <a:gdLst/>
              <a:ahLst/>
              <a:cxnLst/>
              <a:rect l="l" t="t" r="r" b="b"/>
              <a:pathLst>
                <a:path w="82" h="122" extrusionOk="0">
                  <a:moveTo>
                    <a:pt x="24" y="122"/>
                  </a:moveTo>
                  <a:lnTo>
                    <a:pt x="82" y="12"/>
                  </a:lnTo>
                  <a:lnTo>
                    <a:pt x="58" y="0"/>
                  </a:lnTo>
                  <a:lnTo>
                    <a:pt x="0" y="110"/>
                  </a:lnTo>
                  <a:lnTo>
                    <a:pt x="24" y="122"/>
                  </a:lnTo>
                  <a:close/>
                </a:path>
              </a:pathLst>
            </a:custGeom>
            <a:solidFill>
              <a:srgbClr val="04456F"/>
            </a:solidFill>
            <a:ln>
              <a:noFill/>
            </a:ln>
          </p:spPr>
          <p:txBody>
            <a:bodyPr spcFirstLastPara="1" wrap="square" lIns="144000" tIns="0" rIns="144000" bIns="0" anchor="ctr" anchorCtr="1">
              <a:noAutofit/>
            </a:bodyPr>
            <a:lstStyle/>
            <a:p>
              <a:endParaRPr sz="2880" dirty="0">
                <a:solidFill>
                  <a:srgbClr val="FFFFFF"/>
                </a:solidFill>
                <a:latin typeface="Arial"/>
                <a:ea typeface="Arial"/>
                <a:cs typeface="Arial"/>
                <a:sym typeface="Arial"/>
              </a:endParaRPr>
            </a:p>
          </p:txBody>
        </p:sp>
        <p:sp>
          <p:nvSpPr>
            <p:cNvPr id="1890" name="Google Shape;1890;p36"/>
            <p:cNvSpPr/>
            <p:nvPr/>
          </p:nvSpPr>
          <p:spPr>
            <a:xfrm rot="-2700000" flipH="1">
              <a:off x="8424184" y="1326721"/>
              <a:ext cx="86270" cy="92496"/>
            </a:xfrm>
            <a:custGeom>
              <a:avLst/>
              <a:gdLst/>
              <a:ahLst/>
              <a:cxnLst/>
              <a:rect l="l" t="t" r="r" b="b"/>
              <a:pathLst>
                <a:path w="97" h="104" extrusionOk="0">
                  <a:moveTo>
                    <a:pt x="24" y="104"/>
                  </a:moveTo>
                  <a:lnTo>
                    <a:pt x="97" y="25"/>
                  </a:lnTo>
                  <a:lnTo>
                    <a:pt x="49" y="0"/>
                  </a:lnTo>
                  <a:lnTo>
                    <a:pt x="0" y="92"/>
                  </a:lnTo>
                  <a:lnTo>
                    <a:pt x="24" y="104"/>
                  </a:lnTo>
                  <a:close/>
                </a:path>
              </a:pathLst>
            </a:custGeom>
            <a:solidFill>
              <a:schemeClr val="accent1"/>
            </a:solidFill>
            <a:ln>
              <a:noFill/>
            </a:ln>
          </p:spPr>
          <p:txBody>
            <a:bodyPr spcFirstLastPara="1" wrap="square" lIns="144000" tIns="0" rIns="144000" bIns="0" anchor="ctr" anchorCtr="1">
              <a:noAutofit/>
            </a:bodyPr>
            <a:lstStyle/>
            <a:p>
              <a:endParaRPr sz="2880" dirty="0">
                <a:solidFill>
                  <a:srgbClr val="000000"/>
                </a:solidFill>
                <a:latin typeface="Arial"/>
                <a:ea typeface="Arial"/>
                <a:cs typeface="Arial"/>
                <a:sym typeface="Arial"/>
              </a:endParaRPr>
            </a:p>
          </p:txBody>
        </p:sp>
        <p:sp>
          <p:nvSpPr>
            <p:cNvPr id="1891" name="Google Shape;1891;p36"/>
            <p:cNvSpPr/>
            <p:nvPr/>
          </p:nvSpPr>
          <p:spPr>
            <a:xfrm rot="-2700000" flipH="1">
              <a:off x="8399002" y="1342346"/>
              <a:ext cx="116509" cy="161867"/>
            </a:xfrm>
            <a:custGeom>
              <a:avLst/>
              <a:gdLst/>
              <a:ahLst/>
              <a:cxnLst/>
              <a:rect l="l" t="t" r="r" b="b"/>
              <a:pathLst>
                <a:path w="131" h="182" extrusionOk="0">
                  <a:moveTo>
                    <a:pt x="49" y="182"/>
                  </a:moveTo>
                  <a:lnTo>
                    <a:pt x="131" y="26"/>
                  </a:lnTo>
                  <a:lnTo>
                    <a:pt x="83" y="0"/>
                  </a:lnTo>
                  <a:lnTo>
                    <a:pt x="0" y="156"/>
                  </a:lnTo>
                  <a:lnTo>
                    <a:pt x="49" y="182"/>
                  </a:lnTo>
                  <a:close/>
                </a:path>
              </a:pathLst>
            </a:custGeom>
            <a:solidFill>
              <a:schemeClr val="accent3"/>
            </a:solidFill>
            <a:ln>
              <a:noFill/>
            </a:ln>
          </p:spPr>
          <p:txBody>
            <a:bodyPr spcFirstLastPara="1" wrap="square" lIns="144000" tIns="32800" rIns="144000" bIns="32800" anchor="ctr" anchorCtr="1">
              <a:noAutofit/>
            </a:bodyPr>
            <a:lstStyle/>
            <a:p>
              <a:endParaRPr sz="2880" dirty="0">
                <a:solidFill>
                  <a:srgbClr val="000000"/>
                </a:solidFill>
                <a:latin typeface="Arial"/>
                <a:ea typeface="Arial"/>
                <a:cs typeface="Arial"/>
                <a:sym typeface="Arial"/>
              </a:endParaRPr>
            </a:p>
          </p:txBody>
        </p:sp>
        <p:sp>
          <p:nvSpPr>
            <p:cNvPr id="1892" name="Google Shape;1892;p36"/>
            <p:cNvSpPr/>
            <p:nvPr/>
          </p:nvSpPr>
          <p:spPr>
            <a:xfrm rot="-2700000" flipH="1">
              <a:off x="8402608" y="1415682"/>
              <a:ext cx="74708" cy="122735"/>
            </a:xfrm>
            <a:custGeom>
              <a:avLst/>
              <a:gdLst/>
              <a:ahLst/>
              <a:cxnLst/>
              <a:rect l="l" t="t" r="r" b="b"/>
              <a:pathLst>
                <a:path w="84" h="138" extrusionOk="0">
                  <a:moveTo>
                    <a:pt x="16" y="138"/>
                  </a:moveTo>
                  <a:lnTo>
                    <a:pt x="84" y="9"/>
                  </a:lnTo>
                  <a:lnTo>
                    <a:pt x="68" y="0"/>
                  </a:lnTo>
                  <a:lnTo>
                    <a:pt x="0" y="130"/>
                  </a:lnTo>
                  <a:lnTo>
                    <a:pt x="16" y="138"/>
                  </a:lnTo>
                  <a:close/>
                </a:path>
              </a:pathLst>
            </a:custGeom>
            <a:solidFill>
              <a:schemeClr val="accent3"/>
            </a:solidFill>
            <a:ln>
              <a:noFill/>
            </a:ln>
          </p:spPr>
          <p:txBody>
            <a:bodyPr spcFirstLastPara="1" wrap="square" lIns="144000" tIns="7480" rIns="144000" bIns="7480" anchor="ctr" anchorCtr="1">
              <a:noAutofit/>
            </a:bodyPr>
            <a:lstStyle/>
            <a:p>
              <a:endParaRPr sz="2880" dirty="0">
                <a:solidFill>
                  <a:srgbClr val="000000"/>
                </a:solidFill>
                <a:latin typeface="Arial"/>
                <a:ea typeface="Arial"/>
                <a:cs typeface="Arial"/>
                <a:sym typeface="Arial"/>
              </a:endParaRPr>
            </a:p>
          </p:txBody>
        </p:sp>
        <p:sp>
          <p:nvSpPr>
            <p:cNvPr id="1893" name="Google Shape;1893;p36"/>
            <p:cNvSpPr/>
            <p:nvPr/>
          </p:nvSpPr>
          <p:spPr>
            <a:xfrm rot="-2700000" flipH="1">
              <a:off x="8891923" y="-600739"/>
              <a:ext cx="267705" cy="375319"/>
            </a:xfrm>
            <a:custGeom>
              <a:avLst/>
              <a:gdLst/>
              <a:ahLst/>
              <a:cxnLst/>
              <a:rect l="l" t="t" r="r" b="b"/>
              <a:pathLst>
                <a:path w="301" h="422" extrusionOk="0">
                  <a:moveTo>
                    <a:pt x="0" y="365"/>
                  </a:moveTo>
                  <a:lnTo>
                    <a:pt x="193" y="0"/>
                  </a:lnTo>
                  <a:lnTo>
                    <a:pt x="301" y="57"/>
                  </a:lnTo>
                  <a:lnTo>
                    <a:pt x="108" y="422"/>
                  </a:lnTo>
                  <a:lnTo>
                    <a:pt x="0" y="365"/>
                  </a:lnTo>
                  <a:close/>
                </a:path>
              </a:pathLst>
            </a:custGeom>
            <a:solidFill>
              <a:schemeClr val="accent3"/>
            </a:solidFill>
            <a:ln>
              <a:noFill/>
            </a:ln>
          </p:spPr>
          <p:txBody>
            <a:bodyPr spcFirstLastPara="1" wrap="square" lIns="144000" tIns="72000" rIns="144000" bIns="72000" anchor="ctr" anchorCtr="1">
              <a:noAutofit/>
            </a:bodyPr>
            <a:lstStyle/>
            <a:p>
              <a:endParaRPr sz="2880" dirty="0">
                <a:solidFill>
                  <a:srgbClr val="000000"/>
                </a:solidFill>
                <a:latin typeface="Arial"/>
                <a:ea typeface="Arial"/>
                <a:cs typeface="Arial"/>
                <a:sym typeface="Arial"/>
              </a:endParaRPr>
            </a:p>
          </p:txBody>
        </p:sp>
        <p:sp>
          <p:nvSpPr>
            <p:cNvPr id="1894" name="Google Shape;1894;p36"/>
            <p:cNvSpPr/>
            <p:nvPr/>
          </p:nvSpPr>
          <p:spPr>
            <a:xfrm rot="-2700000" flipH="1">
              <a:off x="8912693" y="-561736"/>
              <a:ext cx="226793" cy="297943"/>
            </a:xfrm>
            <a:custGeom>
              <a:avLst/>
              <a:gdLst/>
              <a:ahLst/>
              <a:cxnLst/>
              <a:rect l="l" t="t" r="r" b="b"/>
              <a:pathLst>
                <a:path w="255" h="335" extrusionOk="0">
                  <a:moveTo>
                    <a:pt x="0" y="278"/>
                  </a:moveTo>
                  <a:lnTo>
                    <a:pt x="147" y="0"/>
                  </a:lnTo>
                  <a:lnTo>
                    <a:pt x="255" y="57"/>
                  </a:lnTo>
                  <a:lnTo>
                    <a:pt x="108" y="335"/>
                  </a:lnTo>
                  <a:lnTo>
                    <a:pt x="0" y="278"/>
                  </a:lnTo>
                  <a:close/>
                </a:path>
              </a:pathLst>
            </a:custGeom>
            <a:solidFill>
              <a:schemeClr val="accent2"/>
            </a:solidFill>
            <a:ln>
              <a:noFill/>
            </a:ln>
          </p:spPr>
          <p:txBody>
            <a:bodyPr spcFirstLastPara="1" wrap="square" lIns="144000" tIns="72000" rIns="144000" bIns="72000" anchor="ctr" anchorCtr="1">
              <a:noAutofit/>
            </a:bodyPr>
            <a:lstStyle/>
            <a:p>
              <a:endParaRPr sz="2880" dirty="0">
                <a:solidFill>
                  <a:srgbClr val="000000"/>
                </a:solidFill>
                <a:latin typeface="Arial"/>
                <a:ea typeface="Arial"/>
                <a:cs typeface="Arial"/>
                <a:sym typeface="Arial"/>
              </a:endParaRPr>
            </a:p>
          </p:txBody>
        </p:sp>
        <p:sp>
          <p:nvSpPr>
            <p:cNvPr id="1895" name="Google Shape;1895;p36"/>
            <p:cNvSpPr/>
            <p:nvPr/>
          </p:nvSpPr>
          <p:spPr>
            <a:xfrm rot="-2700000" flipH="1">
              <a:off x="8958941" y="-513709"/>
              <a:ext cx="134297" cy="201890"/>
            </a:xfrm>
            <a:custGeom>
              <a:avLst/>
              <a:gdLst/>
              <a:ahLst/>
              <a:cxnLst/>
              <a:rect l="l" t="t" r="r" b="b"/>
              <a:pathLst>
                <a:path w="151" h="227" extrusionOk="0">
                  <a:moveTo>
                    <a:pt x="0" y="203"/>
                  </a:moveTo>
                  <a:lnTo>
                    <a:pt x="107" y="0"/>
                  </a:lnTo>
                  <a:lnTo>
                    <a:pt x="151" y="23"/>
                  </a:lnTo>
                  <a:lnTo>
                    <a:pt x="44" y="227"/>
                  </a:lnTo>
                  <a:lnTo>
                    <a:pt x="0" y="203"/>
                  </a:lnTo>
                  <a:close/>
                </a:path>
              </a:pathLst>
            </a:custGeom>
            <a:solidFill>
              <a:schemeClr val="accent1"/>
            </a:solidFill>
            <a:ln>
              <a:noFill/>
            </a:ln>
          </p:spPr>
          <p:txBody>
            <a:bodyPr spcFirstLastPara="1" wrap="square" lIns="144000" tIns="58720" rIns="144000" bIns="58720" anchor="ctr" anchorCtr="1">
              <a:noAutofit/>
            </a:bodyPr>
            <a:lstStyle/>
            <a:p>
              <a:endParaRPr sz="2880" dirty="0">
                <a:solidFill>
                  <a:srgbClr val="000000"/>
                </a:solidFill>
                <a:latin typeface="Arial"/>
                <a:ea typeface="Arial"/>
                <a:cs typeface="Arial"/>
                <a:sym typeface="Arial"/>
              </a:endParaRPr>
            </a:p>
          </p:txBody>
        </p:sp>
        <p:sp>
          <p:nvSpPr>
            <p:cNvPr id="1896" name="Google Shape;1896;p36"/>
            <p:cNvSpPr/>
            <p:nvPr/>
          </p:nvSpPr>
          <p:spPr>
            <a:xfrm rot="-2700000" flipH="1">
              <a:off x="8423442" y="1428703"/>
              <a:ext cx="46248" cy="59589"/>
            </a:xfrm>
            <a:custGeom>
              <a:avLst/>
              <a:gdLst/>
              <a:ahLst/>
              <a:cxnLst/>
              <a:rect l="l" t="t" r="r" b="b"/>
              <a:pathLst>
                <a:path w="52" h="67" extrusionOk="0">
                  <a:moveTo>
                    <a:pt x="24" y="67"/>
                  </a:moveTo>
                  <a:lnTo>
                    <a:pt x="52" y="12"/>
                  </a:lnTo>
                  <a:lnTo>
                    <a:pt x="28" y="0"/>
                  </a:lnTo>
                  <a:lnTo>
                    <a:pt x="0" y="54"/>
                  </a:lnTo>
                  <a:lnTo>
                    <a:pt x="24" y="67"/>
                  </a:lnTo>
                  <a:close/>
                </a:path>
              </a:pathLst>
            </a:custGeom>
            <a:solidFill>
              <a:schemeClr val="accent3"/>
            </a:solidFill>
            <a:ln>
              <a:noFill/>
            </a:ln>
          </p:spPr>
          <p:txBody>
            <a:bodyPr spcFirstLastPara="1" wrap="square" lIns="144000" tIns="0" rIns="144000" bIns="0" anchor="ctr" anchorCtr="1">
              <a:noAutofit/>
            </a:bodyPr>
            <a:lstStyle/>
            <a:p>
              <a:endParaRPr sz="2880" dirty="0">
                <a:solidFill>
                  <a:srgbClr val="000000"/>
                </a:solidFill>
                <a:latin typeface="Arial"/>
                <a:ea typeface="Arial"/>
                <a:cs typeface="Arial"/>
                <a:sym typeface="Arial"/>
              </a:endParaRPr>
            </a:p>
          </p:txBody>
        </p:sp>
        <p:sp>
          <p:nvSpPr>
            <p:cNvPr id="1897" name="Google Shape;1897;p36"/>
            <p:cNvSpPr/>
            <p:nvPr/>
          </p:nvSpPr>
          <p:spPr>
            <a:xfrm rot="-2700000" flipH="1">
              <a:off x="8322724" y="1473406"/>
              <a:ext cx="177877" cy="149416"/>
            </a:xfrm>
            <a:custGeom>
              <a:avLst/>
              <a:gdLst/>
              <a:ahLst/>
              <a:cxnLst/>
              <a:rect l="l" t="t" r="r" b="b"/>
              <a:pathLst>
                <a:path w="200" h="168" extrusionOk="0">
                  <a:moveTo>
                    <a:pt x="165" y="168"/>
                  </a:moveTo>
                  <a:lnTo>
                    <a:pt x="200" y="103"/>
                  </a:lnTo>
                  <a:lnTo>
                    <a:pt x="58" y="0"/>
                  </a:lnTo>
                  <a:lnTo>
                    <a:pt x="0" y="110"/>
                  </a:lnTo>
                  <a:lnTo>
                    <a:pt x="165" y="168"/>
                  </a:lnTo>
                  <a:close/>
                </a:path>
              </a:pathLst>
            </a:custGeom>
            <a:solidFill>
              <a:schemeClr val="accent2"/>
            </a:solidFill>
            <a:ln>
              <a:noFill/>
            </a:ln>
          </p:spPr>
          <p:txBody>
            <a:bodyPr spcFirstLastPara="1" wrap="square" lIns="144000" tIns="24760" rIns="144000" bIns="24760" anchor="ctr" anchorCtr="1">
              <a:noAutofit/>
            </a:bodyPr>
            <a:lstStyle/>
            <a:p>
              <a:endParaRPr sz="2880" dirty="0">
                <a:solidFill>
                  <a:srgbClr val="000000"/>
                </a:solidFill>
                <a:latin typeface="Arial"/>
                <a:ea typeface="Arial"/>
                <a:cs typeface="Arial"/>
                <a:sym typeface="Arial"/>
              </a:endParaRPr>
            </a:p>
          </p:txBody>
        </p:sp>
        <p:sp>
          <p:nvSpPr>
            <p:cNvPr id="1898" name="Google Shape;1898;p36"/>
            <p:cNvSpPr/>
            <p:nvPr/>
          </p:nvSpPr>
          <p:spPr>
            <a:xfrm rot="-2700000" flipH="1">
              <a:off x="8334838" y="1498448"/>
              <a:ext cx="157421" cy="109394"/>
            </a:xfrm>
            <a:custGeom>
              <a:avLst/>
              <a:gdLst/>
              <a:ahLst/>
              <a:cxnLst/>
              <a:rect l="l" t="t" r="r" b="b"/>
              <a:pathLst>
                <a:path w="177" h="123" extrusionOk="0">
                  <a:moveTo>
                    <a:pt x="160" y="123"/>
                  </a:moveTo>
                  <a:lnTo>
                    <a:pt x="177" y="91"/>
                  </a:lnTo>
                  <a:lnTo>
                    <a:pt x="29" y="0"/>
                  </a:lnTo>
                  <a:lnTo>
                    <a:pt x="0" y="54"/>
                  </a:lnTo>
                  <a:lnTo>
                    <a:pt x="160" y="123"/>
                  </a:lnTo>
                  <a:close/>
                </a:path>
              </a:pathLst>
            </a:custGeom>
            <a:solidFill>
              <a:schemeClr val="accent3"/>
            </a:solidFill>
            <a:ln>
              <a:noFill/>
            </a:ln>
          </p:spPr>
          <p:txBody>
            <a:bodyPr spcFirstLastPara="1" wrap="square" lIns="144000" tIns="0" rIns="144000" bIns="0" anchor="ctr" anchorCtr="1">
              <a:noAutofit/>
            </a:bodyPr>
            <a:lstStyle/>
            <a:p>
              <a:endParaRPr sz="2880" dirty="0">
                <a:solidFill>
                  <a:srgbClr val="000000"/>
                </a:solidFill>
                <a:latin typeface="Arial"/>
                <a:ea typeface="Arial"/>
                <a:cs typeface="Arial"/>
                <a:sym typeface="Arial"/>
              </a:endParaRPr>
            </a:p>
          </p:txBody>
        </p:sp>
        <p:sp>
          <p:nvSpPr>
            <p:cNvPr id="1899" name="Google Shape;1899;p36"/>
            <p:cNvSpPr/>
            <p:nvPr/>
          </p:nvSpPr>
          <p:spPr>
            <a:xfrm rot="-2700000" flipH="1">
              <a:off x="8031547" y="1770394"/>
              <a:ext cx="540746" cy="294385"/>
            </a:xfrm>
            <a:custGeom>
              <a:avLst/>
              <a:gdLst/>
              <a:ahLst/>
              <a:cxnLst/>
              <a:rect l="l" t="t" r="r" b="b"/>
              <a:pathLst>
                <a:path w="608" h="331" extrusionOk="0">
                  <a:moveTo>
                    <a:pt x="607" y="328"/>
                  </a:moveTo>
                  <a:lnTo>
                    <a:pt x="607" y="328"/>
                  </a:lnTo>
                  <a:cubicBezTo>
                    <a:pt x="609" y="324"/>
                    <a:pt x="605" y="318"/>
                    <a:pt x="598" y="314"/>
                  </a:cubicBezTo>
                  <a:lnTo>
                    <a:pt x="11" y="0"/>
                  </a:lnTo>
                  <a:lnTo>
                    <a:pt x="0" y="22"/>
                  </a:lnTo>
                  <a:lnTo>
                    <a:pt x="591" y="327"/>
                  </a:lnTo>
                  <a:cubicBezTo>
                    <a:pt x="598" y="331"/>
                    <a:pt x="606" y="332"/>
                    <a:pt x="607" y="328"/>
                  </a:cubicBezTo>
                  <a:close/>
                </a:path>
              </a:pathLst>
            </a:custGeom>
            <a:solidFill>
              <a:schemeClr val="accent2"/>
            </a:solidFill>
            <a:ln>
              <a:noFill/>
            </a:ln>
          </p:spPr>
          <p:txBody>
            <a:bodyPr spcFirstLastPara="1" wrap="square" lIns="144000" tIns="72000" rIns="144000" bIns="72000" anchor="ctr" anchorCtr="1">
              <a:noAutofit/>
            </a:bodyPr>
            <a:lstStyle/>
            <a:p>
              <a:endParaRPr sz="2880" dirty="0">
                <a:solidFill>
                  <a:srgbClr val="000000"/>
                </a:solidFill>
                <a:latin typeface="Arial"/>
                <a:ea typeface="Arial"/>
                <a:cs typeface="Arial"/>
                <a:sym typeface="Arial"/>
              </a:endParaRPr>
            </a:p>
          </p:txBody>
        </p:sp>
        <p:sp>
          <p:nvSpPr>
            <p:cNvPr id="1900" name="Google Shape;1900;p36"/>
            <p:cNvSpPr/>
            <p:nvPr/>
          </p:nvSpPr>
          <p:spPr>
            <a:xfrm rot="-2700000" flipH="1">
              <a:off x="8032881" y="1775394"/>
              <a:ext cx="538078" cy="288160"/>
            </a:xfrm>
            <a:custGeom>
              <a:avLst/>
              <a:gdLst/>
              <a:ahLst/>
              <a:cxnLst/>
              <a:rect l="l" t="t" r="r" b="b"/>
              <a:pathLst>
                <a:path w="605" h="324" extrusionOk="0">
                  <a:moveTo>
                    <a:pt x="604" y="323"/>
                  </a:moveTo>
                  <a:lnTo>
                    <a:pt x="604" y="323"/>
                  </a:lnTo>
                  <a:cubicBezTo>
                    <a:pt x="606" y="321"/>
                    <a:pt x="603" y="318"/>
                    <a:pt x="600" y="316"/>
                  </a:cubicBezTo>
                  <a:lnTo>
                    <a:pt x="6" y="0"/>
                  </a:lnTo>
                  <a:lnTo>
                    <a:pt x="0" y="11"/>
                  </a:lnTo>
                  <a:lnTo>
                    <a:pt x="596" y="323"/>
                  </a:lnTo>
                  <a:cubicBezTo>
                    <a:pt x="600" y="325"/>
                    <a:pt x="604" y="325"/>
                    <a:pt x="604" y="323"/>
                  </a:cubicBezTo>
                  <a:close/>
                </a:path>
              </a:pathLst>
            </a:custGeom>
            <a:solidFill>
              <a:schemeClr val="lt1"/>
            </a:solidFill>
            <a:ln>
              <a:noFill/>
            </a:ln>
          </p:spPr>
          <p:txBody>
            <a:bodyPr spcFirstLastPara="1" wrap="square" lIns="144000" tIns="72000" rIns="144000" bIns="72000" anchor="ctr" anchorCtr="1">
              <a:noAutofit/>
            </a:bodyPr>
            <a:lstStyle/>
            <a:p>
              <a:endParaRPr sz="2880" dirty="0">
                <a:solidFill>
                  <a:srgbClr val="000000"/>
                </a:solidFill>
                <a:latin typeface="Arial"/>
                <a:ea typeface="Arial"/>
                <a:cs typeface="Arial"/>
                <a:sym typeface="Arial"/>
              </a:endParaRPr>
            </a:p>
          </p:txBody>
        </p:sp>
        <p:sp>
          <p:nvSpPr>
            <p:cNvPr id="1901" name="Google Shape;1901;p36"/>
            <p:cNvSpPr/>
            <p:nvPr/>
          </p:nvSpPr>
          <p:spPr>
            <a:xfrm rot="-2700000" flipH="1">
              <a:off x="8401103" y="1043482"/>
              <a:ext cx="61368" cy="89828"/>
            </a:xfrm>
            <a:custGeom>
              <a:avLst/>
              <a:gdLst/>
              <a:ahLst/>
              <a:cxnLst/>
              <a:rect l="l" t="t" r="r" b="b"/>
              <a:pathLst>
                <a:path w="69" h="101" extrusionOk="0">
                  <a:moveTo>
                    <a:pt x="0" y="89"/>
                  </a:moveTo>
                  <a:lnTo>
                    <a:pt x="47" y="0"/>
                  </a:lnTo>
                  <a:lnTo>
                    <a:pt x="69" y="12"/>
                  </a:lnTo>
                  <a:lnTo>
                    <a:pt x="22" y="101"/>
                  </a:lnTo>
                  <a:lnTo>
                    <a:pt x="0" y="89"/>
                  </a:lnTo>
                  <a:close/>
                </a:path>
              </a:pathLst>
            </a:custGeom>
            <a:solidFill>
              <a:schemeClr val="lt1"/>
            </a:solidFill>
            <a:ln>
              <a:noFill/>
            </a:ln>
          </p:spPr>
          <p:txBody>
            <a:bodyPr spcFirstLastPara="1" wrap="square" lIns="144000" tIns="0" rIns="144000" bIns="0" anchor="ctr" anchorCtr="1">
              <a:noAutofit/>
            </a:bodyPr>
            <a:lstStyle/>
            <a:p>
              <a:endParaRPr sz="2880" dirty="0">
                <a:solidFill>
                  <a:srgbClr val="000000"/>
                </a:solidFill>
                <a:latin typeface="Arial"/>
                <a:ea typeface="Arial"/>
                <a:cs typeface="Arial"/>
                <a:sym typeface="Arial"/>
              </a:endParaRPr>
            </a:p>
          </p:txBody>
        </p:sp>
        <p:sp>
          <p:nvSpPr>
            <p:cNvPr id="1902" name="Google Shape;1902;p36"/>
            <p:cNvSpPr/>
            <p:nvPr/>
          </p:nvSpPr>
          <p:spPr>
            <a:xfrm rot="-2700000" flipH="1">
              <a:off x="8422023" y="954066"/>
              <a:ext cx="40912" cy="49805"/>
            </a:xfrm>
            <a:custGeom>
              <a:avLst/>
              <a:gdLst/>
              <a:ahLst/>
              <a:cxnLst/>
              <a:rect l="l" t="t" r="r" b="b"/>
              <a:pathLst>
                <a:path w="46" h="56" extrusionOk="0">
                  <a:moveTo>
                    <a:pt x="0" y="44"/>
                  </a:moveTo>
                  <a:lnTo>
                    <a:pt x="23" y="0"/>
                  </a:lnTo>
                  <a:lnTo>
                    <a:pt x="46" y="11"/>
                  </a:lnTo>
                  <a:lnTo>
                    <a:pt x="22" y="56"/>
                  </a:lnTo>
                  <a:lnTo>
                    <a:pt x="0" y="44"/>
                  </a:lnTo>
                  <a:close/>
                </a:path>
              </a:pathLst>
            </a:custGeom>
            <a:solidFill>
              <a:schemeClr val="lt1"/>
            </a:solidFill>
            <a:ln>
              <a:noFill/>
            </a:ln>
          </p:spPr>
          <p:txBody>
            <a:bodyPr spcFirstLastPara="1" wrap="square" lIns="144000" tIns="0" rIns="144000" bIns="0" anchor="ctr" anchorCtr="1">
              <a:noAutofit/>
            </a:bodyPr>
            <a:lstStyle/>
            <a:p>
              <a:endParaRPr sz="2880" dirty="0">
                <a:solidFill>
                  <a:srgbClr val="000000"/>
                </a:solidFill>
                <a:latin typeface="Arial"/>
                <a:ea typeface="Arial"/>
                <a:cs typeface="Arial"/>
                <a:sym typeface="Arial"/>
              </a:endParaRPr>
            </a:p>
          </p:txBody>
        </p:sp>
        <p:sp>
          <p:nvSpPr>
            <p:cNvPr id="1903" name="Google Shape;1903;p36"/>
            <p:cNvSpPr/>
            <p:nvPr/>
          </p:nvSpPr>
          <p:spPr>
            <a:xfrm rot="-2700000" flipH="1">
              <a:off x="8464936" y="837336"/>
              <a:ext cx="61368" cy="88938"/>
            </a:xfrm>
            <a:custGeom>
              <a:avLst/>
              <a:gdLst/>
              <a:ahLst/>
              <a:cxnLst/>
              <a:rect l="l" t="t" r="r" b="b"/>
              <a:pathLst>
                <a:path w="69" h="100" extrusionOk="0">
                  <a:moveTo>
                    <a:pt x="0" y="89"/>
                  </a:moveTo>
                  <a:lnTo>
                    <a:pt x="47" y="0"/>
                  </a:lnTo>
                  <a:lnTo>
                    <a:pt x="69" y="12"/>
                  </a:lnTo>
                  <a:lnTo>
                    <a:pt x="22" y="100"/>
                  </a:lnTo>
                  <a:lnTo>
                    <a:pt x="0" y="89"/>
                  </a:lnTo>
                  <a:close/>
                </a:path>
              </a:pathLst>
            </a:custGeom>
            <a:solidFill>
              <a:schemeClr val="lt1"/>
            </a:solidFill>
            <a:ln>
              <a:noFill/>
            </a:ln>
          </p:spPr>
          <p:txBody>
            <a:bodyPr spcFirstLastPara="1" wrap="square" lIns="144000" tIns="0" rIns="144000" bIns="0" anchor="ctr" anchorCtr="1">
              <a:noAutofit/>
            </a:bodyPr>
            <a:lstStyle/>
            <a:p>
              <a:endParaRPr sz="2880" dirty="0">
                <a:solidFill>
                  <a:srgbClr val="000000"/>
                </a:solidFill>
                <a:latin typeface="Arial"/>
                <a:ea typeface="Arial"/>
                <a:cs typeface="Arial"/>
                <a:sym typeface="Arial"/>
              </a:endParaRPr>
            </a:p>
          </p:txBody>
        </p:sp>
        <p:sp>
          <p:nvSpPr>
            <p:cNvPr id="1904" name="Google Shape;1904;p36"/>
            <p:cNvSpPr/>
            <p:nvPr/>
          </p:nvSpPr>
          <p:spPr>
            <a:xfrm rot="-2700000" flipH="1">
              <a:off x="8497324" y="733439"/>
              <a:ext cx="61368" cy="89828"/>
            </a:xfrm>
            <a:custGeom>
              <a:avLst/>
              <a:gdLst/>
              <a:ahLst/>
              <a:cxnLst/>
              <a:rect l="l" t="t" r="r" b="b"/>
              <a:pathLst>
                <a:path w="69" h="101" extrusionOk="0">
                  <a:moveTo>
                    <a:pt x="0" y="89"/>
                  </a:moveTo>
                  <a:lnTo>
                    <a:pt x="47" y="0"/>
                  </a:lnTo>
                  <a:lnTo>
                    <a:pt x="69" y="12"/>
                  </a:lnTo>
                  <a:lnTo>
                    <a:pt x="23" y="101"/>
                  </a:lnTo>
                  <a:lnTo>
                    <a:pt x="0" y="89"/>
                  </a:lnTo>
                  <a:close/>
                </a:path>
              </a:pathLst>
            </a:custGeom>
            <a:solidFill>
              <a:schemeClr val="lt1"/>
            </a:solidFill>
            <a:ln>
              <a:noFill/>
            </a:ln>
          </p:spPr>
          <p:txBody>
            <a:bodyPr spcFirstLastPara="1" wrap="square" lIns="144000" tIns="0" rIns="144000" bIns="0" anchor="ctr" anchorCtr="1">
              <a:noAutofit/>
            </a:bodyPr>
            <a:lstStyle/>
            <a:p>
              <a:endParaRPr sz="2880" dirty="0">
                <a:solidFill>
                  <a:srgbClr val="000000"/>
                </a:solidFill>
                <a:latin typeface="Arial"/>
                <a:ea typeface="Arial"/>
                <a:cs typeface="Arial"/>
                <a:sym typeface="Arial"/>
              </a:endParaRPr>
            </a:p>
          </p:txBody>
        </p:sp>
        <p:sp>
          <p:nvSpPr>
            <p:cNvPr id="1905" name="Google Shape;1905;p36"/>
            <p:cNvSpPr/>
            <p:nvPr/>
          </p:nvSpPr>
          <p:spPr>
            <a:xfrm rot="-2700000" flipH="1">
              <a:off x="8518243" y="644024"/>
              <a:ext cx="40912" cy="49805"/>
            </a:xfrm>
            <a:custGeom>
              <a:avLst/>
              <a:gdLst/>
              <a:ahLst/>
              <a:cxnLst/>
              <a:rect l="l" t="t" r="r" b="b"/>
              <a:pathLst>
                <a:path w="46" h="56" extrusionOk="0">
                  <a:moveTo>
                    <a:pt x="0" y="44"/>
                  </a:moveTo>
                  <a:lnTo>
                    <a:pt x="24" y="0"/>
                  </a:lnTo>
                  <a:lnTo>
                    <a:pt x="46" y="11"/>
                  </a:lnTo>
                  <a:lnTo>
                    <a:pt x="22" y="56"/>
                  </a:lnTo>
                  <a:lnTo>
                    <a:pt x="0" y="44"/>
                  </a:lnTo>
                  <a:close/>
                </a:path>
              </a:pathLst>
            </a:custGeom>
            <a:solidFill>
              <a:schemeClr val="lt1"/>
            </a:solidFill>
            <a:ln>
              <a:noFill/>
            </a:ln>
          </p:spPr>
          <p:txBody>
            <a:bodyPr spcFirstLastPara="1" wrap="square" lIns="144000" tIns="0" rIns="144000" bIns="0" anchor="ctr" anchorCtr="1">
              <a:noAutofit/>
            </a:bodyPr>
            <a:lstStyle/>
            <a:p>
              <a:endParaRPr sz="2880" dirty="0">
                <a:solidFill>
                  <a:srgbClr val="000000"/>
                </a:solidFill>
                <a:latin typeface="Arial"/>
                <a:ea typeface="Arial"/>
                <a:cs typeface="Arial"/>
                <a:sym typeface="Arial"/>
              </a:endParaRPr>
            </a:p>
          </p:txBody>
        </p:sp>
        <p:sp>
          <p:nvSpPr>
            <p:cNvPr id="1906" name="Google Shape;1906;p36"/>
            <p:cNvSpPr/>
            <p:nvPr/>
          </p:nvSpPr>
          <p:spPr>
            <a:xfrm rot="-2700000" flipH="1">
              <a:off x="8561156" y="527294"/>
              <a:ext cx="61368" cy="88938"/>
            </a:xfrm>
            <a:custGeom>
              <a:avLst/>
              <a:gdLst/>
              <a:ahLst/>
              <a:cxnLst/>
              <a:rect l="l" t="t" r="r" b="b"/>
              <a:pathLst>
                <a:path w="69" h="100" extrusionOk="0">
                  <a:moveTo>
                    <a:pt x="0" y="89"/>
                  </a:moveTo>
                  <a:lnTo>
                    <a:pt x="47" y="0"/>
                  </a:lnTo>
                  <a:lnTo>
                    <a:pt x="69" y="12"/>
                  </a:lnTo>
                  <a:lnTo>
                    <a:pt x="22" y="100"/>
                  </a:lnTo>
                  <a:lnTo>
                    <a:pt x="0" y="89"/>
                  </a:lnTo>
                  <a:close/>
                </a:path>
              </a:pathLst>
            </a:custGeom>
            <a:solidFill>
              <a:schemeClr val="lt1"/>
            </a:solidFill>
            <a:ln>
              <a:noFill/>
            </a:ln>
          </p:spPr>
          <p:txBody>
            <a:bodyPr spcFirstLastPara="1" wrap="square" lIns="144000" tIns="0" rIns="144000" bIns="0" anchor="ctr" anchorCtr="1">
              <a:noAutofit/>
            </a:bodyPr>
            <a:lstStyle/>
            <a:p>
              <a:endParaRPr sz="2880" dirty="0">
                <a:solidFill>
                  <a:srgbClr val="000000"/>
                </a:solidFill>
                <a:latin typeface="Arial"/>
                <a:ea typeface="Arial"/>
                <a:cs typeface="Arial"/>
                <a:sym typeface="Arial"/>
              </a:endParaRPr>
            </a:p>
          </p:txBody>
        </p:sp>
        <p:sp>
          <p:nvSpPr>
            <p:cNvPr id="1907" name="Google Shape;1907;p36"/>
            <p:cNvSpPr/>
            <p:nvPr/>
          </p:nvSpPr>
          <p:spPr>
            <a:xfrm rot="-2700000" flipH="1">
              <a:off x="8592916" y="424026"/>
              <a:ext cx="61368" cy="89828"/>
            </a:xfrm>
            <a:custGeom>
              <a:avLst/>
              <a:gdLst/>
              <a:ahLst/>
              <a:cxnLst/>
              <a:rect l="l" t="t" r="r" b="b"/>
              <a:pathLst>
                <a:path w="69" h="101" extrusionOk="0">
                  <a:moveTo>
                    <a:pt x="0" y="89"/>
                  </a:moveTo>
                  <a:lnTo>
                    <a:pt x="47" y="0"/>
                  </a:lnTo>
                  <a:lnTo>
                    <a:pt x="69" y="12"/>
                  </a:lnTo>
                  <a:lnTo>
                    <a:pt x="22" y="101"/>
                  </a:lnTo>
                  <a:lnTo>
                    <a:pt x="0" y="89"/>
                  </a:lnTo>
                  <a:close/>
                </a:path>
              </a:pathLst>
            </a:custGeom>
            <a:solidFill>
              <a:schemeClr val="lt1"/>
            </a:solidFill>
            <a:ln>
              <a:noFill/>
            </a:ln>
          </p:spPr>
          <p:txBody>
            <a:bodyPr spcFirstLastPara="1" wrap="square" lIns="144000" tIns="0" rIns="144000" bIns="0" anchor="ctr" anchorCtr="1">
              <a:noAutofit/>
            </a:bodyPr>
            <a:lstStyle/>
            <a:p>
              <a:endParaRPr sz="2880" dirty="0">
                <a:solidFill>
                  <a:srgbClr val="000000"/>
                </a:solidFill>
                <a:latin typeface="Arial"/>
                <a:ea typeface="Arial"/>
                <a:cs typeface="Arial"/>
                <a:sym typeface="Arial"/>
              </a:endParaRPr>
            </a:p>
          </p:txBody>
        </p:sp>
        <p:sp>
          <p:nvSpPr>
            <p:cNvPr id="1908" name="Google Shape;1908;p36"/>
            <p:cNvSpPr/>
            <p:nvPr/>
          </p:nvSpPr>
          <p:spPr>
            <a:xfrm rot="-2700000" flipH="1">
              <a:off x="8614594" y="334295"/>
              <a:ext cx="40022" cy="49805"/>
            </a:xfrm>
            <a:custGeom>
              <a:avLst/>
              <a:gdLst/>
              <a:ahLst/>
              <a:cxnLst/>
              <a:rect l="l" t="t" r="r" b="b"/>
              <a:pathLst>
                <a:path w="45" h="56" extrusionOk="0">
                  <a:moveTo>
                    <a:pt x="0" y="44"/>
                  </a:moveTo>
                  <a:lnTo>
                    <a:pt x="23" y="0"/>
                  </a:lnTo>
                  <a:lnTo>
                    <a:pt x="45" y="11"/>
                  </a:lnTo>
                  <a:lnTo>
                    <a:pt x="22" y="56"/>
                  </a:lnTo>
                  <a:lnTo>
                    <a:pt x="0" y="44"/>
                  </a:lnTo>
                  <a:close/>
                </a:path>
              </a:pathLst>
            </a:custGeom>
            <a:solidFill>
              <a:schemeClr val="lt1"/>
            </a:solidFill>
            <a:ln>
              <a:noFill/>
            </a:ln>
          </p:spPr>
          <p:txBody>
            <a:bodyPr spcFirstLastPara="1" wrap="square" lIns="144000" tIns="0" rIns="144000" bIns="0" anchor="ctr" anchorCtr="1">
              <a:noAutofit/>
            </a:bodyPr>
            <a:lstStyle/>
            <a:p>
              <a:endParaRPr sz="2880" dirty="0">
                <a:solidFill>
                  <a:srgbClr val="000000"/>
                </a:solidFill>
                <a:latin typeface="Arial"/>
                <a:ea typeface="Arial"/>
                <a:cs typeface="Arial"/>
                <a:sym typeface="Arial"/>
              </a:endParaRPr>
            </a:p>
          </p:txBody>
        </p:sp>
        <p:sp>
          <p:nvSpPr>
            <p:cNvPr id="1909" name="Google Shape;1909;p36"/>
            <p:cNvSpPr/>
            <p:nvPr/>
          </p:nvSpPr>
          <p:spPr>
            <a:xfrm rot="-2700000" flipH="1">
              <a:off x="8656748" y="217880"/>
              <a:ext cx="61368" cy="88938"/>
            </a:xfrm>
            <a:custGeom>
              <a:avLst/>
              <a:gdLst/>
              <a:ahLst/>
              <a:cxnLst/>
              <a:rect l="l" t="t" r="r" b="b"/>
              <a:pathLst>
                <a:path w="69" h="100" extrusionOk="0">
                  <a:moveTo>
                    <a:pt x="0" y="89"/>
                  </a:moveTo>
                  <a:lnTo>
                    <a:pt x="47" y="0"/>
                  </a:lnTo>
                  <a:lnTo>
                    <a:pt x="69" y="11"/>
                  </a:lnTo>
                  <a:lnTo>
                    <a:pt x="22" y="100"/>
                  </a:lnTo>
                  <a:lnTo>
                    <a:pt x="0" y="89"/>
                  </a:lnTo>
                  <a:close/>
                </a:path>
              </a:pathLst>
            </a:custGeom>
            <a:solidFill>
              <a:schemeClr val="lt1"/>
            </a:solidFill>
            <a:ln>
              <a:noFill/>
            </a:ln>
          </p:spPr>
          <p:txBody>
            <a:bodyPr spcFirstLastPara="1" wrap="square" lIns="144000" tIns="0" rIns="144000" bIns="0" anchor="ctr" anchorCtr="1">
              <a:noAutofit/>
            </a:bodyPr>
            <a:lstStyle/>
            <a:p>
              <a:endParaRPr sz="2880" dirty="0">
                <a:solidFill>
                  <a:srgbClr val="000000"/>
                </a:solidFill>
                <a:latin typeface="Arial"/>
                <a:ea typeface="Arial"/>
                <a:cs typeface="Arial"/>
                <a:sym typeface="Arial"/>
              </a:endParaRPr>
            </a:p>
          </p:txBody>
        </p:sp>
        <p:sp>
          <p:nvSpPr>
            <p:cNvPr id="1910" name="Google Shape;1910;p36"/>
            <p:cNvSpPr/>
            <p:nvPr/>
          </p:nvSpPr>
          <p:spPr>
            <a:xfrm rot="-2700000" flipH="1">
              <a:off x="8689136" y="113983"/>
              <a:ext cx="61368" cy="89828"/>
            </a:xfrm>
            <a:custGeom>
              <a:avLst/>
              <a:gdLst/>
              <a:ahLst/>
              <a:cxnLst/>
              <a:rect l="l" t="t" r="r" b="b"/>
              <a:pathLst>
                <a:path w="69" h="101" extrusionOk="0">
                  <a:moveTo>
                    <a:pt x="0" y="89"/>
                  </a:moveTo>
                  <a:lnTo>
                    <a:pt x="47" y="0"/>
                  </a:lnTo>
                  <a:lnTo>
                    <a:pt x="69" y="12"/>
                  </a:lnTo>
                  <a:lnTo>
                    <a:pt x="22" y="101"/>
                  </a:lnTo>
                  <a:lnTo>
                    <a:pt x="0" y="89"/>
                  </a:lnTo>
                  <a:close/>
                </a:path>
              </a:pathLst>
            </a:custGeom>
            <a:solidFill>
              <a:schemeClr val="lt1"/>
            </a:solidFill>
            <a:ln>
              <a:noFill/>
            </a:ln>
          </p:spPr>
          <p:txBody>
            <a:bodyPr spcFirstLastPara="1" wrap="square" lIns="144000" tIns="0" rIns="144000" bIns="0" anchor="ctr" anchorCtr="1">
              <a:noAutofit/>
            </a:bodyPr>
            <a:lstStyle/>
            <a:p>
              <a:endParaRPr sz="2880" dirty="0">
                <a:solidFill>
                  <a:srgbClr val="000000"/>
                </a:solidFill>
                <a:latin typeface="Arial"/>
                <a:ea typeface="Arial"/>
                <a:cs typeface="Arial"/>
                <a:sym typeface="Arial"/>
              </a:endParaRPr>
            </a:p>
          </p:txBody>
        </p:sp>
        <p:sp>
          <p:nvSpPr>
            <p:cNvPr id="1911" name="Google Shape;1911;p36"/>
            <p:cNvSpPr/>
            <p:nvPr/>
          </p:nvSpPr>
          <p:spPr>
            <a:xfrm rot="-2700000" flipH="1">
              <a:off x="8710055" y="24567"/>
              <a:ext cx="40912" cy="49805"/>
            </a:xfrm>
            <a:custGeom>
              <a:avLst/>
              <a:gdLst/>
              <a:ahLst/>
              <a:cxnLst/>
              <a:rect l="l" t="t" r="r" b="b"/>
              <a:pathLst>
                <a:path w="46" h="56" extrusionOk="0">
                  <a:moveTo>
                    <a:pt x="0" y="44"/>
                  </a:moveTo>
                  <a:lnTo>
                    <a:pt x="24" y="0"/>
                  </a:lnTo>
                  <a:lnTo>
                    <a:pt x="46" y="11"/>
                  </a:lnTo>
                  <a:lnTo>
                    <a:pt x="22" y="56"/>
                  </a:lnTo>
                  <a:lnTo>
                    <a:pt x="0" y="44"/>
                  </a:lnTo>
                  <a:close/>
                </a:path>
              </a:pathLst>
            </a:custGeom>
            <a:solidFill>
              <a:schemeClr val="lt1"/>
            </a:solidFill>
            <a:ln>
              <a:noFill/>
            </a:ln>
          </p:spPr>
          <p:txBody>
            <a:bodyPr spcFirstLastPara="1" wrap="square" lIns="144000" tIns="0" rIns="144000" bIns="0" anchor="ctr" anchorCtr="1">
              <a:noAutofit/>
            </a:bodyPr>
            <a:lstStyle/>
            <a:p>
              <a:endParaRPr sz="2880" dirty="0">
                <a:solidFill>
                  <a:srgbClr val="000000"/>
                </a:solidFill>
                <a:latin typeface="Arial"/>
                <a:ea typeface="Arial"/>
                <a:cs typeface="Arial"/>
                <a:sym typeface="Arial"/>
              </a:endParaRPr>
            </a:p>
          </p:txBody>
        </p:sp>
        <p:sp>
          <p:nvSpPr>
            <p:cNvPr id="1912" name="Google Shape;1912;p36"/>
            <p:cNvSpPr/>
            <p:nvPr/>
          </p:nvSpPr>
          <p:spPr>
            <a:xfrm rot="-2700000" flipH="1">
              <a:off x="8752969" y="-92163"/>
              <a:ext cx="61368" cy="88938"/>
            </a:xfrm>
            <a:custGeom>
              <a:avLst/>
              <a:gdLst/>
              <a:ahLst/>
              <a:cxnLst/>
              <a:rect l="l" t="t" r="r" b="b"/>
              <a:pathLst>
                <a:path w="69" h="100" extrusionOk="0">
                  <a:moveTo>
                    <a:pt x="0" y="89"/>
                  </a:moveTo>
                  <a:lnTo>
                    <a:pt x="47" y="0"/>
                  </a:lnTo>
                  <a:lnTo>
                    <a:pt x="69" y="12"/>
                  </a:lnTo>
                  <a:lnTo>
                    <a:pt x="22" y="100"/>
                  </a:lnTo>
                  <a:lnTo>
                    <a:pt x="0" y="89"/>
                  </a:lnTo>
                  <a:close/>
                </a:path>
              </a:pathLst>
            </a:custGeom>
            <a:solidFill>
              <a:schemeClr val="lt1"/>
            </a:solidFill>
            <a:ln>
              <a:noFill/>
            </a:ln>
          </p:spPr>
          <p:txBody>
            <a:bodyPr spcFirstLastPara="1" wrap="square" lIns="144000" tIns="0" rIns="144000" bIns="0" anchor="ctr" anchorCtr="1">
              <a:noAutofit/>
            </a:bodyPr>
            <a:lstStyle/>
            <a:p>
              <a:endParaRPr sz="2880" dirty="0">
                <a:solidFill>
                  <a:srgbClr val="000000"/>
                </a:solidFill>
                <a:latin typeface="Arial"/>
                <a:ea typeface="Arial"/>
                <a:cs typeface="Arial"/>
                <a:sym typeface="Arial"/>
              </a:endParaRPr>
            </a:p>
          </p:txBody>
        </p:sp>
      </p:grpSp>
      <p:sp>
        <p:nvSpPr>
          <p:cNvPr id="4" name="TextBox 3">
            <a:extLst>
              <a:ext uri="{FF2B5EF4-FFF2-40B4-BE49-F238E27FC236}">
                <a16:creationId xmlns:a16="http://schemas.microsoft.com/office/drawing/2014/main" id="{872BE673-59BC-BCCA-3707-2C10E5411DA8}"/>
              </a:ext>
            </a:extLst>
          </p:cNvPr>
          <p:cNvSpPr txBox="1"/>
          <p:nvPr/>
        </p:nvSpPr>
        <p:spPr>
          <a:xfrm>
            <a:off x="1600671" y="3245820"/>
            <a:ext cx="10747656" cy="2123658"/>
          </a:xfrm>
          <a:prstGeom prst="rect">
            <a:avLst/>
          </a:prstGeom>
          <a:noFill/>
        </p:spPr>
        <p:txBody>
          <a:bodyPr wrap="square" rtlCol="0">
            <a:spAutoFit/>
          </a:bodyPr>
          <a:lstStyle/>
          <a:p>
            <a:pPr algn="ctr"/>
            <a:r>
              <a:rPr lang="ar-SA" sz="6600" b="1" dirty="0">
                <a:solidFill>
                  <a:schemeClr val="bg1"/>
                </a:solidFill>
                <a:effectLst>
                  <a:outerShdw blurRad="50800" dist="38100" dir="2700000" algn="tl" rotWithShape="0">
                    <a:prstClr val="black">
                      <a:alpha val="40000"/>
                    </a:prstClr>
                  </a:outerShdw>
                </a:effectLst>
              </a:rPr>
              <a:t>مسألة عدم القدرة على</a:t>
            </a:r>
          </a:p>
          <a:p>
            <a:pPr algn="ctr"/>
            <a:r>
              <a:rPr lang="ar-SA" sz="6600" b="1" dirty="0">
                <a:solidFill>
                  <a:schemeClr val="bg1"/>
                </a:solidFill>
                <a:effectLst>
                  <a:outerShdw blurRad="50800" dist="38100" dir="2700000" algn="tl" rotWithShape="0">
                    <a:prstClr val="black">
                      <a:alpha val="40000"/>
                    </a:prstClr>
                  </a:outerShdw>
                </a:effectLst>
              </a:rPr>
              <a:t> تحمل تكاليف الأدوية دوليا</a:t>
            </a:r>
            <a:endParaRPr lang="en-QA" sz="6600" b="1">
              <a:solidFill>
                <a:schemeClr val="bg1"/>
              </a:solidFill>
              <a:effectLst>
                <a:outerShdw blurRad="50800" dist="38100" dir="2700000" algn="tl" rotWithShape="0">
                  <a:prstClr val="black">
                    <a:alpha val="40000"/>
                  </a:prstClr>
                </a:outerShdw>
              </a:effectLst>
            </a:endParaRPr>
          </a:p>
        </p:txBody>
      </p:sp>
      <p:pic>
        <p:nvPicPr>
          <p:cNvPr id="2" name="Image 0" descr="preencoded.png">
            <a:extLst>
              <a:ext uri="{FF2B5EF4-FFF2-40B4-BE49-F238E27FC236}">
                <a16:creationId xmlns:a16="http://schemas.microsoft.com/office/drawing/2014/main" id="{50B91340-B49A-D9B1-12E7-3C3D96DB6208}"/>
              </a:ext>
            </a:extLst>
          </p:cNvPr>
          <p:cNvPicPr>
            <a:picLocks noChangeAspect="1"/>
          </p:cNvPicPr>
          <p:nvPr/>
        </p:nvPicPr>
        <p:blipFill>
          <a:blip r:embed="rId3"/>
          <a:stretch>
            <a:fillRect/>
          </a:stretch>
        </p:blipFill>
        <p:spPr>
          <a:xfrm>
            <a:off x="-5486400" y="-1"/>
            <a:ext cx="5486400" cy="8229600"/>
          </a:xfrm>
          <a:prstGeom prst="rect">
            <a:avLst/>
          </a:prstGeom>
        </p:spPr>
      </p:pic>
      <p:pic>
        <p:nvPicPr>
          <p:cNvPr id="3" name="Image 1" descr="preencoded.png">
            <a:extLst>
              <a:ext uri="{FF2B5EF4-FFF2-40B4-BE49-F238E27FC236}">
                <a16:creationId xmlns:a16="http://schemas.microsoft.com/office/drawing/2014/main" id="{18D26A2B-501A-5CE7-237F-09AE81967799}"/>
              </a:ext>
            </a:extLst>
          </p:cNvPr>
          <p:cNvPicPr>
            <a:picLocks noChangeAspect="1"/>
          </p:cNvPicPr>
          <p:nvPr/>
        </p:nvPicPr>
        <p:blipFill>
          <a:blip r:embed="rId4"/>
          <a:stretch>
            <a:fillRect/>
          </a:stretch>
        </p:blipFill>
        <p:spPr>
          <a:xfrm>
            <a:off x="-5177790" y="2353746"/>
            <a:ext cx="4869061" cy="3521988"/>
          </a:xfrm>
          <a:prstGeom prst="rect">
            <a:avLst/>
          </a:prstGeom>
        </p:spPr>
      </p:pic>
      <p:sp>
        <p:nvSpPr>
          <p:cNvPr id="5" name="TextBox 4">
            <a:extLst>
              <a:ext uri="{FF2B5EF4-FFF2-40B4-BE49-F238E27FC236}">
                <a16:creationId xmlns:a16="http://schemas.microsoft.com/office/drawing/2014/main" id="{0D3F9F54-F5EE-EBCE-75D9-A62248FB1E60}"/>
              </a:ext>
            </a:extLst>
          </p:cNvPr>
          <p:cNvSpPr txBox="1"/>
          <p:nvPr/>
        </p:nvSpPr>
        <p:spPr>
          <a:xfrm>
            <a:off x="-10767198" y="3075818"/>
            <a:ext cx="10747656" cy="2123658"/>
          </a:xfrm>
          <a:prstGeom prst="rect">
            <a:avLst/>
          </a:prstGeom>
          <a:noFill/>
        </p:spPr>
        <p:txBody>
          <a:bodyPr wrap="square" rtlCol="0">
            <a:spAutoFit/>
          </a:bodyPr>
          <a:lstStyle/>
          <a:p>
            <a:pPr algn="ctr"/>
            <a:r>
              <a:rPr lang="ar-SA" sz="6600" b="1" dirty="0">
                <a:solidFill>
                  <a:schemeClr val="bg1"/>
                </a:solidFill>
                <a:effectLst>
                  <a:outerShdw blurRad="50800" dist="38100" dir="2700000" algn="tl" rotWithShape="0">
                    <a:prstClr val="black">
                      <a:alpha val="40000"/>
                    </a:prstClr>
                  </a:outerShdw>
                </a:effectLst>
              </a:rPr>
              <a:t>مسألة عدم القدرة على</a:t>
            </a:r>
          </a:p>
          <a:p>
            <a:pPr algn="ctr"/>
            <a:r>
              <a:rPr lang="ar-SA" sz="6600" b="1" dirty="0">
                <a:solidFill>
                  <a:schemeClr val="bg1"/>
                </a:solidFill>
                <a:effectLst>
                  <a:outerShdw blurRad="50800" dist="38100" dir="2700000" algn="tl" rotWithShape="0">
                    <a:prstClr val="black">
                      <a:alpha val="40000"/>
                    </a:prstClr>
                  </a:outerShdw>
                </a:effectLst>
              </a:rPr>
              <a:t> تحمل تكاليف الأدوية دوليا</a:t>
            </a:r>
            <a:endParaRPr lang="en-QA" sz="6600" b="1">
              <a:solidFill>
                <a:schemeClr val="bg1"/>
              </a:solidFill>
              <a:effectLst>
                <a:outerShdw blurRad="50800" dist="38100" dir="2700000" algn="tl" rotWithShape="0">
                  <a:prstClr val="black">
                    <a:alpha val="40000"/>
                  </a:prstClr>
                </a:outerShdw>
              </a:effectLst>
            </a:endParaRPr>
          </a:p>
        </p:txBody>
      </p:sp>
      <p:sp>
        <p:nvSpPr>
          <p:cNvPr id="6" name="Text 0">
            <a:extLst>
              <a:ext uri="{FF2B5EF4-FFF2-40B4-BE49-F238E27FC236}">
                <a16:creationId xmlns:a16="http://schemas.microsoft.com/office/drawing/2014/main" id="{BD1FF469-7E60-1AF8-9F04-F3A4B49CE684}"/>
              </a:ext>
            </a:extLst>
          </p:cNvPr>
          <p:cNvSpPr/>
          <p:nvPr/>
        </p:nvSpPr>
        <p:spPr>
          <a:xfrm>
            <a:off x="15151961" y="1297981"/>
            <a:ext cx="7415927" cy="1892618"/>
          </a:xfrm>
          <a:prstGeom prst="rect">
            <a:avLst/>
          </a:prstGeom>
          <a:noFill/>
          <a:ln/>
        </p:spPr>
        <p:txBody>
          <a:bodyPr wrap="square" lIns="0" tIns="0" rIns="0" bIns="0" rtlCol="0" anchor="t"/>
          <a:lstStyle/>
          <a:p>
            <a:pPr marL="0" indent="0" algn="ctr">
              <a:lnSpc>
                <a:spcPts val="7450"/>
              </a:lnSpc>
              <a:buNone/>
            </a:pPr>
            <a:r>
              <a:rPr lang="ar-SA" sz="5950" b="1" dirty="0">
                <a:solidFill>
                  <a:srgbClr val="F0FCFF"/>
                </a:solidFill>
                <a:latin typeface="Spline Sans Bold" pitchFamily="34" charset="0"/>
                <a:ea typeface="Spline Sans Bold" pitchFamily="34" charset="-122"/>
                <a:cs typeface="Spline Sans Bold" pitchFamily="34" charset="-120"/>
              </a:rPr>
              <a:t>عدم القدرة على تحمل تكاليف الادوية دوليا تحد عالمي :</a:t>
            </a:r>
            <a:endParaRPr lang="en-US" sz="5950" dirty="0"/>
          </a:p>
        </p:txBody>
      </p:sp>
      <p:sp>
        <p:nvSpPr>
          <p:cNvPr id="7" name="TextBox 6">
            <a:extLst>
              <a:ext uri="{FF2B5EF4-FFF2-40B4-BE49-F238E27FC236}">
                <a16:creationId xmlns:a16="http://schemas.microsoft.com/office/drawing/2014/main" id="{C0DEDA0D-442E-3947-BE30-68903FC0E536}"/>
              </a:ext>
            </a:extLst>
          </p:cNvPr>
          <p:cNvSpPr txBox="1"/>
          <p:nvPr/>
        </p:nvSpPr>
        <p:spPr>
          <a:xfrm>
            <a:off x="15109849" y="3429761"/>
            <a:ext cx="8013465" cy="707886"/>
          </a:xfrm>
          <a:prstGeom prst="rect">
            <a:avLst/>
          </a:prstGeom>
          <a:noFill/>
        </p:spPr>
        <p:txBody>
          <a:bodyPr wrap="square" rtlCol="0">
            <a:spAutoFit/>
          </a:bodyPr>
          <a:lstStyle/>
          <a:p>
            <a:pPr marL="0" algn="ctr" defTabSz="914400" rtl="0" eaLnBrk="1" latinLnBrk="0" hangingPunct="1"/>
            <a:r>
              <a:rPr lang="ar-SA" sz="4000" b="1" dirty="0">
                <a:solidFill>
                  <a:schemeClr val="bg1">
                    <a:lumMod val="95000"/>
                  </a:schemeClr>
                </a:solidFill>
                <a:latin typeface="Avenir Next" panose="020B0503020202020204" pitchFamily="34" charset="0"/>
              </a:rPr>
              <a:t>لماذا هذه المشكلة ؟</a:t>
            </a:r>
            <a:endParaRPr lang="en-QA" b="1">
              <a:solidFill>
                <a:schemeClr val="bg1">
                  <a:lumMod val="95000"/>
                </a:schemeClr>
              </a:solidFill>
              <a:latin typeface="Avenir Next" panose="020B0503020202020204" pitchFamily="34" charset="0"/>
            </a:endParaRPr>
          </a:p>
        </p:txBody>
      </p:sp>
      <p:sp>
        <p:nvSpPr>
          <p:cNvPr id="8" name="TextBox 7">
            <a:extLst>
              <a:ext uri="{FF2B5EF4-FFF2-40B4-BE49-F238E27FC236}">
                <a16:creationId xmlns:a16="http://schemas.microsoft.com/office/drawing/2014/main" id="{2D92AAC4-43F8-D7A3-5F63-A60B98990C2B}"/>
              </a:ext>
            </a:extLst>
          </p:cNvPr>
          <p:cNvSpPr txBox="1"/>
          <p:nvPr/>
        </p:nvSpPr>
        <p:spPr>
          <a:xfrm>
            <a:off x="19511126" y="4137647"/>
            <a:ext cx="3882493" cy="523220"/>
          </a:xfrm>
          <a:prstGeom prst="rect">
            <a:avLst/>
          </a:prstGeom>
          <a:noFill/>
        </p:spPr>
        <p:txBody>
          <a:bodyPr wrap="square" rtlCol="0">
            <a:spAutoFit/>
          </a:bodyPr>
          <a:lstStyle/>
          <a:p>
            <a:pPr marL="0" algn="ctr" defTabSz="914400" rtl="0" eaLnBrk="1" latinLnBrk="0" hangingPunct="1"/>
            <a:r>
              <a:rPr lang="ar-SA" sz="2800" b="1" dirty="0">
                <a:solidFill>
                  <a:schemeClr val="bg1">
                    <a:lumMod val="95000"/>
                  </a:schemeClr>
                </a:solidFill>
                <a:latin typeface="Avenir Next Demi Bold" panose="020B0503020202020204" pitchFamily="34" charset="0"/>
              </a:rPr>
              <a:t>- المقدمة</a:t>
            </a:r>
            <a:endParaRPr lang="en-QA" sz="1400" b="1">
              <a:solidFill>
                <a:schemeClr val="bg1">
                  <a:lumMod val="95000"/>
                </a:schemeClr>
              </a:solidFill>
              <a:latin typeface="Avenir Next Demi Bold" panose="020B0503020202020204" pitchFamily="34" charset="0"/>
            </a:endParaRPr>
          </a:p>
        </p:txBody>
      </p:sp>
      <p:sp>
        <p:nvSpPr>
          <p:cNvPr id="9" name="TextBox 8">
            <a:extLst>
              <a:ext uri="{FF2B5EF4-FFF2-40B4-BE49-F238E27FC236}">
                <a16:creationId xmlns:a16="http://schemas.microsoft.com/office/drawing/2014/main" id="{7E06B09D-F1A0-176E-F26F-D4416D66A7AC}"/>
              </a:ext>
            </a:extLst>
          </p:cNvPr>
          <p:cNvSpPr txBox="1"/>
          <p:nvPr/>
        </p:nvSpPr>
        <p:spPr>
          <a:xfrm>
            <a:off x="19472827" y="4714978"/>
            <a:ext cx="3882493" cy="3416320"/>
          </a:xfrm>
          <a:prstGeom prst="rect">
            <a:avLst/>
          </a:prstGeom>
          <a:noFill/>
        </p:spPr>
        <p:txBody>
          <a:bodyPr wrap="square" rtlCol="0">
            <a:spAutoFit/>
          </a:bodyPr>
          <a:lstStyle/>
          <a:p>
            <a:pPr algn="ctr"/>
            <a:r>
              <a:rPr lang="ar">
                <a:solidFill>
                  <a:schemeClr val="bg1">
                    <a:lumMod val="95000"/>
                  </a:schemeClr>
                </a:solidFill>
                <a:effectLst/>
                <a:latin typeface="Avenir Next Ultra Light" panose="020B0203020202020204" pitchFamily="34" charset="77"/>
              </a:rPr>
              <a:t>تعتبر مسألة عدم القدرة على تحمل تكاليف الأدوية مشكلة صحية عالمية تؤثر بشكل كبير على حياة الأفراد والأنظمة الصحية في جميع أنحاء العالم، لا سيما في الدول النامية. يُعد الوصول إلى الأدوية الأساسية حقًا من حقوق الإنسان، ولكن الارتفاع المتزايد في أسعار الأدوية وغياب الدعم المالي المناسب يمنع الملايين من الحصول على العلاج الضروري. هذه القضية تتفاقم مع مرور الوقت بسبب عوامل متعددة تشمل قوانين براءات الاختراع، التكاليف المرتفعة للأبحاث الطبية، والهيمنة الاقتصادية لبعض الشركات الدوائية الكبرى.</a:t>
            </a:r>
            <a:endParaRPr lang="en-QA">
              <a:solidFill>
                <a:schemeClr val="bg1">
                  <a:lumMod val="95000"/>
                </a:schemeClr>
              </a:solidFill>
              <a:latin typeface="Avenir Next Ultra Light" panose="020B0203020202020204" pitchFamily="34" charset="77"/>
            </a:endParaRPr>
          </a:p>
        </p:txBody>
      </p:sp>
      <p:sp>
        <p:nvSpPr>
          <p:cNvPr id="10" name="TextBox 9">
            <a:extLst>
              <a:ext uri="{FF2B5EF4-FFF2-40B4-BE49-F238E27FC236}">
                <a16:creationId xmlns:a16="http://schemas.microsoft.com/office/drawing/2014/main" id="{3EA3E38F-AB06-18DC-F566-08206BE94686}"/>
              </a:ext>
            </a:extLst>
          </p:cNvPr>
          <p:cNvSpPr txBox="1"/>
          <p:nvPr/>
        </p:nvSpPr>
        <p:spPr>
          <a:xfrm>
            <a:off x="14939131" y="4711574"/>
            <a:ext cx="3882493" cy="1754326"/>
          </a:xfrm>
          <a:prstGeom prst="rect">
            <a:avLst/>
          </a:prstGeom>
          <a:noFill/>
        </p:spPr>
        <p:txBody>
          <a:bodyPr wrap="square" rtlCol="0">
            <a:spAutoFit/>
          </a:bodyPr>
          <a:lstStyle/>
          <a:p>
            <a:pPr algn="r"/>
            <a:r>
              <a:rPr lang="ar">
                <a:solidFill>
                  <a:schemeClr val="bg1">
                    <a:lumMod val="95000"/>
                  </a:schemeClr>
                </a:solidFill>
                <a:effectLst/>
                <a:latin typeface="Avenir Next" panose="020B0503020202020204" pitchFamily="34" charset="0"/>
              </a:rPr>
              <a:t>حيث تمثل مشكلة عدم القدرة على تحمل تكاليف الأدوية تحديًا كبيرًا للصحة العالمية، وتتطلب حلاً شاملاً يشمل التعاون بين الدول، الشركات، والمنظمات الدولية. بدون تدخلات فعالة، سيظل ملايين الناس يعانون من نقص في الأدوية الضرورية لعلاج الأمراض الحادة والمزمنة.</a:t>
            </a:r>
            <a:endParaRPr lang="en-QA">
              <a:solidFill>
                <a:schemeClr val="bg1">
                  <a:lumMod val="95000"/>
                </a:schemeClr>
              </a:solidFill>
              <a:latin typeface="Avenir Next" panose="020B0503020202020204" pitchFamily="34" charset="0"/>
            </a:endParaRPr>
          </a:p>
        </p:txBody>
      </p:sp>
      <p:sp>
        <p:nvSpPr>
          <p:cNvPr id="11" name="TextBox 10">
            <a:extLst>
              <a:ext uri="{FF2B5EF4-FFF2-40B4-BE49-F238E27FC236}">
                <a16:creationId xmlns:a16="http://schemas.microsoft.com/office/drawing/2014/main" id="{89EE4D80-53C1-1728-91D5-E178C30560DE}"/>
              </a:ext>
            </a:extLst>
          </p:cNvPr>
          <p:cNvSpPr txBox="1"/>
          <p:nvPr/>
        </p:nvSpPr>
        <p:spPr>
          <a:xfrm>
            <a:off x="14939130" y="6587841"/>
            <a:ext cx="3882493" cy="923330"/>
          </a:xfrm>
          <a:prstGeom prst="rect">
            <a:avLst/>
          </a:prstGeom>
          <a:noFill/>
        </p:spPr>
        <p:txBody>
          <a:bodyPr wrap="square" rtlCol="0">
            <a:spAutoFit/>
          </a:bodyPr>
          <a:lstStyle/>
          <a:p>
            <a:pPr algn="r"/>
            <a:r>
              <a:rPr lang="ar">
                <a:solidFill>
                  <a:schemeClr val="bg1">
                    <a:lumMod val="95000"/>
                  </a:schemeClr>
                </a:solidFill>
                <a:effectLst/>
                <a:latin typeface="Avenir Next Ultra Light" panose="020B0203020202020204" pitchFamily="34" charset="77"/>
              </a:rPr>
              <a:t> </a:t>
            </a:r>
            <a:r>
              <a:rPr lang="ar">
                <a:solidFill>
                  <a:schemeClr val="bg1">
                    <a:lumMod val="95000"/>
                  </a:schemeClr>
                </a:solidFill>
                <a:effectLst/>
                <a:latin typeface="Avenir Next Ultra Light" panose="020B0203020202020204" pitchFamily="34" charset="77"/>
                <a:hlinkClick r:id="rId5">
                  <a:extLst>
                    <a:ext uri="{A12FA001-AC4F-418D-AE19-62706E023703}">
                      <ahyp:hlinkClr xmlns:ahyp="http://schemas.microsoft.com/office/drawing/2018/hyperlinkcolor" val="tx"/>
                    </a:ext>
                  </a:extLst>
                </a:hlinkClick>
              </a:rPr>
              <a:t>تتفاقم هذه المشكلة في البلدان النامية، حيث يقع العديد من الأشخاص في براثن الفقر بسبب تكاليف الأدوية المرتفعة</a:t>
            </a:r>
            <a:endParaRPr lang="en-QA">
              <a:solidFill>
                <a:schemeClr val="bg1">
                  <a:lumMod val="95000"/>
                </a:schemeClr>
              </a:solidFill>
              <a:latin typeface="Avenir Next Ultra Light" panose="020B0203020202020204" pitchFamily="34" charset="77"/>
            </a:endParaRPr>
          </a:p>
        </p:txBody>
      </p:sp>
      <p:sp>
        <p:nvSpPr>
          <p:cNvPr id="12" name="TextBox 11">
            <a:extLst>
              <a:ext uri="{FF2B5EF4-FFF2-40B4-BE49-F238E27FC236}">
                <a16:creationId xmlns:a16="http://schemas.microsoft.com/office/drawing/2014/main" id="{DA269CD4-BFA9-81BA-97EF-95FBDB711C1C}"/>
              </a:ext>
            </a:extLst>
          </p:cNvPr>
          <p:cNvSpPr txBox="1"/>
          <p:nvPr/>
        </p:nvSpPr>
        <p:spPr>
          <a:xfrm>
            <a:off x="14939129" y="7860267"/>
            <a:ext cx="3882493" cy="369332"/>
          </a:xfrm>
          <a:prstGeom prst="rect">
            <a:avLst/>
          </a:prstGeom>
          <a:noFill/>
        </p:spPr>
        <p:txBody>
          <a:bodyPr wrap="square" rtlCol="0">
            <a:spAutoFit/>
          </a:bodyPr>
          <a:lstStyle/>
          <a:p>
            <a:pPr algn="ctr"/>
            <a:r>
              <a:rPr lang="ar" b="1">
                <a:solidFill>
                  <a:schemeClr val="bg1">
                    <a:lumMod val="95000"/>
                  </a:schemeClr>
                </a:solidFill>
                <a:effectLst/>
                <a:latin typeface="Avenir Next Ultra Light" panose="020B0203020202020204" pitchFamily="34" charset="77"/>
              </a:rPr>
              <a:t> - منظمة الصحة العالمية -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4163"/>
        </a:solidFill>
        <a:effectLst/>
      </p:bgPr>
    </p:bg>
    <p:spTree>
      <p:nvGrpSpPr>
        <p:cNvPr id="1" name=""/>
        <p:cNvGrpSpPr/>
        <p:nvPr/>
      </p:nvGrpSpPr>
      <p:grpSpPr>
        <a:xfrm>
          <a:off x="0" y="0"/>
          <a:ext cx="0" cy="0"/>
          <a:chOff x="0" y="0"/>
          <a:chExt cx="0" cy="0"/>
        </a:xfrm>
      </p:grpSpPr>
      <p:sp>
        <p:nvSpPr>
          <p:cNvPr id="4" name="Text 0">
            <a:extLst>
              <a:ext uri="{FF2B5EF4-FFF2-40B4-BE49-F238E27FC236}">
                <a16:creationId xmlns:a16="http://schemas.microsoft.com/office/drawing/2014/main" id="{216B89AE-AFDD-0B1A-309C-CA1E49F3B571}"/>
              </a:ext>
            </a:extLst>
          </p:cNvPr>
          <p:cNvSpPr/>
          <p:nvPr/>
        </p:nvSpPr>
        <p:spPr>
          <a:xfrm>
            <a:off x="782836" y="616744"/>
            <a:ext cx="4970859" cy="621268"/>
          </a:xfrm>
          <a:prstGeom prst="rect">
            <a:avLst/>
          </a:prstGeom>
          <a:noFill/>
          <a:ln/>
        </p:spPr>
        <p:txBody>
          <a:bodyPr wrap="none" lIns="0" tIns="0" rIns="0" bIns="0" rtlCol="0" anchor="t"/>
          <a:lstStyle/>
          <a:p>
            <a:pPr marL="0" indent="0">
              <a:lnSpc>
                <a:spcPts val="4850"/>
              </a:lnSpc>
              <a:buNone/>
            </a:pPr>
            <a:r>
              <a:rPr lang="en-US" sz="3900" b="1" dirty="0">
                <a:solidFill>
                  <a:srgbClr val="F0FCFF"/>
                </a:solidFill>
                <a:latin typeface="Spline Sans Bold" pitchFamily="34" charset="0"/>
                <a:ea typeface="Spline Sans Bold" pitchFamily="34" charset="-122"/>
                <a:cs typeface="Spline Sans Bold" pitchFamily="34" charset="-120"/>
              </a:rPr>
              <a:t>الجدول الزمني للأحداث</a:t>
            </a:r>
            <a:endParaRPr lang="en-US" sz="3900" dirty="0"/>
          </a:p>
        </p:txBody>
      </p:sp>
      <p:sp>
        <p:nvSpPr>
          <p:cNvPr id="5" name="Shape 1">
            <a:extLst>
              <a:ext uri="{FF2B5EF4-FFF2-40B4-BE49-F238E27FC236}">
                <a16:creationId xmlns:a16="http://schemas.microsoft.com/office/drawing/2014/main" id="{FFC42243-8BFE-6C23-A6D7-B0972AD23BBA}"/>
              </a:ext>
            </a:extLst>
          </p:cNvPr>
          <p:cNvSpPr/>
          <p:nvPr/>
        </p:nvSpPr>
        <p:spPr>
          <a:xfrm>
            <a:off x="7299960" y="1685330"/>
            <a:ext cx="30480" cy="5927527"/>
          </a:xfrm>
          <a:prstGeom prst="roundRect">
            <a:avLst>
              <a:gd name="adj" fmla="val 1100838"/>
            </a:avLst>
          </a:prstGeom>
          <a:solidFill>
            <a:srgbClr val="FFFFFF">
              <a:alpha val="24000"/>
            </a:srgbClr>
          </a:solidFill>
          <a:ln/>
        </p:spPr>
        <p:txBody>
          <a:bodyPr/>
          <a:lstStyle/>
          <a:p>
            <a:endParaRPr lang="en-QA"/>
          </a:p>
        </p:txBody>
      </p:sp>
      <p:sp>
        <p:nvSpPr>
          <p:cNvPr id="6" name="Shape 2">
            <a:extLst>
              <a:ext uri="{FF2B5EF4-FFF2-40B4-BE49-F238E27FC236}">
                <a16:creationId xmlns:a16="http://schemas.microsoft.com/office/drawing/2014/main" id="{A33E0065-72E9-58FE-2B79-B85A24D2E706}"/>
              </a:ext>
            </a:extLst>
          </p:cNvPr>
          <p:cNvSpPr/>
          <p:nvPr/>
        </p:nvSpPr>
        <p:spPr>
          <a:xfrm>
            <a:off x="6311205" y="2173248"/>
            <a:ext cx="782836" cy="30480"/>
          </a:xfrm>
          <a:prstGeom prst="roundRect">
            <a:avLst>
              <a:gd name="adj" fmla="val 1100838"/>
            </a:avLst>
          </a:prstGeom>
          <a:solidFill>
            <a:srgbClr val="16FFBB"/>
          </a:solidFill>
          <a:ln/>
        </p:spPr>
        <p:txBody>
          <a:bodyPr/>
          <a:lstStyle/>
          <a:p>
            <a:endParaRPr lang="en-QA"/>
          </a:p>
        </p:txBody>
      </p:sp>
      <p:sp>
        <p:nvSpPr>
          <p:cNvPr id="7" name="Shape 3">
            <a:extLst>
              <a:ext uri="{FF2B5EF4-FFF2-40B4-BE49-F238E27FC236}">
                <a16:creationId xmlns:a16="http://schemas.microsoft.com/office/drawing/2014/main" id="{7F1AC78A-9B51-F71B-3065-71DB283A1D04}"/>
              </a:ext>
            </a:extLst>
          </p:cNvPr>
          <p:cNvSpPr/>
          <p:nvPr/>
        </p:nvSpPr>
        <p:spPr>
          <a:xfrm>
            <a:off x="7063561" y="1936909"/>
            <a:ext cx="503277" cy="503277"/>
          </a:xfrm>
          <a:prstGeom prst="roundRect">
            <a:avLst>
              <a:gd name="adj" fmla="val 66670"/>
            </a:avLst>
          </a:prstGeom>
          <a:solidFill>
            <a:srgbClr val="0A081B"/>
          </a:solidFill>
          <a:ln w="22860">
            <a:solidFill>
              <a:srgbClr val="16FFBB"/>
            </a:solidFill>
            <a:prstDash val="solid"/>
          </a:ln>
        </p:spPr>
        <p:txBody>
          <a:bodyPr/>
          <a:lstStyle/>
          <a:p>
            <a:endParaRPr lang="en-QA"/>
          </a:p>
        </p:txBody>
      </p:sp>
      <p:sp>
        <p:nvSpPr>
          <p:cNvPr id="8" name="Text 4">
            <a:extLst>
              <a:ext uri="{FF2B5EF4-FFF2-40B4-BE49-F238E27FC236}">
                <a16:creationId xmlns:a16="http://schemas.microsoft.com/office/drawing/2014/main" id="{2FD3C61E-6851-9E94-48B6-92666AE5B667}"/>
              </a:ext>
            </a:extLst>
          </p:cNvPr>
          <p:cNvSpPr/>
          <p:nvPr/>
        </p:nvSpPr>
        <p:spPr>
          <a:xfrm>
            <a:off x="7250728" y="2039422"/>
            <a:ext cx="128945" cy="298252"/>
          </a:xfrm>
          <a:prstGeom prst="rect">
            <a:avLst/>
          </a:prstGeom>
          <a:noFill/>
          <a:ln/>
        </p:spPr>
        <p:txBody>
          <a:bodyPr wrap="none" lIns="0" tIns="0" rIns="0" bIns="0" rtlCol="0" anchor="t"/>
          <a:lstStyle/>
          <a:p>
            <a:pPr marL="0" indent="0" algn="ctr">
              <a:lnSpc>
                <a:spcPts val="2300"/>
              </a:lnSpc>
              <a:buNone/>
            </a:pPr>
            <a:r>
              <a:rPr lang="en-US" sz="2300" b="1" dirty="0">
                <a:solidFill>
                  <a:srgbClr val="E0E4E6"/>
                </a:solidFill>
                <a:latin typeface="Spline Sans Bold" pitchFamily="34" charset="0"/>
                <a:ea typeface="Spline Sans Bold" pitchFamily="34" charset="-122"/>
                <a:cs typeface="Spline Sans Bold" pitchFamily="34" charset="-120"/>
              </a:rPr>
              <a:t>1</a:t>
            </a:r>
            <a:endParaRPr lang="en-US" sz="2300" dirty="0"/>
          </a:p>
        </p:txBody>
      </p:sp>
      <p:sp>
        <p:nvSpPr>
          <p:cNvPr id="9" name="Text 5">
            <a:extLst>
              <a:ext uri="{FF2B5EF4-FFF2-40B4-BE49-F238E27FC236}">
                <a16:creationId xmlns:a16="http://schemas.microsoft.com/office/drawing/2014/main" id="{B7AA6E9D-B9BF-4E4C-2CDE-CD4794C99289}"/>
              </a:ext>
            </a:extLst>
          </p:cNvPr>
          <p:cNvSpPr/>
          <p:nvPr/>
        </p:nvSpPr>
        <p:spPr>
          <a:xfrm>
            <a:off x="3599497" y="1908929"/>
            <a:ext cx="2485430" cy="310753"/>
          </a:xfrm>
          <a:prstGeom prst="rect">
            <a:avLst/>
          </a:prstGeom>
          <a:noFill/>
          <a:ln/>
        </p:spPr>
        <p:txBody>
          <a:bodyPr wrap="none" lIns="0" tIns="0" rIns="0" bIns="0" rtlCol="0" anchor="t"/>
          <a:lstStyle/>
          <a:p>
            <a:pPr marL="0" indent="0" algn="r">
              <a:lnSpc>
                <a:spcPts val="2400"/>
              </a:lnSpc>
              <a:buNone/>
            </a:pPr>
            <a:r>
              <a:rPr lang="en-US" sz="1950" b="1" dirty="0">
                <a:solidFill>
                  <a:srgbClr val="E0E4E6"/>
                </a:solidFill>
                <a:latin typeface="Spline Sans Bold" pitchFamily="34" charset="0"/>
                <a:ea typeface="Spline Sans Bold" pitchFamily="34" charset="-122"/>
                <a:cs typeface="Spline Sans Bold" pitchFamily="34" charset="-120"/>
              </a:rPr>
              <a:t>1928</a:t>
            </a:r>
            <a:endParaRPr lang="en-US" sz="1950" dirty="0"/>
          </a:p>
        </p:txBody>
      </p:sp>
      <p:sp>
        <p:nvSpPr>
          <p:cNvPr id="10" name="Text 6">
            <a:extLst>
              <a:ext uri="{FF2B5EF4-FFF2-40B4-BE49-F238E27FC236}">
                <a16:creationId xmlns:a16="http://schemas.microsoft.com/office/drawing/2014/main" id="{F8B50CCA-F4F6-CACB-AFA9-D0F079F943D9}"/>
              </a:ext>
            </a:extLst>
          </p:cNvPr>
          <p:cNvSpPr/>
          <p:nvPr/>
        </p:nvSpPr>
        <p:spPr>
          <a:xfrm>
            <a:off x="782836" y="2353866"/>
            <a:ext cx="5302091" cy="357902"/>
          </a:xfrm>
          <a:prstGeom prst="rect">
            <a:avLst/>
          </a:prstGeom>
          <a:noFill/>
          <a:ln/>
        </p:spPr>
        <p:txBody>
          <a:bodyPr wrap="none" lIns="0" tIns="0" rIns="0" bIns="0" rtlCol="0" anchor="t"/>
          <a:lstStyle/>
          <a:p>
            <a:pPr marL="0" indent="0" algn="r">
              <a:lnSpc>
                <a:spcPts val="2800"/>
              </a:lnSpc>
              <a:buNone/>
            </a:pPr>
            <a:r>
              <a:rPr lang="en-US" sz="1750" dirty="0">
                <a:solidFill>
                  <a:srgbClr val="E0E4E6"/>
                </a:solidFill>
                <a:latin typeface="Barlow" pitchFamily="34" charset="0"/>
                <a:ea typeface="Barlow" pitchFamily="34" charset="-122"/>
                <a:cs typeface="Barlow" pitchFamily="34" charset="-120"/>
              </a:rPr>
              <a:t>اكتشاف البنسلين</a:t>
            </a:r>
            <a:endParaRPr lang="en-US" sz="1750" dirty="0"/>
          </a:p>
        </p:txBody>
      </p:sp>
      <p:sp>
        <p:nvSpPr>
          <p:cNvPr id="11" name="Shape 7">
            <a:extLst>
              <a:ext uri="{FF2B5EF4-FFF2-40B4-BE49-F238E27FC236}">
                <a16:creationId xmlns:a16="http://schemas.microsoft.com/office/drawing/2014/main" id="{F8A716A9-CAC2-2DAB-A3E6-F2F6E411AB1D}"/>
              </a:ext>
            </a:extLst>
          </p:cNvPr>
          <p:cNvSpPr/>
          <p:nvPr/>
        </p:nvSpPr>
        <p:spPr>
          <a:xfrm>
            <a:off x="7536359" y="3291602"/>
            <a:ext cx="782836" cy="30480"/>
          </a:xfrm>
          <a:prstGeom prst="roundRect">
            <a:avLst>
              <a:gd name="adj" fmla="val 1100838"/>
            </a:avLst>
          </a:prstGeom>
          <a:solidFill>
            <a:srgbClr val="29DDDA"/>
          </a:solidFill>
          <a:ln/>
        </p:spPr>
        <p:txBody>
          <a:bodyPr/>
          <a:lstStyle/>
          <a:p>
            <a:endParaRPr lang="en-QA"/>
          </a:p>
        </p:txBody>
      </p:sp>
      <p:sp>
        <p:nvSpPr>
          <p:cNvPr id="12" name="Shape 8">
            <a:extLst>
              <a:ext uri="{FF2B5EF4-FFF2-40B4-BE49-F238E27FC236}">
                <a16:creationId xmlns:a16="http://schemas.microsoft.com/office/drawing/2014/main" id="{A9673F55-C58C-9D30-BB9C-76C5CCF6992B}"/>
              </a:ext>
            </a:extLst>
          </p:cNvPr>
          <p:cNvSpPr/>
          <p:nvPr/>
        </p:nvSpPr>
        <p:spPr>
          <a:xfrm>
            <a:off x="7063561" y="3055263"/>
            <a:ext cx="503277" cy="503277"/>
          </a:xfrm>
          <a:prstGeom prst="roundRect">
            <a:avLst>
              <a:gd name="adj" fmla="val 66670"/>
            </a:avLst>
          </a:prstGeom>
          <a:solidFill>
            <a:srgbClr val="0A081B"/>
          </a:solidFill>
          <a:ln w="22860">
            <a:solidFill>
              <a:srgbClr val="29DDDA"/>
            </a:solidFill>
            <a:prstDash val="solid"/>
          </a:ln>
        </p:spPr>
        <p:txBody>
          <a:bodyPr/>
          <a:lstStyle/>
          <a:p>
            <a:endParaRPr lang="en-QA"/>
          </a:p>
        </p:txBody>
      </p:sp>
      <p:sp>
        <p:nvSpPr>
          <p:cNvPr id="13" name="Text 9">
            <a:extLst>
              <a:ext uri="{FF2B5EF4-FFF2-40B4-BE49-F238E27FC236}">
                <a16:creationId xmlns:a16="http://schemas.microsoft.com/office/drawing/2014/main" id="{E862AE68-2434-59EE-E385-2AADBC376F1A}"/>
              </a:ext>
            </a:extLst>
          </p:cNvPr>
          <p:cNvSpPr/>
          <p:nvPr/>
        </p:nvSpPr>
        <p:spPr>
          <a:xfrm>
            <a:off x="7232273" y="3157776"/>
            <a:ext cx="165854" cy="298252"/>
          </a:xfrm>
          <a:prstGeom prst="rect">
            <a:avLst/>
          </a:prstGeom>
          <a:noFill/>
          <a:ln/>
        </p:spPr>
        <p:txBody>
          <a:bodyPr wrap="none" lIns="0" tIns="0" rIns="0" bIns="0" rtlCol="0" anchor="t"/>
          <a:lstStyle/>
          <a:p>
            <a:pPr marL="0" indent="0" algn="ctr">
              <a:lnSpc>
                <a:spcPts val="2300"/>
              </a:lnSpc>
              <a:buNone/>
            </a:pPr>
            <a:r>
              <a:rPr lang="en-US" sz="2300" b="1" dirty="0">
                <a:solidFill>
                  <a:srgbClr val="E0E4E6"/>
                </a:solidFill>
                <a:latin typeface="Spline Sans Bold" pitchFamily="34" charset="0"/>
                <a:ea typeface="Spline Sans Bold" pitchFamily="34" charset="-122"/>
                <a:cs typeface="Spline Sans Bold" pitchFamily="34" charset="-120"/>
              </a:rPr>
              <a:t>2</a:t>
            </a:r>
            <a:endParaRPr lang="en-US" sz="2300" dirty="0"/>
          </a:p>
        </p:txBody>
      </p:sp>
      <p:sp>
        <p:nvSpPr>
          <p:cNvPr id="14" name="Text 10">
            <a:extLst>
              <a:ext uri="{FF2B5EF4-FFF2-40B4-BE49-F238E27FC236}">
                <a16:creationId xmlns:a16="http://schemas.microsoft.com/office/drawing/2014/main" id="{C1249AE1-B2E5-50BD-CFF1-D204C92C8D6F}"/>
              </a:ext>
            </a:extLst>
          </p:cNvPr>
          <p:cNvSpPr/>
          <p:nvPr/>
        </p:nvSpPr>
        <p:spPr>
          <a:xfrm>
            <a:off x="8545473" y="3027283"/>
            <a:ext cx="2485430" cy="310753"/>
          </a:xfrm>
          <a:prstGeom prst="rect">
            <a:avLst/>
          </a:prstGeom>
          <a:noFill/>
          <a:ln/>
        </p:spPr>
        <p:txBody>
          <a:bodyPr wrap="none" lIns="0" tIns="0" rIns="0" bIns="0" rtlCol="0" anchor="t"/>
          <a:lstStyle/>
          <a:p>
            <a:pPr marL="0" indent="0" algn="l">
              <a:lnSpc>
                <a:spcPts val="2400"/>
              </a:lnSpc>
              <a:buNone/>
            </a:pPr>
            <a:r>
              <a:rPr lang="en-US" sz="1950" b="1" dirty="0">
                <a:solidFill>
                  <a:srgbClr val="E0E4E6"/>
                </a:solidFill>
                <a:latin typeface="Spline Sans Bold" pitchFamily="34" charset="0"/>
                <a:ea typeface="Spline Sans Bold" pitchFamily="34" charset="-122"/>
                <a:cs typeface="Spline Sans Bold" pitchFamily="34" charset="-120"/>
              </a:rPr>
              <a:t>1940</a:t>
            </a:r>
            <a:endParaRPr lang="en-US" sz="1950" dirty="0"/>
          </a:p>
        </p:txBody>
      </p:sp>
      <p:sp>
        <p:nvSpPr>
          <p:cNvPr id="15" name="Text 11">
            <a:extLst>
              <a:ext uri="{FF2B5EF4-FFF2-40B4-BE49-F238E27FC236}">
                <a16:creationId xmlns:a16="http://schemas.microsoft.com/office/drawing/2014/main" id="{A0426FBE-A615-2BD6-84B0-0175956662D3}"/>
              </a:ext>
            </a:extLst>
          </p:cNvPr>
          <p:cNvSpPr/>
          <p:nvPr/>
        </p:nvSpPr>
        <p:spPr>
          <a:xfrm>
            <a:off x="8545473" y="3472220"/>
            <a:ext cx="5302091" cy="357902"/>
          </a:xfrm>
          <a:prstGeom prst="rect">
            <a:avLst/>
          </a:prstGeom>
          <a:noFill/>
          <a:ln/>
        </p:spPr>
        <p:txBody>
          <a:bodyPr wrap="none" lIns="0" tIns="0" rIns="0" bIns="0" rtlCol="0" anchor="t"/>
          <a:lstStyle/>
          <a:p>
            <a:pPr marL="0" indent="0" algn="l">
              <a:lnSpc>
                <a:spcPts val="2800"/>
              </a:lnSpc>
              <a:buNone/>
            </a:pPr>
            <a:r>
              <a:rPr lang="en-US" sz="1750" dirty="0">
                <a:solidFill>
                  <a:srgbClr val="E0E4E6"/>
                </a:solidFill>
                <a:latin typeface="Barlow" pitchFamily="34" charset="0"/>
                <a:ea typeface="Barlow" pitchFamily="34" charset="-122"/>
                <a:cs typeface="Barlow" pitchFamily="34" charset="-120"/>
              </a:rPr>
              <a:t>انتشار شركات الأدوية العالمية</a:t>
            </a:r>
            <a:endParaRPr lang="en-US" sz="1750" dirty="0"/>
          </a:p>
        </p:txBody>
      </p:sp>
      <p:sp>
        <p:nvSpPr>
          <p:cNvPr id="16" name="Shape 12">
            <a:extLst>
              <a:ext uri="{FF2B5EF4-FFF2-40B4-BE49-F238E27FC236}">
                <a16:creationId xmlns:a16="http://schemas.microsoft.com/office/drawing/2014/main" id="{2DAB178E-8481-A998-1D6A-21041DD68D61}"/>
              </a:ext>
            </a:extLst>
          </p:cNvPr>
          <p:cNvSpPr/>
          <p:nvPr/>
        </p:nvSpPr>
        <p:spPr>
          <a:xfrm>
            <a:off x="6311205" y="4298156"/>
            <a:ext cx="782836" cy="30480"/>
          </a:xfrm>
          <a:prstGeom prst="roundRect">
            <a:avLst>
              <a:gd name="adj" fmla="val 1100838"/>
            </a:avLst>
          </a:prstGeom>
          <a:solidFill>
            <a:srgbClr val="37A7E7"/>
          </a:solidFill>
          <a:ln/>
        </p:spPr>
        <p:txBody>
          <a:bodyPr/>
          <a:lstStyle/>
          <a:p>
            <a:endParaRPr lang="en-QA"/>
          </a:p>
        </p:txBody>
      </p:sp>
      <p:sp>
        <p:nvSpPr>
          <p:cNvPr id="17" name="Shape 13">
            <a:extLst>
              <a:ext uri="{FF2B5EF4-FFF2-40B4-BE49-F238E27FC236}">
                <a16:creationId xmlns:a16="http://schemas.microsoft.com/office/drawing/2014/main" id="{C856E95C-EA6F-A30D-0F64-4DC52BF670CA}"/>
              </a:ext>
            </a:extLst>
          </p:cNvPr>
          <p:cNvSpPr/>
          <p:nvPr/>
        </p:nvSpPr>
        <p:spPr>
          <a:xfrm>
            <a:off x="7063561" y="4061817"/>
            <a:ext cx="503277" cy="503277"/>
          </a:xfrm>
          <a:prstGeom prst="roundRect">
            <a:avLst>
              <a:gd name="adj" fmla="val 66670"/>
            </a:avLst>
          </a:prstGeom>
          <a:solidFill>
            <a:srgbClr val="0A081B"/>
          </a:solidFill>
          <a:ln w="22860">
            <a:solidFill>
              <a:srgbClr val="37A7E7"/>
            </a:solidFill>
            <a:prstDash val="solid"/>
          </a:ln>
        </p:spPr>
        <p:txBody>
          <a:bodyPr/>
          <a:lstStyle/>
          <a:p>
            <a:endParaRPr lang="en-QA"/>
          </a:p>
        </p:txBody>
      </p:sp>
      <p:sp>
        <p:nvSpPr>
          <p:cNvPr id="18" name="Text 14">
            <a:extLst>
              <a:ext uri="{FF2B5EF4-FFF2-40B4-BE49-F238E27FC236}">
                <a16:creationId xmlns:a16="http://schemas.microsoft.com/office/drawing/2014/main" id="{45094677-2B63-02DF-FA1D-94163ECFAEE4}"/>
              </a:ext>
            </a:extLst>
          </p:cNvPr>
          <p:cNvSpPr/>
          <p:nvPr/>
        </p:nvSpPr>
        <p:spPr>
          <a:xfrm>
            <a:off x="7227868" y="4164330"/>
            <a:ext cx="174665" cy="298252"/>
          </a:xfrm>
          <a:prstGeom prst="rect">
            <a:avLst/>
          </a:prstGeom>
          <a:noFill/>
          <a:ln/>
        </p:spPr>
        <p:txBody>
          <a:bodyPr wrap="none" lIns="0" tIns="0" rIns="0" bIns="0" rtlCol="0" anchor="t"/>
          <a:lstStyle/>
          <a:p>
            <a:pPr marL="0" indent="0" algn="ctr">
              <a:lnSpc>
                <a:spcPts val="2300"/>
              </a:lnSpc>
              <a:buNone/>
            </a:pPr>
            <a:r>
              <a:rPr lang="en-US" sz="2300" b="1" dirty="0">
                <a:solidFill>
                  <a:srgbClr val="E0E4E6"/>
                </a:solidFill>
                <a:latin typeface="Spline Sans Bold" pitchFamily="34" charset="0"/>
                <a:ea typeface="Spline Sans Bold" pitchFamily="34" charset="-122"/>
                <a:cs typeface="Spline Sans Bold" pitchFamily="34" charset="-120"/>
              </a:rPr>
              <a:t>3</a:t>
            </a:r>
            <a:endParaRPr lang="en-US" sz="2300" dirty="0"/>
          </a:p>
        </p:txBody>
      </p:sp>
      <p:sp>
        <p:nvSpPr>
          <p:cNvPr id="19" name="Text 15">
            <a:extLst>
              <a:ext uri="{FF2B5EF4-FFF2-40B4-BE49-F238E27FC236}">
                <a16:creationId xmlns:a16="http://schemas.microsoft.com/office/drawing/2014/main" id="{22923F89-53AA-79AD-DB35-EBED5022405E}"/>
              </a:ext>
            </a:extLst>
          </p:cNvPr>
          <p:cNvSpPr/>
          <p:nvPr/>
        </p:nvSpPr>
        <p:spPr>
          <a:xfrm>
            <a:off x="3599497" y="4033838"/>
            <a:ext cx="2485430" cy="310753"/>
          </a:xfrm>
          <a:prstGeom prst="rect">
            <a:avLst/>
          </a:prstGeom>
          <a:noFill/>
          <a:ln/>
        </p:spPr>
        <p:txBody>
          <a:bodyPr wrap="none" lIns="0" tIns="0" rIns="0" bIns="0" rtlCol="0" anchor="t"/>
          <a:lstStyle/>
          <a:p>
            <a:pPr marL="0" indent="0" algn="r">
              <a:lnSpc>
                <a:spcPts val="2400"/>
              </a:lnSpc>
              <a:buNone/>
            </a:pPr>
            <a:r>
              <a:rPr lang="en-US" sz="1950" b="1" dirty="0">
                <a:solidFill>
                  <a:srgbClr val="E0E4E6"/>
                </a:solidFill>
                <a:latin typeface="Spline Sans Bold" pitchFamily="34" charset="0"/>
                <a:ea typeface="Spline Sans Bold" pitchFamily="34" charset="-122"/>
                <a:cs typeface="Spline Sans Bold" pitchFamily="34" charset="-120"/>
              </a:rPr>
              <a:t>1970</a:t>
            </a:r>
            <a:endParaRPr lang="en-US" sz="1950" dirty="0"/>
          </a:p>
        </p:txBody>
      </p:sp>
      <p:sp>
        <p:nvSpPr>
          <p:cNvPr id="20" name="Text 16">
            <a:extLst>
              <a:ext uri="{FF2B5EF4-FFF2-40B4-BE49-F238E27FC236}">
                <a16:creationId xmlns:a16="http://schemas.microsoft.com/office/drawing/2014/main" id="{7F5A1595-C585-A15C-00DF-93AC703A6299}"/>
              </a:ext>
            </a:extLst>
          </p:cNvPr>
          <p:cNvSpPr/>
          <p:nvPr/>
        </p:nvSpPr>
        <p:spPr>
          <a:xfrm>
            <a:off x="782836" y="4478774"/>
            <a:ext cx="5302091" cy="357902"/>
          </a:xfrm>
          <a:prstGeom prst="rect">
            <a:avLst/>
          </a:prstGeom>
          <a:noFill/>
          <a:ln/>
        </p:spPr>
        <p:txBody>
          <a:bodyPr wrap="none" lIns="0" tIns="0" rIns="0" bIns="0" rtlCol="0" anchor="t"/>
          <a:lstStyle/>
          <a:p>
            <a:pPr marL="0" indent="0" algn="r">
              <a:lnSpc>
                <a:spcPts val="2800"/>
              </a:lnSpc>
              <a:buNone/>
            </a:pPr>
            <a:r>
              <a:rPr lang="en-US" sz="1750" dirty="0">
                <a:solidFill>
                  <a:srgbClr val="E0E4E6"/>
                </a:solidFill>
                <a:latin typeface="Barlow" pitchFamily="34" charset="0"/>
                <a:ea typeface="Barlow" pitchFamily="34" charset="-122"/>
                <a:cs typeface="Barlow" pitchFamily="34" charset="-120"/>
              </a:rPr>
              <a:t>ازدياد تكاليف الأدوية</a:t>
            </a:r>
            <a:endParaRPr lang="en-US" sz="1750" dirty="0"/>
          </a:p>
        </p:txBody>
      </p:sp>
      <p:sp>
        <p:nvSpPr>
          <p:cNvPr id="21" name="Shape 17">
            <a:extLst>
              <a:ext uri="{FF2B5EF4-FFF2-40B4-BE49-F238E27FC236}">
                <a16:creationId xmlns:a16="http://schemas.microsoft.com/office/drawing/2014/main" id="{6410A5AF-597C-91F6-D612-F1D05E6CDC5B}"/>
              </a:ext>
            </a:extLst>
          </p:cNvPr>
          <p:cNvSpPr/>
          <p:nvPr/>
        </p:nvSpPr>
        <p:spPr>
          <a:xfrm>
            <a:off x="7536359" y="5304711"/>
            <a:ext cx="782836" cy="30480"/>
          </a:xfrm>
          <a:prstGeom prst="roundRect">
            <a:avLst>
              <a:gd name="adj" fmla="val 1100838"/>
            </a:avLst>
          </a:prstGeom>
          <a:solidFill>
            <a:schemeClr val="accent1">
              <a:lumMod val="75000"/>
            </a:schemeClr>
          </a:solidFill>
          <a:ln/>
        </p:spPr>
        <p:txBody>
          <a:bodyPr/>
          <a:lstStyle/>
          <a:p>
            <a:endParaRPr lang="en-QA">
              <a:solidFill>
                <a:srgbClr val="0070C0"/>
              </a:solidFill>
              <a:highlight>
                <a:srgbClr val="FF0000"/>
              </a:highlight>
            </a:endParaRPr>
          </a:p>
        </p:txBody>
      </p:sp>
      <p:sp>
        <p:nvSpPr>
          <p:cNvPr id="22" name="Shape 18">
            <a:extLst>
              <a:ext uri="{FF2B5EF4-FFF2-40B4-BE49-F238E27FC236}">
                <a16:creationId xmlns:a16="http://schemas.microsoft.com/office/drawing/2014/main" id="{7C8124D6-0FE6-41B0-E793-421E8E23475D}"/>
              </a:ext>
            </a:extLst>
          </p:cNvPr>
          <p:cNvSpPr/>
          <p:nvPr/>
        </p:nvSpPr>
        <p:spPr>
          <a:xfrm>
            <a:off x="7063561" y="5068372"/>
            <a:ext cx="503277" cy="503277"/>
          </a:xfrm>
          <a:prstGeom prst="roundRect">
            <a:avLst>
              <a:gd name="adj" fmla="val 66670"/>
            </a:avLst>
          </a:prstGeom>
          <a:blipFill>
            <a:blip r:embed="rId2"/>
            <a:tile tx="0" ty="0" sx="100000" sy="100000" flip="none" algn="tl"/>
          </a:blipFill>
          <a:ln w="22860">
            <a:solidFill>
              <a:schemeClr val="accent1"/>
            </a:solidFill>
            <a:prstDash val="solid"/>
          </a:ln>
        </p:spPr>
        <p:txBody>
          <a:bodyPr/>
          <a:lstStyle/>
          <a:p>
            <a:endParaRPr lang="en-QA">
              <a:solidFill>
                <a:srgbClr val="0070C0"/>
              </a:solidFill>
            </a:endParaRPr>
          </a:p>
        </p:txBody>
      </p:sp>
      <p:sp>
        <p:nvSpPr>
          <p:cNvPr id="23" name="Text 19">
            <a:extLst>
              <a:ext uri="{FF2B5EF4-FFF2-40B4-BE49-F238E27FC236}">
                <a16:creationId xmlns:a16="http://schemas.microsoft.com/office/drawing/2014/main" id="{C226033B-6B54-5883-E4A4-6C68A8C08DCB}"/>
              </a:ext>
            </a:extLst>
          </p:cNvPr>
          <p:cNvSpPr/>
          <p:nvPr/>
        </p:nvSpPr>
        <p:spPr>
          <a:xfrm>
            <a:off x="7230963" y="5170884"/>
            <a:ext cx="168473" cy="298252"/>
          </a:xfrm>
          <a:prstGeom prst="rect">
            <a:avLst/>
          </a:prstGeom>
          <a:noFill/>
          <a:ln/>
        </p:spPr>
        <p:txBody>
          <a:bodyPr wrap="none" lIns="0" tIns="0" rIns="0" bIns="0" rtlCol="0" anchor="t"/>
          <a:lstStyle/>
          <a:p>
            <a:pPr marL="0" indent="0" algn="ctr">
              <a:lnSpc>
                <a:spcPts val="2300"/>
              </a:lnSpc>
              <a:buNone/>
            </a:pPr>
            <a:r>
              <a:rPr lang="en-US" sz="2300" b="1" dirty="0">
                <a:solidFill>
                  <a:srgbClr val="E0E4E6"/>
                </a:solidFill>
                <a:latin typeface="Spline Sans Bold" pitchFamily="34" charset="0"/>
                <a:ea typeface="Spline Sans Bold" pitchFamily="34" charset="-122"/>
                <a:cs typeface="Spline Sans Bold" pitchFamily="34" charset="-120"/>
              </a:rPr>
              <a:t>4</a:t>
            </a:r>
            <a:endParaRPr lang="en-US" sz="2300" dirty="0"/>
          </a:p>
        </p:txBody>
      </p:sp>
      <p:sp>
        <p:nvSpPr>
          <p:cNvPr id="24" name="Text 20">
            <a:extLst>
              <a:ext uri="{FF2B5EF4-FFF2-40B4-BE49-F238E27FC236}">
                <a16:creationId xmlns:a16="http://schemas.microsoft.com/office/drawing/2014/main" id="{AB539828-9DCF-1F88-9E5E-58A4FFEDC00D}"/>
              </a:ext>
            </a:extLst>
          </p:cNvPr>
          <p:cNvSpPr/>
          <p:nvPr/>
        </p:nvSpPr>
        <p:spPr>
          <a:xfrm>
            <a:off x="8545473" y="5040392"/>
            <a:ext cx="2485430" cy="310753"/>
          </a:xfrm>
          <a:prstGeom prst="rect">
            <a:avLst/>
          </a:prstGeom>
          <a:noFill/>
          <a:ln/>
        </p:spPr>
        <p:txBody>
          <a:bodyPr wrap="none" lIns="0" tIns="0" rIns="0" bIns="0" rtlCol="0" anchor="t"/>
          <a:lstStyle/>
          <a:p>
            <a:pPr marL="0" indent="0" algn="l">
              <a:lnSpc>
                <a:spcPts val="2400"/>
              </a:lnSpc>
              <a:buNone/>
            </a:pPr>
            <a:r>
              <a:rPr lang="en-US" sz="1950" b="1" dirty="0">
                <a:solidFill>
                  <a:srgbClr val="E0E4E6"/>
                </a:solidFill>
                <a:latin typeface="Spline Sans Bold" pitchFamily="34" charset="0"/>
                <a:ea typeface="Spline Sans Bold" pitchFamily="34" charset="-122"/>
                <a:cs typeface="Spline Sans Bold" pitchFamily="34" charset="-120"/>
              </a:rPr>
              <a:t>1990</a:t>
            </a:r>
            <a:endParaRPr lang="en-US" sz="1950" dirty="0"/>
          </a:p>
        </p:txBody>
      </p:sp>
      <p:sp>
        <p:nvSpPr>
          <p:cNvPr id="25" name="Text 21">
            <a:extLst>
              <a:ext uri="{FF2B5EF4-FFF2-40B4-BE49-F238E27FC236}">
                <a16:creationId xmlns:a16="http://schemas.microsoft.com/office/drawing/2014/main" id="{BBC456FE-AC27-CB07-D01E-F86F4587755F}"/>
              </a:ext>
            </a:extLst>
          </p:cNvPr>
          <p:cNvSpPr/>
          <p:nvPr/>
        </p:nvSpPr>
        <p:spPr>
          <a:xfrm>
            <a:off x="8545473" y="5485328"/>
            <a:ext cx="5302091" cy="357902"/>
          </a:xfrm>
          <a:prstGeom prst="rect">
            <a:avLst/>
          </a:prstGeom>
          <a:noFill/>
          <a:ln/>
        </p:spPr>
        <p:txBody>
          <a:bodyPr wrap="none" lIns="0" tIns="0" rIns="0" bIns="0" rtlCol="0" anchor="t"/>
          <a:lstStyle/>
          <a:p>
            <a:pPr marL="0" indent="0" algn="l">
              <a:lnSpc>
                <a:spcPts val="2800"/>
              </a:lnSpc>
              <a:buNone/>
            </a:pPr>
            <a:r>
              <a:rPr lang="en-US" sz="1750" dirty="0">
                <a:solidFill>
                  <a:srgbClr val="E0E4E6"/>
                </a:solidFill>
                <a:latin typeface="Barlow" pitchFamily="34" charset="0"/>
                <a:ea typeface="Barlow" pitchFamily="34" charset="-122"/>
                <a:cs typeface="Barlow" pitchFamily="34" charset="-120"/>
              </a:rPr>
              <a:t>ظهور مبادرات "أدوية لِجميع"</a:t>
            </a:r>
            <a:endParaRPr lang="en-US" sz="1750" dirty="0"/>
          </a:p>
        </p:txBody>
      </p:sp>
      <p:sp>
        <p:nvSpPr>
          <p:cNvPr id="26" name="Shape 22">
            <a:extLst>
              <a:ext uri="{FF2B5EF4-FFF2-40B4-BE49-F238E27FC236}">
                <a16:creationId xmlns:a16="http://schemas.microsoft.com/office/drawing/2014/main" id="{D2B11E3F-55AD-35F8-D54C-39FAC236BB35}"/>
              </a:ext>
            </a:extLst>
          </p:cNvPr>
          <p:cNvSpPr/>
          <p:nvPr/>
        </p:nvSpPr>
        <p:spPr>
          <a:xfrm>
            <a:off x="6311205" y="6311265"/>
            <a:ext cx="782836" cy="30480"/>
          </a:xfrm>
          <a:prstGeom prst="roundRect">
            <a:avLst>
              <a:gd name="adj" fmla="val 1100838"/>
            </a:avLst>
          </a:prstGeom>
          <a:solidFill>
            <a:srgbClr val="16FFBB"/>
          </a:solidFill>
          <a:ln/>
        </p:spPr>
        <p:txBody>
          <a:bodyPr/>
          <a:lstStyle/>
          <a:p>
            <a:endParaRPr lang="en-QA"/>
          </a:p>
        </p:txBody>
      </p:sp>
      <p:sp>
        <p:nvSpPr>
          <p:cNvPr id="27" name="Shape 23">
            <a:extLst>
              <a:ext uri="{FF2B5EF4-FFF2-40B4-BE49-F238E27FC236}">
                <a16:creationId xmlns:a16="http://schemas.microsoft.com/office/drawing/2014/main" id="{91F73997-099C-E86D-FF76-DDD71813081C}"/>
              </a:ext>
            </a:extLst>
          </p:cNvPr>
          <p:cNvSpPr/>
          <p:nvPr/>
        </p:nvSpPr>
        <p:spPr>
          <a:xfrm>
            <a:off x="7063561" y="6074926"/>
            <a:ext cx="503277" cy="503277"/>
          </a:xfrm>
          <a:prstGeom prst="roundRect">
            <a:avLst>
              <a:gd name="adj" fmla="val 66670"/>
            </a:avLst>
          </a:prstGeom>
          <a:solidFill>
            <a:srgbClr val="0A081B"/>
          </a:solidFill>
          <a:ln w="22860">
            <a:solidFill>
              <a:srgbClr val="16FFBB"/>
            </a:solidFill>
            <a:prstDash val="solid"/>
          </a:ln>
        </p:spPr>
        <p:txBody>
          <a:bodyPr/>
          <a:lstStyle/>
          <a:p>
            <a:endParaRPr lang="en-QA"/>
          </a:p>
        </p:txBody>
      </p:sp>
      <p:sp>
        <p:nvSpPr>
          <p:cNvPr id="28" name="Text 24">
            <a:extLst>
              <a:ext uri="{FF2B5EF4-FFF2-40B4-BE49-F238E27FC236}">
                <a16:creationId xmlns:a16="http://schemas.microsoft.com/office/drawing/2014/main" id="{AA6BF03C-E6C2-CC44-1D2C-AD404C00BB14}"/>
              </a:ext>
            </a:extLst>
          </p:cNvPr>
          <p:cNvSpPr/>
          <p:nvPr/>
        </p:nvSpPr>
        <p:spPr>
          <a:xfrm>
            <a:off x="7231082" y="6177439"/>
            <a:ext cx="168116" cy="298252"/>
          </a:xfrm>
          <a:prstGeom prst="rect">
            <a:avLst/>
          </a:prstGeom>
          <a:noFill/>
          <a:ln/>
        </p:spPr>
        <p:txBody>
          <a:bodyPr wrap="none" lIns="0" tIns="0" rIns="0" bIns="0" rtlCol="0" anchor="t"/>
          <a:lstStyle/>
          <a:p>
            <a:pPr marL="0" indent="0" algn="ctr">
              <a:lnSpc>
                <a:spcPts val="2300"/>
              </a:lnSpc>
              <a:buNone/>
            </a:pPr>
            <a:r>
              <a:rPr lang="en-US" sz="2300" b="1" dirty="0">
                <a:solidFill>
                  <a:srgbClr val="E0E4E6"/>
                </a:solidFill>
                <a:latin typeface="Spline Sans Bold" pitchFamily="34" charset="0"/>
                <a:ea typeface="Spline Sans Bold" pitchFamily="34" charset="-122"/>
                <a:cs typeface="Spline Sans Bold" pitchFamily="34" charset="-120"/>
              </a:rPr>
              <a:t>5</a:t>
            </a:r>
            <a:endParaRPr lang="en-US" sz="2300" dirty="0"/>
          </a:p>
        </p:txBody>
      </p:sp>
      <p:sp>
        <p:nvSpPr>
          <p:cNvPr id="29" name="Text 25">
            <a:extLst>
              <a:ext uri="{FF2B5EF4-FFF2-40B4-BE49-F238E27FC236}">
                <a16:creationId xmlns:a16="http://schemas.microsoft.com/office/drawing/2014/main" id="{EEF02566-2914-1E24-5D47-863889D6A4C3}"/>
              </a:ext>
            </a:extLst>
          </p:cNvPr>
          <p:cNvSpPr/>
          <p:nvPr/>
        </p:nvSpPr>
        <p:spPr>
          <a:xfrm>
            <a:off x="3599497" y="6046946"/>
            <a:ext cx="2485430" cy="310753"/>
          </a:xfrm>
          <a:prstGeom prst="rect">
            <a:avLst/>
          </a:prstGeom>
          <a:noFill/>
          <a:ln/>
        </p:spPr>
        <p:txBody>
          <a:bodyPr wrap="none" lIns="0" tIns="0" rIns="0" bIns="0" rtlCol="0" anchor="t"/>
          <a:lstStyle/>
          <a:p>
            <a:pPr marL="0" indent="0" algn="r">
              <a:lnSpc>
                <a:spcPts val="2400"/>
              </a:lnSpc>
              <a:buNone/>
            </a:pPr>
            <a:r>
              <a:rPr lang="en-US" sz="1950" b="1" dirty="0">
                <a:solidFill>
                  <a:srgbClr val="E0E4E6"/>
                </a:solidFill>
                <a:latin typeface="Spline Sans Bold" pitchFamily="34" charset="0"/>
                <a:ea typeface="Spline Sans Bold" pitchFamily="34" charset="-122"/>
                <a:cs typeface="Spline Sans Bold" pitchFamily="34" charset="-120"/>
              </a:rPr>
              <a:t>2000</a:t>
            </a:r>
            <a:endParaRPr lang="en-US" sz="1950" dirty="0"/>
          </a:p>
        </p:txBody>
      </p:sp>
      <p:sp>
        <p:nvSpPr>
          <p:cNvPr id="30" name="Text 26">
            <a:extLst>
              <a:ext uri="{FF2B5EF4-FFF2-40B4-BE49-F238E27FC236}">
                <a16:creationId xmlns:a16="http://schemas.microsoft.com/office/drawing/2014/main" id="{2286BCFB-67F4-7C2C-D772-F22BAB566502}"/>
              </a:ext>
            </a:extLst>
          </p:cNvPr>
          <p:cNvSpPr/>
          <p:nvPr/>
        </p:nvSpPr>
        <p:spPr>
          <a:xfrm>
            <a:off x="782836" y="6491883"/>
            <a:ext cx="5302091" cy="357902"/>
          </a:xfrm>
          <a:prstGeom prst="rect">
            <a:avLst/>
          </a:prstGeom>
          <a:noFill/>
          <a:ln/>
        </p:spPr>
        <p:txBody>
          <a:bodyPr wrap="none" lIns="0" tIns="0" rIns="0" bIns="0" rtlCol="0" anchor="t"/>
          <a:lstStyle/>
          <a:p>
            <a:pPr marL="0" indent="0" algn="r">
              <a:lnSpc>
                <a:spcPts val="2800"/>
              </a:lnSpc>
              <a:buNone/>
            </a:pPr>
            <a:r>
              <a:rPr lang="en-US" sz="1750" dirty="0">
                <a:solidFill>
                  <a:srgbClr val="E0E4E6"/>
                </a:solidFill>
                <a:latin typeface="Barlow" pitchFamily="34" charset="0"/>
                <a:ea typeface="Barlow" pitchFamily="34" charset="-122"/>
                <a:cs typeface="Barlow" pitchFamily="34" charset="-120"/>
              </a:rPr>
              <a:t>ازدياد الوعي بالمشكلة</a:t>
            </a:r>
            <a:endParaRPr lang="en-US" sz="1750" dirty="0"/>
          </a:p>
        </p:txBody>
      </p:sp>
      <p:pic>
        <p:nvPicPr>
          <p:cNvPr id="31" name="Image 0" descr="preencoded.png">
            <a:extLst>
              <a:ext uri="{FF2B5EF4-FFF2-40B4-BE49-F238E27FC236}">
                <a16:creationId xmlns:a16="http://schemas.microsoft.com/office/drawing/2014/main" id="{F299E68F-2AAF-A938-B3FB-A395F5DC3E5A}"/>
              </a:ext>
            </a:extLst>
          </p:cNvPr>
          <p:cNvPicPr>
            <a:picLocks noChangeAspect="1"/>
          </p:cNvPicPr>
          <p:nvPr/>
        </p:nvPicPr>
        <p:blipFill>
          <a:blip r:embed="rId3"/>
          <a:stretch>
            <a:fillRect/>
          </a:stretch>
        </p:blipFill>
        <p:spPr>
          <a:xfrm>
            <a:off x="14630399" y="0"/>
            <a:ext cx="5486400" cy="8230314"/>
          </a:xfrm>
          <a:prstGeom prst="rect">
            <a:avLst/>
          </a:prstGeom>
        </p:spPr>
      </p:pic>
    </p:spTree>
    <p:extLst>
      <p:ext uri="{BB962C8B-B14F-4D97-AF65-F5344CB8AC3E}">
        <p14:creationId xmlns:p14="http://schemas.microsoft.com/office/powerpoint/2010/main" val="11117243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4163"/>
        </a:solidFill>
        <a:effectLst/>
      </p:bgPr>
    </p:bg>
    <p:spTree>
      <p:nvGrpSpPr>
        <p:cNvPr id="1" name=""/>
        <p:cNvGrpSpPr/>
        <p:nvPr/>
      </p:nvGrpSpPr>
      <p:grpSpPr>
        <a:xfrm>
          <a:off x="0" y="0"/>
          <a:ext cx="0" cy="0"/>
          <a:chOff x="0" y="0"/>
          <a:chExt cx="0" cy="0"/>
        </a:xfrm>
      </p:grpSpPr>
      <p:pic>
        <p:nvPicPr>
          <p:cNvPr id="5" name="Image 0" descr="preencoded.png">
            <a:extLst>
              <a:ext uri="{FF2B5EF4-FFF2-40B4-BE49-F238E27FC236}">
                <a16:creationId xmlns:a16="http://schemas.microsoft.com/office/drawing/2014/main" id="{F6B72E5E-886E-05DC-8475-9714082958C8}"/>
              </a:ext>
            </a:extLst>
          </p:cNvPr>
          <p:cNvPicPr>
            <a:picLocks noChangeAspect="1"/>
          </p:cNvPicPr>
          <p:nvPr/>
        </p:nvPicPr>
        <p:blipFill>
          <a:blip r:embed="rId2"/>
          <a:stretch>
            <a:fillRect/>
          </a:stretch>
        </p:blipFill>
        <p:spPr>
          <a:xfrm>
            <a:off x="9144000" y="0"/>
            <a:ext cx="5486400" cy="8230314"/>
          </a:xfrm>
          <a:prstGeom prst="rect">
            <a:avLst/>
          </a:prstGeom>
        </p:spPr>
      </p:pic>
      <p:sp>
        <p:nvSpPr>
          <p:cNvPr id="6" name="Text 0">
            <a:extLst>
              <a:ext uri="{FF2B5EF4-FFF2-40B4-BE49-F238E27FC236}">
                <a16:creationId xmlns:a16="http://schemas.microsoft.com/office/drawing/2014/main" id="{BD2C8DFE-797E-5A64-E92F-4D94C6986E79}"/>
              </a:ext>
            </a:extLst>
          </p:cNvPr>
          <p:cNvSpPr/>
          <p:nvPr/>
        </p:nvSpPr>
        <p:spPr>
          <a:xfrm>
            <a:off x="688419" y="540901"/>
            <a:ext cx="5780484" cy="546259"/>
          </a:xfrm>
          <a:prstGeom prst="rect">
            <a:avLst/>
          </a:prstGeom>
          <a:noFill/>
          <a:ln/>
        </p:spPr>
        <p:txBody>
          <a:bodyPr wrap="none" lIns="0" tIns="0" rIns="0" bIns="0" rtlCol="0" anchor="t"/>
          <a:lstStyle/>
          <a:p>
            <a:pPr marL="0" indent="0">
              <a:lnSpc>
                <a:spcPts val="4300"/>
              </a:lnSpc>
              <a:buNone/>
            </a:pPr>
            <a:r>
              <a:rPr lang="en-US" sz="3400" b="1" dirty="0">
                <a:solidFill>
                  <a:srgbClr val="F0FCFF"/>
                </a:solidFill>
                <a:latin typeface="Spline Sans Bold" pitchFamily="34" charset="0"/>
                <a:ea typeface="Spline Sans Bold" pitchFamily="34" charset="-122"/>
                <a:cs typeface="Spline Sans Bold" pitchFamily="34" charset="-120"/>
              </a:rPr>
              <a:t>معاهدات الأمم المتحدة ذات الصلة</a:t>
            </a:r>
            <a:endParaRPr lang="en-US" sz="3400" dirty="0"/>
          </a:p>
        </p:txBody>
      </p:sp>
      <p:pic>
        <p:nvPicPr>
          <p:cNvPr id="7" name="Image 1" descr="preencoded.png">
            <a:extLst>
              <a:ext uri="{FF2B5EF4-FFF2-40B4-BE49-F238E27FC236}">
                <a16:creationId xmlns:a16="http://schemas.microsoft.com/office/drawing/2014/main" id="{709832EB-B52A-135E-6CD3-08B1A17A9CA3}"/>
              </a:ext>
            </a:extLst>
          </p:cNvPr>
          <p:cNvPicPr>
            <a:picLocks noChangeAspect="1"/>
          </p:cNvPicPr>
          <p:nvPr/>
        </p:nvPicPr>
        <p:blipFill>
          <a:blip r:embed="rId3"/>
          <a:stretch>
            <a:fillRect/>
          </a:stretch>
        </p:blipFill>
        <p:spPr>
          <a:xfrm>
            <a:off x="688419" y="1382197"/>
            <a:ext cx="491728" cy="491728"/>
          </a:xfrm>
          <a:prstGeom prst="rect">
            <a:avLst/>
          </a:prstGeom>
        </p:spPr>
      </p:pic>
      <p:sp>
        <p:nvSpPr>
          <p:cNvPr id="8" name="Text 1">
            <a:extLst>
              <a:ext uri="{FF2B5EF4-FFF2-40B4-BE49-F238E27FC236}">
                <a16:creationId xmlns:a16="http://schemas.microsoft.com/office/drawing/2014/main" id="{7F16F15A-D0E2-B83F-EE93-F76A32ACAD78}"/>
              </a:ext>
            </a:extLst>
          </p:cNvPr>
          <p:cNvSpPr/>
          <p:nvPr/>
        </p:nvSpPr>
        <p:spPr>
          <a:xfrm>
            <a:off x="688419" y="2070616"/>
            <a:ext cx="5220414" cy="273248"/>
          </a:xfrm>
          <a:prstGeom prst="rect">
            <a:avLst/>
          </a:prstGeom>
          <a:noFill/>
          <a:ln/>
        </p:spPr>
        <p:txBody>
          <a:bodyPr wrap="none" lIns="0" tIns="0" rIns="0" bIns="0" rtlCol="0" anchor="t"/>
          <a:lstStyle/>
          <a:p>
            <a:pPr marL="0" indent="0" algn="l">
              <a:lnSpc>
                <a:spcPts val="2150"/>
              </a:lnSpc>
              <a:buNone/>
            </a:pPr>
            <a:r>
              <a:rPr lang="en-US" sz="1700" b="1" dirty="0">
                <a:solidFill>
                  <a:srgbClr val="E0E4E6"/>
                </a:solidFill>
                <a:latin typeface="Spline Sans Bold" pitchFamily="34" charset="0"/>
                <a:ea typeface="Spline Sans Bold" pitchFamily="34" charset="-122"/>
                <a:cs typeface="Spline Sans Bold" pitchFamily="34" charset="-120"/>
              </a:rPr>
              <a:t>اتفاقية حقوق الإنسان الاقتصادية والاجتماعية والثقافية (1966)</a:t>
            </a:r>
            <a:endParaRPr lang="en-US" sz="1700" dirty="0"/>
          </a:p>
        </p:txBody>
      </p:sp>
      <p:sp>
        <p:nvSpPr>
          <p:cNvPr id="9" name="Text 2">
            <a:extLst>
              <a:ext uri="{FF2B5EF4-FFF2-40B4-BE49-F238E27FC236}">
                <a16:creationId xmlns:a16="http://schemas.microsoft.com/office/drawing/2014/main" id="{14B1D573-07C2-E36C-954C-146BC0890C59}"/>
              </a:ext>
            </a:extLst>
          </p:cNvPr>
          <p:cNvSpPr/>
          <p:nvPr/>
        </p:nvSpPr>
        <p:spPr>
          <a:xfrm>
            <a:off x="688419" y="2461855"/>
            <a:ext cx="7767161" cy="629364"/>
          </a:xfrm>
          <a:prstGeom prst="rect">
            <a:avLst/>
          </a:prstGeom>
          <a:noFill/>
          <a:ln/>
        </p:spPr>
        <p:txBody>
          <a:bodyPr wrap="square" lIns="0" tIns="0" rIns="0" bIns="0" rtlCol="0" anchor="t"/>
          <a:lstStyle/>
          <a:p>
            <a:pPr marL="0" indent="0" algn="l">
              <a:lnSpc>
                <a:spcPts val="2450"/>
              </a:lnSpc>
              <a:buNone/>
            </a:pPr>
            <a:r>
              <a:rPr lang="en-US" sz="1500" dirty="0">
                <a:solidFill>
                  <a:srgbClr val="E0E4E6"/>
                </a:solidFill>
                <a:latin typeface="Barlow" pitchFamily="34" charset="0"/>
                <a:ea typeface="Barlow" pitchFamily="34" charset="-122"/>
                <a:cs typeface="Barlow" pitchFamily="34" charset="-120"/>
              </a:rPr>
              <a:t>تُؤكد هذه الاتفاقية على حقّ جميع الأشخاص في التمتع بِأعلى مستوى ممكن من الصحة الجسدية والعقلية، ويُعدّ الوصول إلى الأدوية الأساسية جزءاً أساسياً من حقّ الصحة.</a:t>
            </a:r>
            <a:endParaRPr lang="en-US" sz="1500" dirty="0"/>
          </a:p>
        </p:txBody>
      </p:sp>
      <p:pic>
        <p:nvPicPr>
          <p:cNvPr id="10" name="Image 2" descr="preencoded.png">
            <a:extLst>
              <a:ext uri="{FF2B5EF4-FFF2-40B4-BE49-F238E27FC236}">
                <a16:creationId xmlns:a16="http://schemas.microsoft.com/office/drawing/2014/main" id="{9C0F046D-DB94-F7AC-8E09-2438B484FAF5}"/>
              </a:ext>
            </a:extLst>
          </p:cNvPr>
          <p:cNvPicPr>
            <a:picLocks noChangeAspect="1"/>
          </p:cNvPicPr>
          <p:nvPr/>
        </p:nvPicPr>
        <p:blipFill>
          <a:blip r:embed="rId4"/>
          <a:stretch>
            <a:fillRect/>
          </a:stretch>
        </p:blipFill>
        <p:spPr>
          <a:xfrm>
            <a:off x="688419" y="3681293"/>
            <a:ext cx="491728" cy="491728"/>
          </a:xfrm>
          <a:prstGeom prst="rect">
            <a:avLst/>
          </a:prstGeom>
        </p:spPr>
      </p:pic>
      <p:sp>
        <p:nvSpPr>
          <p:cNvPr id="11" name="Text 3">
            <a:extLst>
              <a:ext uri="{FF2B5EF4-FFF2-40B4-BE49-F238E27FC236}">
                <a16:creationId xmlns:a16="http://schemas.microsoft.com/office/drawing/2014/main" id="{56488411-4A65-DB5E-B7EF-F8CF9611921C}"/>
              </a:ext>
            </a:extLst>
          </p:cNvPr>
          <p:cNvSpPr/>
          <p:nvPr/>
        </p:nvSpPr>
        <p:spPr>
          <a:xfrm>
            <a:off x="688419" y="4369713"/>
            <a:ext cx="3317915" cy="273248"/>
          </a:xfrm>
          <a:prstGeom prst="rect">
            <a:avLst/>
          </a:prstGeom>
          <a:noFill/>
          <a:ln/>
        </p:spPr>
        <p:txBody>
          <a:bodyPr wrap="none" lIns="0" tIns="0" rIns="0" bIns="0" rtlCol="0" anchor="t"/>
          <a:lstStyle/>
          <a:p>
            <a:pPr marL="0" indent="0" algn="l">
              <a:lnSpc>
                <a:spcPts val="2150"/>
              </a:lnSpc>
              <a:buNone/>
            </a:pPr>
            <a:r>
              <a:rPr lang="en-US" sz="1700" b="1" dirty="0">
                <a:solidFill>
                  <a:srgbClr val="E0E4E6"/>
                </a:solidFill>
                <a:latin typeface="Spline Sans Bold" pitchFamily="34" charset="0"/>
                <a:ea typeface="Spline Sans Bold" pitchFamily="34" charset="-122"/>
                <a:cs typeface="Spline Sans Bold" pitchFamily="34" charset="-120"/>
              </a:rPr>
              <a:t>إعلان داكار حول التنمية البشرية (2000)</a:t>
            </a:r>
            <a:endParaRPr lang="en-US" sz="1700" dirty="0"/>
          </a:p>
        </p:txBody>
      </p:sp>
      <p:sp>
        <p:nvSpPr>
          <p:cNvPr id="12" name="Text 4">
            <a:extLst>
              <a:ext uri="{FF2B5EF4-FFF2-40B4-BE49-F238E27FC236}">
                <a16:creationId xmlns:a16="http://schemas.microsoft.com/office/drawing/2014/main" id="{F8067BD9-516A-9AB0-CA64-D84E3461F00C}"/>
              </a:ext>
            </a:extLst>
          </p:cNvPr>
          <p:cNvSpPr/>
          <p:nvPr/>
        </p:nvSpPr>
        <p:spPr>
          <a:xfrm>
            <a:off x="688419" y="4760952"/>
            <a:ext cx="7767161" cy="629364"/>
          </a:xfrm>
          <a:prstGeom prst="rect">
            <a:avLst/>
          </a:prstGeom>
          <a:noFill/>
          <a:ln/>
        </p:spPr>
        <p:txBody>
          <a:bodyPr wrap="square" lIns="0" tIns="0" rIns="0" bIns="0" rtlCol="0" anchor="t"/>
          <a:lstStyle/>
          <a:p>
            <a:pPr marL="0" indent="0" algn="l">
              <a:lnSpc>
                <a:spcPts val="2450"/>
              </a:lnSpc>
              <a:buNone/>
            </a:pPr>
            <a:r>
              <a:rPr lang="en-US" sz="1500" dirty="0">
                <a:solidFill>
                  <a:srgbClr val="E0E4E6"/>
                </a:solidFill>
                <a:latin typeface="Barlow" pitchFamily="34" charset="0"/>
                <a:ea typeface="Barlow" pitchFamily="34" charset="-122"/>
                <a:cs typeface="Barlow" pitchFamily="34" charset="-120"/>
              </a:rPr>
              <a:t>تُشدد هذه الاتفاقية على أهمية الوصول إلى العلاج والرعاية الصحية لِضمان العدالة الاجتماعية والتنمية المستدامة.</a:t>
            </a:r>
            <a:endParaRPr lang="en-US" sz="1500" dirty="0"/>
          </a:p>
        </p:txBody>
      </p:sp>
      <p:pic>
        <p:nvPicPr>
          <p:cNvPr id="13" name="Image 3" descr="preencoded.png">
            <a:extLst>
              <a:ext uri="{FF2B5EF4-FFF2-40B4-BE49-F238E27FC236}">
                <a16:creationId xmlns:a16="http://schemas.microsoft.com/office/drawing/2014/main" id="{C546E346-15B5-A8EB-E5F6-9AE642AA2416}"/>
              </a:ext>
            </a:extLst>
          </p:cNvPr>
          <p:cNvPicPr>
            <a:picLocks noChangeAspect="1"/>
          </p:cNvPicPr>
          <p:nvPr/>
        </p:nvPicPr>
        <p:blipFill>
          <a:blip r:embed="rId5"/>
          <a:stretch>
            <a:fillRect/>
          </a:stretch>
        </p:blipFill>
        <p:spPr>
          <a:xfrm>
            <a:off x="688419" y="5980390"/>
            <a:ext cx="491728" cy="491728"/>
          </a:xfrm>
          <a:prstGeom prst="rect">
            <a:avLst/>
          </a:prstGeom>
        </p:spPr>
      </p:pic>
      <p:sp>
        <p:nvSpPr>
          <p:cNvPr id="14" name="Text 5">
            <a:extLst>
              <a:ext uri="{FF2B5EF4-FFF2-40B4-BE49-F238E27FC236}">
                <a16:creationId xmlns:a16="http://schemas.microsoft.com/office/drawing/2014/main" id="{B506583B-3816-903D-6803-530AA2428AA1}"/>
              </a:ext>
            </a:extLst>
          </p:cNvPr>
          <p:cNvSpPr/>
          <p:nvPr/>
        </p:nvSpPr>
        <p:spPr>
          <a:xfrm>
            <a:off x="688419" y="6668810"/>
            <a:ext cx="3266003" cy="273248"/>
          </a:xfrm>
          <a:prstGeom prst="rect">
            <a:avLst/>
          </a:prstGeom>
          <a:noFill/>
          <a:ln/>
        </p:spPr>
        <p:txBody>
          <a:bodyPr wrap="none" lIns="0" tIns="0" rIns="0" bIns="0" rtlCol="0" anchor="t"/>
          <a:lstStyle/>
          <a:p>
            <a:pPr marL="0" indent="0" algn="l">
              <a:lnSpc>
                <a:spcPts val="2150"/>
              </a:lnSpc>
              <a:buNone/>
            </a:pPr>
            <a:r>
              <a:rPr lang="en-US" sz="1700" b="1" dirty="0">
                <a:solidFill>
                  <a:srgbClr val="E0E4E6"/>
                </a:solidFill>
                <a:latin typeface="Spline Sans Bold" pitchFamily="34" charset="0"/>
                <a:ea typeface="Spline Sans Bold" pitchFamily="34" charset="-122"/>
                <a:cs typeface="Spline Sans Bold" pitchFamily="34" charset="-120"/>
              </a:rPr>
              <a:t>إعلان ميلان حول العلاج بِالأدوية (2010)</a:t>
            </a:r>
            <a:endParaRPr lang="en-US" sz="1700" dirty="0"/>
          </a:p>
        </p:txBody>
      </p:sp>
      <p:sp>
        <p:nvSpPr>
          <p:cNvPr id="15" name="Text 6">
            <a:extLst>
              <a:ext uri="{FF2B5EF4-FFF2-40B4-BE49-F238E27FC236}">
                <a16:creationId xmlns:a16="http://schemas.microsoft.com/office/drawing/2014/main" id="{413E13D4-E0A2-4C71-2377-88F41F4BF2FF}"/>
              </a:ext>
            </a:extLst>
          </p:cNvPr>
          <p:cNvSpPr/>
          <p:nvPr/>
        </p:nvSpPr>
        <p:spPr>
          <a:xfrm>
            <a:off x="688419" y="7060049"/>
            <a:ext cx="7767161" cy="629364"/>
          </a:xfrm>
          <a:prstGeom prst="rect">
            <a:avLst/>
          </a:prstGeom>
          <a:noFill/>
          <a:ln/>
        </p:spPr>
        <p:txBody>
          <a:bodyPr wrap="square" lIns="0" tIns="0" rIns="0" bIns="0" rtlCol="0" anchor="t"/>
          <a:lstStyle/>
          <a:p>
            <a:pPr marL="0" indent="0" algn="l">
              <a:lnSpc>
                <a:spcPts val="2450"/>
              </a:lnSpc>
              <a:buNone/>
            </a:pPr>
            <a:r>
              <a:rPr lang="en-US" sz="1500" dirty="0">
                <a:solidFill>
                  <a:srgbClr val="E0E4E6"/>
                </a:solidFill>
                <a:latin typeface="Barlow" pitchFamily="34" charset="0"/>
                <a:ea typeface="Barlow" pitchFamily="34" charset="-122"/>
                <a:cs typeface="Barlow" pitchFamily="34" charset="-120"/>
              </a:rPr>
              <a:t>يُؤكد هذا الإعلان على أهمية الوصول إلى العلاج بِالأدوية المُتاحة والمُيسّرة لِجميع الأشخاص، وخاصة في دول العالم النامية.</a:t>
            </a:r>
            <a:endParaRPr lang="en-US" sz="1500" dirty="0"/>
          </a:p>
        </p:txBody>
      </p:sp>
      <p:pic>
        <p:nvPicPr>
          <p:cNvPr id="16" name="Image 0" descr="preencoded.png">
            <a:extLst>
              <a:ext uri="{FF2B5EF4-FFF2-40B4-BE49-F238E27FC236}">
                <a16:creationId xmlns:a16="http://schemas.microsoft.com/office/drawing/2014/main" id="{A849B190-D21A-2B9A-1CEA-8CE7130F8B56}"/>
              </a:ext>
            </a:extLst>
          </p:cNvPr>
          <p:cNvPicPr>
            <a:picLocks noChangeAspect="1"/>
          </p:cNvPicPr>
          <p:nvPr/>
        </p:nvPicPr>
        <p:blipFill>
          <a:blip r:embed="rId6"/>
          <a:stretch>
            <a:fillRect/>
          </a:stretch>
        </p:blipFill>
        <p:spPr>
          <a:xfrm>
            <a:off x="0" y="-2281772"/>
            <a:ext cx="14630400" cy="2222778"/>
          </a:xfrm>
          <a:prstGeom prst="rect">
            <a:avLst/>
          </a:prstGeom>
        </p:spPr>
      </p:pic>
      <p:sp>
        <p:nvSpPr>
          <p:cNvPr id="17" name="Text 0">
            <a:extLst>
              <a:ext uri="{FF2B5EF4-FFF2-40B4-BE49-F238E27FC236}">
                <a16:creationId xmlns:a16="http://schemas.microsoft.com/office/drawing/2014/main" id="{B434F9EE-D90A-DB83-BBA4-16FA968BB802}"/>
              </a:ext>
            </a:extLst>
          </p:cNvPr>
          <p:cNvSpPr/>
          <p:nvPr/>
        </p:nvSpPr>
        <p:spPr>
          <a:xfrm>
            <a:off x="0" y="8524638"/>
            <a:ext cx="4849535" cy="493871"/>
          </a:xfrm>
          <a:prstGeom prst="rect">
            <a:avLst/>
          </a:prstGeom>
          <a:noFill/>
          <a:ln/>
        </p:spPr>
        <p:txBody>
          <a:bodyPr wrap="none" lIns="0" tIns="0" rIns="0" bIns="0" rtlCol="0" anchor="t"/>
          <a:lstStyle/>
          <a:p>
            <a:pPr marL="0" indent="0">
              <a:lnSpc>
                <a:spcPts val="3850"/>
              </a:lnSpc>
              <a:buNone/>
            </a:pPr>
            <a:r>
              <a:rPr lang="en-US" sz="3100" b="1" dirty="0">
                <a:solidFill>
                  <a:srgbClr val="F0FCFF"/>
                </a:solidFill>
                <a:latin typeface="Spline Sans Bold" pitchFamily="34" charset="0"/>
                <a:ea typeface="Spline Sans Bold" pitchFamily="34" charset="-122"/>
                <a:cs typeface="Spline Sans Bold" pitchFamily="34" charset="-120"/>
              </a:rPr>
              <a:t>المحاولات السابقة لحل المشكلة</a:t>
            </a:r>
            <a:endParaRPr lang="en-US" sz="3100" dirty="0"/>
          </a:p>
        </p:txBody>
      </p:sp>
      <p:pic>
        <p:nvPicPr>
          <p:cNvPr id="18" name="Image 1" descr="preencoded.png">
            <a:extLst>
              <a:ext uri="{FF2B5EF4-FFF2-40B4-BE49-F238E27FC236}">
                <a16:creationId xmlns:a16="http://schemas.microsoft.com/office/drawing/2014/main" id="{421B937D-41BE-C462-3638-61B478CD4AC7}"/>
              </a:ext>
            </a:extLst>
          </p:cNvPr>
          <p:cNvPicPr>
            <a:picLocks noChangeAspect="1"/>
          </p:cNvPicPr>
          <p:nvPr/>
        </p:nvPicPr>
        <p:blipFill>
          <a:blip r:embed="rId7"/>
          <a:stretch>
            <a:fillRect/>
          </a:stretch>
        </p:blipFill>
        <p:spPr>
          <a:xfrm>
            <a:off x="0" y="9285209"/>
            <a:ext cx="889040" cy="1422559"/>
          </a:xfrm>
          <a:prstGeom prst="rect">
            <a:avLst/>
          </a:prstGeom>
        </p:spPr>
      </p:pic>
      <p:sp>
        <p:nvSpPr>
          <p:cNvPr id="19" name="Text 1">
            <a:extLst>
              <a:ext uri="{FF2B5EF4-FFF2-40B4-BE49-F238E27FC236}">
                <a16:creationId xmlns:a16="http://schemas.microsoft.com/office/drawing/2014/main" id="{B472AEBF-9BCB-234B-DB05-B130CFFE46B7}"/>
              </a:ext>
            </a:extLst>
          </p:cNvPr>
          <p:cNvSpPr/>
          <p:nvPr/>
        </p:nvSpPr>
        <p:spPr>
          <a:xfrm>
            <a:off x="1155739" y="9462969"/>
            <a:ext cx="2043827" cy="247055"/>
          </a:xfrm>
          <a:prstGeom prst="rect">
            <a:avLst/>
          </a:prstGeom>
          <a:noFill/>
          <a:ln/>
        </p:spPr>
        <p:txBody>
          <a:bodyPr wrap="none" lIns="0" tIns="0" rIns="0" bIns="0" rtlCol="0" anchor="t"/>
          <a:lstStyle/>
          <a:p>
            <a:pPr marL="0" indent="0" algn="l">
              <a:lnSpc>
                <a:spcPts val="1900"/>
              </a:lnSpc>
              <a:buNone/>
            </a:pPr>
            <a:r>
              <a:rPr lang="en-US" sz="1550" b="1" dirty="0">
                <a:solidFill>
                  <a:srgbClr val="E0E4E6"/>
                </a:solidFill>
                <a:latin typeface="Spline Sans Bold" pitchFamily="34" charset="0"/>
                <a:ea typeface="Spline Sans Bold" pitchFamily="34" charset="-122"/>
                <a:cs typeface="Spline Sans Bold" pitchFamily="34" charset="-120"/>
              </a:rPr>
              <a:t>تشجيع إنتاج الأدوية المُقلّدة</a:t>
            </a:r>
            <a:endParaRPr lang="en-US" sz="1550" dirty="0"/>
          </a:p>
        </p:txBody>
      </p:sp>
      <p:sp>
        <p:nvSpPr>
          <p:cNvPr id="20" name="Text 2">
            <a:extLst>
              <a:ext uri="{FF2B5EF4-FFF2-40B4-BE49-F238E27FC236}">
                <a16:creationId xmlns:a16="http://schemas.microsoft.com/office/drawing/2014/main" id="{17C21A75-B925-04CF-2C76-842288F8E28C}"/>
              </a:ext>
            </a:extLst>
          </p:cNvPr>
          <p:cNvSpPr/>
          <p:nvPr/>
        </p:nvSpPr>
        <p:spPr>
          <a:xfrm>
            <a:off x="1155739" y="9816704"/>
            <a:ext cx="12229981" cy="284559"/>
          </a:xfrm>
          <a:prstGeom prst="rect">
            <a:avLst/>
          </a:prstGeom>
          <a:noFill/>
          <a:ln/>
        </p:spPr>
        <p:txBody>
          <a:bodyPr wrap="none" lIns="0" tIns="0" rIns="0" bIns="0" rtlCol="0" anchor="t"/>
          <a:lstStyle/>
          <a:p>
            <a:pPr marL="0" indent="0" algn="l">
              <a:lnSpc>
                <a:spcPts val="2200"/>
              </a:lnSpc>
              <a:buNone/>
            </a:pPr>
            <a:r>
              <a:rPr lang="en-US" sz="1400" dirty="0">
                <a:solidFill>
                  <a:srgbClr val="E0E4E6"/>
                </a:solidFill>
                <a:latin typeface="Barlow" pitchFamily="34" charset="0"/>
                <a:ea typeface="Barlow" pitchFamily="34" charset="-122"/>
                <a:cs typeface="Barlow" pitchFamily="34" charset="-120"/>
              </a:rPr>
              <a:t>تُعتبر الأدوية المُقلّدة بديلاً أرخص لِالأدوية الأصلية، وتُساهم في خفض تكاليف العلاج لِجميع الأشخاص، خاصة في دول العالم النامية.</a:t>
            </a:r>
            <a:endParaRPr lang="en-US" sz="1400" dirty="0"/>
          </a:p>
        </p:txBody>
      </p:sp>
      <p:pic>
        <p:nvPicPr>
          <p:cNvPr id="21" name="Image 2" descr="preencoded.png">
            <a:extLst>
              <a:ext uri="{FF2B5EF4-FFF2-40B4-BE49-F238E27FC236}">
                <a16:creationId xmlns:a16="http://schemas.microsoft.com/office/drawing/2014/main" id="{A65EFB71-9817-6EF9-4120-658821BD84E0}"/>
              </a:ext>
            </a:extLst>
          </p:cNvPr>
          <p:cNvPicPr>
            <a:picLocks noChangeAspect="1"/>
          </p:cNvPicPr>
          <p:nvPr/>
        </p:nvPicPr>
        <p:blipFill>
          <a:blip r:embed="rId8"/>
          <a:stretch>
            <a:fillRect/>
          </a:stretch>
        </p:blipFill>
        <p:spPr>
          <a:xfrm>
            <a:off x="0" y="10707768"/>
            <a:ext cx="889040" cy="1422559"/>
          </a:xfrm>
          <a:prstGeom prst="rect">
            <a:avLst/>
          </a:prstGeom>
        </p:spPr>
      </p:pic>
      <p:sp>
        <p:nvSpPr>
          <p:cNvPr id="22" name="Text 3">
            <a:extLst>
              <a:ext uri="{FF2B5EF4-FFF2-40B4-BE49-F238E27FC236}">
                <a16:creationId xmlns:a16="http://schemas.microsoft.com/office/drawing/2014/main" id="{4DCCD1CE-A3A0-AEE5-7214-D3E639EBC1D9}"/>
              </a:ext>
            </a:extLst>
          </p:cNvPr>
          <p:cNvSpPr/>
          <p:nvPr/>
        </p:nvSpPr>
        <p:spPr>
          <a:xfrm>
            <a:off x="1155739" y="10885528"/>
            <a:ext cx="2012037" cy="247055"/>
          </a:xfrm>
          <a:prstGeom prst="rect">
            <a:avLst/>
          </a:prstGeom>
          <a:noFill/>
          <a:ln/>
        </p:spPr>
        <p:txBody>
          <a:bodyPr wrap="none" lIns="0" tIns="0" rIns="0" bIns="0" rtlCol="0" anchor="t"/>
          <a:lstStyle/>
          <a:p>
            <a:pPr marL="0" indent="0" algn="l">
              <a:lnSpc>
                <a:spcPts val="1900"/>
              </a:lnSpc>
              <a:buNone/>
            </a:pPr>
            <a:r>
              <a:rPr lang="en-US" sz="1550" b="1" dirty="0">
                <a:solidFill>
                  <a:srgbClr val="E0E4E6"/>
                </a:solidFill>
                <a:latin typeface="Spline Sans Bold" pitchFamily="34" charset="0"/>
                <a:ea typeface="Spline Sans Bold" pitchFamily="34" charset="-122"/>
                <a:cs typeface="Spline Sans Bold" pitchFamily="34" charset="-120"/>
              </a:rPr>
              <a:t>التفاوض على أسعار الأدوية</a:t>
            </a:r>
            <a:endParaRPr lang="en-US" sz="1550" dirty="0"/>
          </a:p>
        </p:txBody>
      </p:sp>
      <p:sp>
        <p:nvSpPr>
          <p:cNvPr id="23" name="Text 4">
            <a:extLst>
              <a:ext uri="{FF2B5EF4-FFF2-40B4-BE49-F238E27FC236}">
                <a16:creationId xmlns:a16="http://schemas.microsoft.com/office/drawing/2014/main" id="{35D9B32D-FD76-C88F-6E0D-27BCFEA6B528}"/>
              </a:ext>
            </a:extLst>
          </p:cNvPr>
          <p:cNvSpPr/>
          <p:nvPr/>
        </p:nvSpPr>
        <p:spPr>
          <a:xfrm>
            <a:off x="1155739" y="11239263"/>
            <a:ext cx="12229981" cy="284559"/>
          </a:xfrm>
          <a:prstGeom prst="rect">
            <a:avLst/>
          </a:prstGeom>
          <a:noFill/>
          <a:ln/>
        </p:spPr>
        <p:txBody>
          <a:bodyPr wrap="none" lIns="0" tIns="0" rIns="0" bIns="0" rtlCol="0" anchor="t"/>
          <a:lstStyle/>
          <a:p>
            <a:pPr marL="0" indent="0" algn="l">
              <a:lnSpc>
                <a:spcPts val="2200"/>
              </a:lnSpc>
              <a:buNone/>
            </a:pPr>
            <a:r>
              <a:rPr lang="en-US" sz="1400" dirty="0">
                <a:solidFill>
                  <a:srgbClr val="E0E4E6"/>
                </a:solidFill>
                <a:latin typeface="Barlow" pitchFamily="34" charset="0"/>
                <a:ea typeface="Barlow" pitchFamily="34" charset="-122"/>
                <a:cs typeface="Barlow" pitchFamily="34" charset="-120"/>
              </a:rPr>
              <a:t>تُحاول بعض الدول التفاوض مع شركات الأدوية لِخفض أسعار الأدوية ، مما يُساهم في تحسين الوصول إلى العلاج.</a:t>
            </a:r>
            <a:endParaRPr lang="en-US" sz="1400" dirty="0"/>
          </a:p>
        </p:txBody>
      </p:sp>
      <p:pic>
        <p:nvPicPr>
          <p:cNvPr id="24" name="Image 3" descr="preencoded.png">
            <a:extLst>
              <a:ext uri="{FF2B5EF4-FFF2-40B4-BE49-F238E27FC236}">
                <a16:creationId xmlns:a16="http://schemas.microsoft.com/office/drawing/2014/main" id="{6AF54387-E2E2-1553-6C58-32CC798F5DD0}"/>
              </a:ext>
            </a:extLst>
          </p:cNvPr>
          <p:cNvPicPr>
            <a:picLocks noChangeAspect="1"/>
          </p:cNvPicPr>
          <p:nvPr/>
        </p:nvPicPr>
        <p:blipFill>
          <a:blip r:embed="rId9"/>
          <a:stretch>
            <a:fillRect/>
          </a:stretch>
        </p:blipFill>
        <p:spPr>
          <a:xfrm>
            <a:off x="0" y="12130326"/>
            <a:ext cx="889040" cy="1422559"/>
          </a:xfrm>
          <a:prstGeom prst="rect">
            <a:avLst/>
          </a:prstGeom>
        </p:spPr>
      </p:pic>
      <p:sp>
        <p:nvSpPr>
          <p:cNvPr id="25" name="Text 5">
            <a:extLst>
              <a:ext uri="{FF2B5EF4-FFF2-40B4-BE49-F238E27FC236}">
                <a16:creationId xmlns:a16="http://schemas.microsoft.com/office/drawing/2014/main" id="{FD12DAC0-FC51-6DC2-25F5-4643408695F4}"/>
              </a:ext>
            </a:extLst>
          </p:cNvPr>
          <p:cNvSpPr/>
          <p:nvPr/>
        </p:nvSpPr>
        <p:spPr>
          <a:xfrm>
            <a:off x="1155739" y="12308087"/>
            <a:ext cx="3408759" cy="247055"/>
          </a:xfrm>
          <a:prstGeom prst="rect">
            <a:avLst/>
          </a:prstGeom>
          <a:noFill/>
          <a:ln/>
        </p:spPr>
        <p:txBody>
          <a:bodyPr wrap="none" lIns="0" tIns="0" rIns="0" bIns="0" rtlCol="0" anchor="t"/>
          <a:lstStyle/>
          <a:p>
            <a:pPr marL="0" indent="0" algn="l">
              <a:lnSpc>
                <a:spcPts val="1900"/>
              </a:lnSpc>
              <a:buNone/>
            </a:pPr>
            <a:r>
              <a:rPr lang="en-US" sz="1550" b="1" dirty="0">
                <a:solidFill>
                  <a:srgbClr val="E0E4E6"/>
                </a:solidFill>
                <a:latin typeface="Spline Sans Bold" pitchFamily="34" charset="0"/>
                <a:ea typeface="Spline Sans Bold" pitchFamily="34" charset="-122"/>
                <a:cs typeface="Spline Sans Bold" pitchFamily="34" charset="-120"/>
              </a:rPr>
              <a:t>توفير علاج مجانيّ لِأفراد ذوي الدخل المُنخفض</a:t>
            </a:r>
            <a:endParaRPr lang="en-US" sz="1550" dirty="0"/>
          </a:p>
        </p:txBody>
      </p:sp>
      <p:sp>
        <p:nvSpPr>
          <p:cNvPr id="26" name="Text 6">
            <a:extLst>
              <a:ext uri="{FF2B5EF4-FFF2-40B4-BE49-F238E27FC236}">
                <a16:creationId xmlns:a16="http://schemas.microsoft.com/office/drawing/2014/main" id="{1F236E9F-7F63-08FF-A794-34116005D097}"/>
              </a:ext>
            </a:extLst>
          </p:cNvPr>
          <p:cNvSpPr/>
          <p:nvPr/>
        </p:nvSpPr>
        <p:spPr>
          <a:xfrm>
            <a:off x="1155739" y="12661821"/>
            <a:ext cx="12229981" cy="284559"/>
          </a:xfrm>
          <a:prstGeom prst="rect">
            <a:avLst/>
          </a:prstGeom>
          <a:noFill/>
          <a:ln/>
        </p:spPr>
        <p:txBody>
          <a:bodyPr wrap="none" lIns="0" tIns="0" rIns="0" bIns="0" rtlCol="0" anchor="t"/>
          <a:lstStyle/>
          <a:p>
            <a:pPr marL="0" indent="0" algn="l">
              <a:lnSpc>
                <a:spcPts val="2200"/>
              </a:lnSpc>
              <a:buNone/>
            </a:pPr>
            <a:r>
              <a:rPr lang="en-US" sz="1400" dirty="0">
                <a:solidFill>
                  <a:srgbClr val="E0E4E6"/>
                </a:solidFill>
                <a:latin typeface="Barlow" pitchFamily="34" charset="0"/>
                <a:ea typeface="Barlow" pitchFamily="34" charset="-122"/>
                <a:cs typeface="Barlow" pitchFamily="34" charset="-120"/>
              </a:rPr>
              <a:t>تُقدم بعض الدول برامج لِتوفير علاج مجانيّ لِأفراد ذوي الدخل المُنخفض، مما يُساعدهم على الحصول على العلاج اللازم.</a:t>
            </a:r>
            <a:endParaRPr lang="en-US" sz="1400" dirty="0"/>
          </a:p>
        </p:txBody>
      </p:sp>
      <p:grpSp>
        <p:nvGrpSpPr>
          <p:cNvPr id="28" name="Google Shape;2013;p40">
            <a:extLst>
              <a:ext uri="{FF2B5EF4-FFF2-40B4-BE49-F238E27FC236}">
                <a16:creationId xmlns:a16="http://schemas.microsoft.com/office/drawing/2014/main" id="{F2936731-926A-209B-525E-EC50C0F42F10}"/>
              </a:ext>
            </a:extLst>
          </p:cNvPr>
          <p:cNvGrpSpPr/>
          <p:nvPr/>
        </p:nvGrpSpPr>
        <p:grpSpPr>
          <a:xfrm flipH="1">
            <a:off x="10570038" y="9069203"/>
            <a:ext cx="3643632" cy="3924087"/>
            <a:chOff x="-800109" y="3421521"/>
            <a:chExt cx="3068580" cy="3304772"/>
          </a:xfrm>
        </p:grpSpPr>
        <p:sp>
          <p:nvSpPr>
            <p:cNvPr id="29" name="Google Shape;2014;p40">
              <a:extLst>
                <a:ext uri="{FF2B5EF4-FFF2-40B4-BE49-F238E27FC236}">
                  <a16:creationId xmlns:a16="http://schemas.microsoft.com/office/drawing/2014/main" id="{0DF8709F-1550-3815-B191-9ABA3CA1A7D0}"/>
                </a:ext>
              </a:extLst>
            </p:cNvPr>
            <p:cNvSpPr/>
            <p:nvPr/>
          </p:nvSpPr>
          <p:spPr>
            <a:xfrm>
              <a:off x="-648165" y="3541695"/>
              <a:ext cx="2916636" cy="3184599"/>
            </a:xfrm>
            <a:custGeom>
              <a:avLst/>
              <a:gdLst/>
              <a:ahLst/>
              <a:cxnLst/>
              <a:rect l="l" t="t" r="r" b="b"/>
              <a:pathLst>
                <a:path w="4223" h="4611" extrusionOk="0">
                  <a:moveTo>
                    <a:pt x="978" y="3788"/>
                  </a:moveTo>
                  <a:cubicBezTo>
                    <a:pt x="908" y="3990"/>
                    <a:pt x="835" y="4153"/>
                    <a:pt x="761" y="4272"/>
                  </a:cubicBezTo>
                  <a:cubicBezTo>
                    <a:pt x="683" y="4397"/>
                    <a:pt x="604" y="4474"/>
                    <a:pt x="526" y="4501"/>
                  </a:cubicBezTo>
                  <a:cubicBezTo>
                    <a:pt x="435" y="4533"/>
                    <a:pt x="341" y="4497"/>
                    <a:pt x="238" y="4391"/>
                  </a:cubicBezTo>
                  <a:cubicBezTo>
                    <a:pt x="223" y="4376"/>
                    <a:pt x="210" y="4361"/>
                    <a:pt x="198" y="4345"/>
                  </a:cubicBezTo>
                  <a:cubicBezTo>
                    <a:pt x="111" y="4237"/>
                    <a:pt x="81" y="4119"/>
                    <a:pt x="106" y="3987"/>
                  </a:cubicBezTo>
                  <a:cubicBezTo>
                    <a:pt x="167" y="3668"/>
                    <a:pt x="555" y="3272"/>
                    <a:pt x="1229" y="2838"/>
                  </a:cubicBezTo>
                  <a:cubicBezTo>
                    <a:pt x="1150" y="3215"/>
                    <a:pt x="1066" y="3534"/>
                    <a:pt x="978" y="3788"/>
                  </a:cubicBezTo>
                  <a:moveTo>
                    <a:pt x="4141" y="1156"/>
                  </a:moveTo>
                  <a:lnTo>
                    <a:pt x="4156" y="1143"/>
                  </a:lnTo>
                  <a:cubicBezTo>
                    <a:pt x="4168" y="1134"/>
                    <a:pt x="4172" y="1119"/>
                    <a:pt x="4167" y="1107"/>
                  </a:cubicBezTo>
                  <a:lnTo>
                    <a:pt x="4126" y="1022"/>
                  </a:lnTo>
                  <a:cubicBezTo>
                    <a:pt x="4118" y="1007"/>
                    <a:pt x="4096" y="1003"/>
                    <a:pt x="4081" y="1015"/>
                  </a:cubicBezTo>
                  <a:lnTo>
                    <a:pt x="3980" y="1096"/>
                  </a:lnTo>
                  <a:cubicBezTo>
                    <a:pt x="3964" y="1109"/>
                    <a:pt x="3963" y="1130"/>
                    <a:pt x="3976" y="1141"/>
                  </a:cubicBezTo>
                  <a:lnTo>
                    <a:pt x="4050" y="1200"/>
                  </a:lnTo>
                  <a:cubicBezTo>
                    <a:pt x="4060" y="1208"/>
                    <a:pt x="4076" y="1208"/>
                    <a:pt x="4087" y="1198"/>
                  </a:cubicBezTo>
                  <a:lnTo>
                    <a:pt x="4101" y="1187"/>
                  </a:lnTo>
                  <a:cubicBezTo>
                    <a:pt x="4161" y="1289"/>
                    <a:pt x="4184" y="1407"/>
                    <a:pt x="4167" y="1526"/>
                  </a:cubicBezTo>
                  <a:cubicBezTo>
                    <a:pt x="4147" y="1671"/>
                    <a:pt x="4070" y="1798"/>
                    <a:pt x="3951" y="1882"/>
                  </a:cubicBezTo>
                  <a:lnTo>
                    <a:pt x="3454" y="2236"/>
                  </a:lnTo>
                  <a:cubicBezTo>
                    <a:pt x="3439" y="2229"/>
                    <a:pt x="3421" y="2230"/>
                    <a:pt x="3406" y="2241"/>
                  </a:cubicBezTo>
                  <a:cubicBezTo>
                    <a:pt x="3101" y="2458"/>
                    <a:pt x="2679" y="2398"/>
                    <a:pt x="2446" y="2106"/>
                  </a:cubicBezTo>
                  <a:cubicBezTo>
                    <a:pt x="2213" y="1813"/>
                    <a:pt x="2249" y="1390"/>
                    <a:pt x="2529" y="1141"/>
                  </a:cubicBezTo>
                  <a:cubicBezTo>
                    <a:pt x="2542" y="1130"/>
                    <a:pt x="2548" y="1112"/>
                    <a:pt x="2545" y="1096"/>
                  </a:cubicBezTo>
                  <a:lnTo>
                    <a:pt x="3001" y="692"/>
                  </a:lnTo>
                  <a:cubicBezTo>
                    <a:pt x="3110" y="594"/>
                    <a:pt x="3251" y="548"/>
                    <a:pt x="3397" y="560"/>
                  </a:cubicBezTo>
                  <a:cubicBezTo>
                    <a:pt x="3517" y="571"/>
                    <a:pt x="3627" y="620"/>
                    <a:pt x="3713" y="701"/>
                  </a:cubicBezTo>
                  <a:lnTo>
                    <a:pt x="3699" y="712"/>
                  </a:lnTo>
                  <a:cubicBezTo>
                    <a:pt x="3687" y="721"/>
                    <a:pt x="3683" y="736"/>
                    <a:pt x="3689" y="748"/>
                  </a:cubicBezTo>
                  <a:lnTo>
                    <a:pt x="3730" y="832"/>
                  </a:lnTo>
                  <a:cubicBezTo>
                    <a:pt x="3738" y="848"/>
                    <a:pt x="3759" y="852"/>
                    <a:pt x="3774" y="839"/>
                  </a:cubicBezTo>
                  <a:lnTo>
                    <a:pt x="3876" y="759"/>
                  </a:lnTo>
                  <a:cubicBezTo>
                    <a:pt x="3891" y="746"/>
                    <a:pt x="3893" y="725"/>
                    <a:pt x="3879" y="714"/>
                  </a:cubicBezTo>
                  <a:lnTo>
                    <a:pt x="3806" y="655"/>
                  </a:lnTo>
                  <a:cubicBezTo>
                    <a:pt x="3796" y="647"/>
                    <a:pt x="3780" y="647"/>
                    <a:pt x="3768" y="657"/>
                  </a:cubicBezTo>
                  <a:lnTo>
                    <a:pt x="3752" y="669"/>
                  </a:lnTo>
                  <a:cubicBezTo>
                    <a:pt x="3658" y="578"/>
                    <a:pt x="3535" y="522"/>
                    <a:pt x="3401" y="510"/>
                  </a:cubicBezTo>
                  <a:cubicBezTo>
                    <a:pt x="3383" y="509"/>
                    <a:pt x="3366" y="508"/>
                    <a:pt x="3349" y="508"/>
                  </a:cubicBezTo>
                  <a:cubicBezTo>
                    <a:pt x="3208" y="509"/>
                    <a:pt x="3074" y="559"/>
                    <a:pt x="2967" y="654"/>
                  </a:cubicBezTo>
                  <a:lnTo>
                    <a:pt x="2511" y="1058"/>
                  </a:lnTo>
                  <a:cubicBezTo>
                    <a:pt x="2495" y="1053"/>
                    <a:pt x="2477" y="1057"/>
                    <a:pt x="2464" y="1069"/>
                  </a:cubicBezTo>
                  <a:cubicBezTo>
                    <a:pt x="2161" y="1337"/>
                    <a:pt x="2108" y="1787"/>
                    <a:pt x="2333" y="2117"/>
                  </a:cubicBezTo>
                  <a:cubicBezTo>
                    <a:pt x="2191" y="2184"/>
                    <a:pt x="1793" y="2378"/>
                    <a:pt x="1370" y="2635"/>
                  </a:cubicBezTo>
                  <a:cubicBezTo>
                    <a:pt x="1383" y="2569"/>
                    <a:pt x="1395" y="2501"/>
                    <a:pt x="1408" y="2431"/>
                  </a:cubicBezTo>
                  <a:cubicBezTo>
                    <a:pt x="1505" y="1891"/>
                    <a:pt x="1575" y="1357"/>
                    <a:pt x="1617" y="988"/>
                  </a:cubicBezTo>
                  <a:cubicBezTo>
                    <a:pt x="1727" y="989"/>
                    <a:pt x="1836" y="954"/>
                    <a:pt x="1929" y="881"/>
                  </a:cubicBezTo>
                  <a:cubicBezTo>
                    <a:pt x="2142" y="711"/>
                    <a:pt x="2178" y="400"/>
                    <a:pt x="2007" y="186"/>
                  </a:cubicBezTo>
                  <a:cubicBezTo>
                    <a:pt x="1837" y="-27"/>
                    <a:pt x="1526" y="-62"/>
                    <a:pt x="1312" y="108"/>
                  </a:cubicBezTo>
                  <a:cubicBezTo>
                    <a:pt x="1098" y="278"/>
                    <a:pt x="1063" y="588"/>
                    <a:pt x="1233" y="802"/>
                  </a:cubicBezTo>
                  <a:cubicBezTo>
                    <a:pt x="1308" y="896"/>
                    <a:pt x="1411" y="955"/>
                    <a:pt x="1520" y="978"/>
                  </a:cubicBezTo>
                  <a:cubicBezTo>
                    <a:pt x="1477" y="1346"/>
                    <a:pt x="1408" y="1877"/>
                    <a:pt x="1311" y="2414"/>
                  </a:cubicBezTo>
                  <a:cubicBezTo>
                    <a:pt x="1293" y="2515"/>
                    <a:pt x="1275" y="2612"/>
                    <a:pt x="1256" y="2705"/>
                  </a:cubicBezTo>
                  <a:cubicBezTo>
                    <a:pt x="929" y="2910"/>
                    <a:pt x="662" y="3109"/>
                    <a:pt x="460" y="3297"/>
                  </a:cubicBezTo>
                  <a:cubicBezTo>
                    <a:pt x="200" y="3539"/>
                    <a:pt x="49" y="3765"/>
                    <a:pt x="10" y="3969"/>
                  </a:cubicBezTo>
                  <a:cubicBezTo>
                    <a:pt x="-20" y="4129"/>
                    <a:pt x="17" y="4276"/>
                    <a:pt x="122" y="4407"/>
                  </a:cubicBezTo>
                  <a:cubicBezTo>
                    <a:pt x="136" y="4425"/>
                    <a:pt x="151" y="4442"/>
                    <a:pt x="167" y="4459"/>
                  </a:cubicBezTo>
                  <a:cubicBezTo>
                    <a:pt x="298" y="4594"/>
                    <a:pt x="430" y="4639"/>
                    <a:pt x="559" y="4593"/>
                  </a:cubicBezTo>
                  <a:cubicBezTo>
                    <a:pt x="746" y="4528"/>
                    <a:pt x="913" y="4274"/>
                    <a:pt x="1070" y="3820"/>
                  </a:cubicBezTo>
                  <a:cubicBezTo>
                    <a:pt x="1167" y="3541"/>
                    <a:pt x="1259" y="3187"/>
                    <a:pt x="1344" y="2765"/>
                  </a:cubicBezTo>
                  <a:cubicBezTo>
                    <a:pt x="1814" y="2474"/>
                    <a:pt x="2269" y="2255"/>
                    <a:pt x="2394" y="2196"/>
                  </a:cubicBezTo>
                  <a:cubicBezTo>
                    <a:pt x="2664" y="2503"/>
                    <a:pt x="3126" y="2560"/>
                    <a:pt x="3463" y="2320"/>
                  </a:cubicBezTo>
                  <a:cubicBezTo>
                    <a:pt x="3477" y="2310"/>
                    <a:pt x="3485" y="2293"/>
                    <a:pt x="3483" y="2277"/>
                  </a:cubicBezTo>
                  <a:lnTo>
                    <a:pt x="3980" y="1923"/>
                  </a:lnTo>
                  <a:cubicBezTo>
                    <a:pt x="4111" y="1830"/>
                    <a:pt x="4195" y="1692"/>
                    <a:pt x="4217" y="1533"/>
                  </a:cubicBezTo>
                  <a:cubicBezTo>
                    <a:pt x="4236" y="1400"/>
                    <a:pt x="4209" y="1269"/>
                    <a:pt x="4141" y="1156"/>
                  </a:cubicBezTo>
                  <a:close/>
                </a:path>
              </a:pathLst>
            </a:custGeom>
            <a:solidFill>
              <a:schemeClr val="accent4"/>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dirty="0">
                <a:solidFill>
                  <a:srgbClr val="FFFFFF"/>
                </a:solidFill>
                <a:latin typeface="Arial"/>
                <a:ea typeface="Arial"/>
                <a:cs typeface="Arial"/>
                <a:sym typeface="Arial"/>
              </a:endParaRPr>
            </a:p>
          </p:txBody>
        </p:sp>
        <p:sp>
          <p:nvSpPr>
            <p:cNvPr id="30" name="Google Shape;2015;p40">
              <a:extLst>
                <a:ext uri="{FF2B5EF4-FFF2-40B4-BE49-F238E27FC236}">
                  <a16:creationId xmlns:a16="http://schemas.microsoft.com/office/drawing/2014/main" id="{E6EECE2A-C316-3494-6345-4B9464245322}"/>
                </a:ext>
              </a:extLst>
            </p:cNvPr>
            <p:cNvSpPr/>
            <p:nvPr/>
          </p:nvSpPr>
          <p:spPr>
            <a:xfrm>
              <a:off x="135038" y="3421521"/>
              <a:ext cx="683748" cy="682365"/>
            </a:xfrm>
            <a:custGeom>
              <a:avLst/>
              <a:gdLst/>
              <a:ahLst/>
              <a:cxnLst/>
              <a:rect l="l" t="t" r="r" b="b"/>
              <a:pathLst>
                <a:path w="990" h="988" extrusionOk="0">
                  <a:moveTo>
                    <a:pt x="778" y="899"/>
                  </a:moveTo>
                  <a:cubicBezTo>
                    <a:pt x="554" y="1055"/>
                    <a:pt x="245" y="1000"/>
                    <a:pt x="89" y="776"/>
                  </a:cubicBezTo>
                  <a:cubicBezTo>
                    <a:pt x="-67" y="552"/>
                    <a:pt x="-12" y="244"/>
                    <a:pt x="212" y="88"/>
                  </a:cubicBezTo>
                  <a:cubicBezTo>
                    <a:pt x="436" y="-67"/>
                    <a:pt x="745" y="-12"/>
                    <a:pt x="901" y="211"/>
                  </a:cubicBezTo>
                  <a:cubicBezTo>
                    <a:pt x="1057" y="435"/>
                    <a:pt x="1002" y="743"/>
                    <a:pt x="778" y="899"/>
                  </a:cubicBez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31" name="Google Shape;2016;p40">
              <a:extLst>
                <a:ext uri="{FF2B5EF4-FFF2-40B4-BE49-F238E27FC236}">
                  <a16:creationId xmlns:a16="http://schemas.microsoft.com/office/drawing/2014/main" id="{99AEC63A-4D40-50B8-6FB7-0F29A7EE0D8C}"/>
                </a:ext>
              </a:extLst>
            </p:cNvPr>
            <p:cNvSpPr/>
            <p:nvPr/>
          </p:nvSpPr>
          <p:spPr>
            <a:xfrm>
              <a:off x="155067" y="3441550"/>
              <a:ext cx="643690" cy="642307"/>
            </a:xfrm>
            <a:custGeom>
              <a:avLst/>
              <a:gdLst/>
              <a:ahLst/>
              <a:cxnLst/>
              <a:rect l="l" t="t" r="r" b="b"/>
              <a:pathLst>
                <a:path w="932" h="930" extrusionOk="0">
                  <a:moveTo>
                    <a:pt x="732" y="846"/>
                  </a:moveTo>
                  <a:cubicBezTo>
                    <a:pt x="521" y="993"/>
                    <a:pt x="231" y="941"/>
                    <a:pt x="84" y="730"/>
                  </a:cubicBezTo>
                  <a:cubicBezTo>
                    <a:pt x="-63" y="520"/>
                    <a:pt x="-11" y="230"/>
                    <a:pt x="200" y="83"/>
                  </a:cubicBezTo>
                  <a:cubicBezTo>
                    <a:pt x="411" y="-64"/>
                    <a:pt x="701" y="-12"/>
                    <a:pt x="848" y="199"/>
                  </a:cubicBezTo>
                  <a:cubicBezTo>
                    <a:pt x="995" y="410"/>
                    <a:pt x="943" y="699"/>
                    <a:pt x="732" y="846"/>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32" name="Google Shape;2017;p40">
              <a:extLst>
                <a:ext uri="{FF2B5EF4-FFF2-40B4-BE49-F238E27FC236}">
                  <a16:creationId xmlns:a16="http://schemas.microsoft.com/office/drawing/2014/main" id="{25A738C9-2AB3-5BD1-27AD-B0D708A0676A}"/>
                </a:ext>
              </a:extLst>
            </p:cNvPr>
            <p:cNvSpPr/>
            <p:nvPr/>
          </p:nvSpPr>
          <p:spPr>
            <a:xfrm>
              <a:off x="189600" y="3475392"/>
              <a:ext cx="574625" cy="573932"/>
            </a:xfrm>
            <a:custGeom>
              <a:avLst/>
              <a:gdLst/>
              <a:ahLst/>
              <a:cxnLst/>
              <a:rect l="l" t="t" r="r" b="b"/>
              <a:pathLst>
                <a:path w="832" h="831" extrusionOk="0">
                  <a:moveTo>
                    <a:pt x="654" y="757"/>
                  </a:moveTo>
                  <a:cubicBezTo>
                    <a:pt x="465" y="888"/>
                    <a:pt x="206" y="841"/>
                    <a:pt x="74" y="653"/>
                  </a:cubicBezTo>
                  <a:cubicBezTo>
                    <a:pt x="-57" y="465"/>
                    <a:pt x="-11" y="206"/>
                    <a:pt x="178" y="75"/>
                  </a:cubicBezTo>
                  <a:cubicBezTo>
                    <a:pt x="367" y="-57"/>
                    <a:pt x="626" y="-10"/>
                    <a:pt x="758" y="178"/>
                  </a:cubicBezTo>
                  <a:cubicBezTo>
                    <a:pt x="889" y="366"/>
                    <a:pt x="842" y="625"/>
                    <a:pt x="654" y="757"/>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33" name="Google Shape;2018;p40">
              <a:extLst>
                <a:ext uri="{FF2B5EF4-FFF2-40B4-BE49-F238E27FC236}">
                  <a16:creationId xmlns:a16="http://schemas.microsoft.com/office/drawing/2014/main" id="{0983CED1-3909-0DB0-21DC-BC719DDB7402}"/>
                </a:ext>
              </a:extLst>
            </p:cNvPr>
            <p:cNvSpPr/>
            <p:nvPr/>
          </p:nvSpPr>
          <p:spPr>
            <a:xfrm>
              <a:off x="190981" y="3527191"/>
              <a:ext cx="285931" cy="235513"/>
            </a:xfrm>
            <a:custGeom>
              <a:avLst/>
              <a:gdLst/>
              <a:ahLst/>
              <a:cxnLst/>
              <a:rect l="l" t="t" r="r" b="b"/>
              <a:pathLst>
                <a:path w="414" h="341" extrusionOk="0">
                  <a:moveTo>
                    <a:pt x="414" y="341"/>
                  </a:moveTo>
                  <a:lnTo>
                    <a:pt x="0" y="299"/>
                  </a:lnTo>
                  <a:cubicBezTo>
                    <a:pt x="12" y="182"/>
                    <a:pt x="73" y="72"/>
                    <a:pt x="176" y="0"/>
                  </a:cubicBezTo>
                  <a:lnTo>
                    <a:pt x="414" y="341"/>
                  </a:ln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34" name="Google Shape;2019;p40">
              <a:extLst>
                <a:ext uri="{FF2B5EF4-FFF2-40B4-BE49-F238E27FC236}">
                  <a16:creationId xmlns:a16="http://schemas.microsoft.com/office/drawing/2014/main" id="{ED5954A8-ADDC-1557-9AF7-271235D60398}"/>
                </a:ext>
              </a:extLst>
            </p:cNvPr>
            <p:cNvSpPr/>
            <p:nvPr/>
          </p:nvSpPr>
          <p:spPr>
            <a:xfrm>
              <a:off x="476912" y="3762704"/>
              <a:ext cx="285931" cy="235513"/>
            </a:xfrm>
            <a:custGeom>
              <a:avLst/>
              <a:gdLst/>
              <a:ahLst/>
              <a:cxnLst/>
              <a:rect l="l" t="t" r="r" b="b"/>
              <a:pathLst>
                <a:path w="414" h="341" extrusionOk="0">
                  <a:moveTo>
                    <a:pt x="238" y="341"/>
                  </a:moveTo>
                  <a:lnTo>
                    <a:pt x="0" y="0"/>
                  </a:lnTo>
                  <a:lnTo>
                    <a:pt x="414" y="42"/>
                  </a:lnTo>
                  <a:cubicBezTo>
                    <a:pt x="402" y="158"/>
                    <a:pt x="341" y="268"/>
                    <a:pt x="238" y="341"/>
                  </a:cubicBez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35" name="Google Shape;2020;p40">
              <a:extLst>
                <a:ext uri="{FF2B5EF4-FFF2-40B4-BE49-F238E27FC236}">
                  <a16:creationId xmlns:a16="http://schemas.microsoft.com/office/drawing/2014/main" id="{884FE00F-4735-9F85-046A-D4887D3A6BC1}"/>
                </a:ext>
              </a:extLst>
            </p:cNvPr>
            <p:cNvSpPr/>
            <p:nvPr/>
          </p:nvSpPr>
          <p:spPr>
            <a:xfrm>
              <a:off x="836053" y="3847654"/>
              <a:ext cx="1393051" cy="1321218"/>
            </a:xfrm>
            <a:custGeom>
              <a:avLst/>
              <a:gdLst/>
              <a:ahLst/>
              <a:cxnLst/>
              <a:rect l="l" t="t" r="r" b="b"/>
              <a:pathLst>
                <a:path w="2017" h="1913" extrusionOk="0">
                  <a:moveTo>
                    <a:pt x="1204" y="1"/>
                  </a:moveTo>
                  <a:cubicBezTo>
                    <a:pt x="1221" y="3"/>
                    <a:pt x="1239" y="5"/>
                    <a:pt x="1256" y="7"/>
                  </a:cubicBezTo>
                  <a:cubicBezTo>
                    <a:pt x="1415" y="31"/>
                    <a:pt x="1552" y="117"/>
                    <a:pt x="1644" y="248"/>
                  </a:cubicBezTo>
                  <a:cubicBezTo>
                    <a:pt x="1652" y="259"/>
                    <a:pt x="1649" y="275"/>
                    <a:pt x="1638" y="283"/>
                  </a:cubicBezTo>
                  <a:cubicBezTo>
                    <a:pt x="1626" y="291"/>
                    <a:pt x="1611" y="288"/>
                    <a:pt x="1603" y="277"/>
                  </a:cubicBezTo>
                  <a:cubicBezTo>
                    <a:pt x="1519" y="157"/>
                    <a:pt x="1393" y="79"/>
                    <a:pt x="1248" y="57"/>
                  </a:cubicBezTo>
                  <a:cubicBezTo>
                    <a:pt x="1104" y="35"/>
                    <a:pt x="960" y="72"/>
                    <a:pt x="845" y="162"/>
                  </a:cubicBezTo>
                  <a:lnTo>
                    <a:pt x="331" y="562"/>
                  </a:lnTo>
                  <a:cubicBezTo>
                    <a:pt x="25" y="800"/>
                    <a:pt x="-41" y="1234"/>
                    <a:pt x="181" y="1551"/>
                  </a:cubicBezTo>
                  <a:cubicBezTo>
                    <a:pt x="402" y="1869"/>
                    <a:pt x="833" y="1958"/>
                    <a:pt x="1162" y="1754"/>
                  </a:cubicBezTo>
                  <a:lnTo>
                    <a:pt x="1716" y="1412"/>
                  </a:lnTo>
                  <a:cubicBezTo>
                    <a:pt x="1841" y="1335"/>
                    <a:pt x="1926" y="1213"/>
                    <a:pt x="1955" y="1070"/>
                  </a:cubicBezTo>
                  <a:cubicBezTo>
                    <a:pt x="1985" y="927"/>
                    <a:pt x="1955" y="782"/>
                    <a:pt x="1872" y="662"/>
                  </a:cubicBezTo>
                  <a:cubicBezTo>
                    <a:pt x="1864" y="651"/>
                    <a:pt x="1866" y="635"/>
                    <a:pt x="1878" y="627"/>
                  </a:cubicBezTo>
                  <a:cubicBezTo>
                    <a:pt x="1889" y="619"/>
                    <a:pt x="1905" y="622"/>
                    <a:pt x="1913" y="634"/>
                  </a:cubicBezTo>
                  <a:cubicBezTo>
                    <a:pt x="2005" y="765"/>
                    <a:pt x="2037" y="924"/>
                    <a:pt x="2005" y="1080"/>
                  </a:cubicBezTo>
                  <a:cubicBezTo>
                    <a:pt x="1972" y="1237"/>
                    <a:pt x="1879" y="1370"/>
                    <a:pt x="1743" y="1454"/>
                  </a:cubicBezTo>
                  <a:lnTo>
                    <a:pt x="1188" y="1797"/>
                  </a:lnTo>
                  <a:cubicBezTo>
                    <a:pt x="837" y="2015"/>
                    <a:pt x="376" y="1919"/>
                    <a:pt x="139" y="1580"/>
                  </a:cubicBezTo>
                  <a:cubicBezTo>
                    <a:pt x="-97" y="1241"/>
                    <a:pt x="-27" y="777"/>
                    <a:pt x="300" y="523"/>
                  </a:cubicBezTo>
                  <a:lnTo>
                    <a:pt x="814" y="123"/>
                  </a:lnTo>
                  <a:cubicBezTo>
                    <a:pt x="926" y="35"/>
                    <a:pt x="1063" y="-7"/>
                    <a:pt x="1204" y="1"/>
                  </a:cubicBez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36" name="Google Shape;2021;p40">
              <a:extLst>
                <a:ext uri="{FF2B5EF4-FFF2-40B4-BE49-F238E27FC236}">
                  <a16:creationId xmlns:a16="http://schemas.microsoft.com/office/drawing/2014/main" id="{FBD2212B-583E-C2CE-856D-C3A1E54268D3}"/>
                </a:ext>
              </a:extLst>
            </p:cNvPr>
            <p:cNvSpPr/>
            <p:nvPr/>
          </p:nvSpPr>
          <p:spPr>
            <a:xfrm>
              <a:off x="845722" y="3858014"/>
              <a:ext cx="1373713" cy="1301189"/>
            </a:xfrm>
            <a:custGeom>
              <a:avLst/>
              <a:gdLst/>
              <a:ahLst/>
              <a:cxnLst/>
              <a:rect l="l" t="t" r="r" b="b"/>
              <a:pathLst>
                <a:path w="1989" h="1884" extrusionOk="0">
                  <a:moveTo>
                    <a:pt x="1189" y="1"/>
                  </a:moveTo>
                  <a:cubicBezTo>
                    <a:pt x="1206" y="2"/>
                    <a:pt x="1223" y="3"/>
                    <a:pt x="1240" y="6"/>
                  </a:cubicBezTo>
                  <a:cubicBezTo>
                    <a:pt x="1394" y="29"/>
                    <a:pt x="1529" y="113"/>
                    <a:pt x="1618" y="241"/>
                  </a:cubicBezTo>
                  <a:cubicBezTo>
                    <a:pt x="1622" y="246"/>
                    <a:pt x="1621" y="253"/>
                    <a:pt x="1616" y="256"/>
                  </a:cubicBezTo>
                  <a:cubicBezTo>
                    <a:pt x="1611" y="260"/>
                    <a:pt x="1604" y="259"/>
                    <a:pt x="1600" y="254"/>
                  </a:cubicBezTo>
                  <a:cubicBezTo>
                    <a:pt x="1514" y="130"/>
                    <a:pt x="1385" y="50"/>
                    <a:pt x="1236" y="28"/>
                  </a:cubicBezTo>
                  <a:cubicBezTo>
                    <a:pt x="1088" y="5"/>
                    <a:pt x="941" y="44"/>
                    <a:pt x="822" y="136"/>
                  </a:cubicBezTo>
                  <a:lnTo>
                    <a:pt x="308" y="536"/>
                  </a:lnTo>
                  <a:cubicBezTo>
                    <a:pt x="-3" y="778"/>
                    <a:pt x="-71" y="1221"/>
                    <a:pt x="155" y="1545"/>
                  </a:cubicBezTo>
                  <a:cubicBezTo>
                    <a:pt x="380" y="1868"/>
                    <a:pt x="820" y="1959"/>
                    <a:pt x="1155" y="1751"/>
                  </a:cubicBezTo>
                  <a:lnTo>
                    <a:pt x="1710" y="1409"/>
                  </a:lnTo>
                  <a:cubicBezTo>
                    <a:pt x="1838" y="1330"/>
                    <a:pt x="1925" y="1205"/>
                    <a:pt x="1955" y="1058"/>
                  </a:cubicBezTo>
                  <a:cubicBezTo>
                    <a:pt x="1986" y="911"/>
                    <a:pt x="1955" y="762"/>
                    <a:pt x="1869" y="639"/>
                  </a:cubicBezTo>
                  <a:cubicBezTo>
                    <a:pt x="1866" y="634"/>
                    <a:pt x="1867" y="627"/>
                    <a:pt x="1872" y="624"/>
                  </a:cubicBezTo>
                  <a:cubicBezTo>
                    <a:pt x="1877" y="620"/>
                    <a:pt x="1884" y="622"/>
                    <a:pt x="1887" y="627"/>
                  </a:cubicBezTo>
                  <a:cubicBezTo>
                    <a:pt x="1977" y="755"/>
                    <a:pt x="2009" y="910"/>
                    <a:pt x="1977" y="1063"/>
                  </a:cubicBezTo>
                  <a:cubicBezTo>
                    <a:pt x="1945" y="1216"/>
                    <a:pt x="1854" y="1345"/>
                    <a:pt x="1721" y="1427"/>
                  </a:cubicBezTo>
                  <a:lnTo>
                    <a:pt x="1167" y="1770"/>
                  </a:lnTo>
                  <a:cubicBezTo>
                    <a:pt x="822" y="1984"/>
                    <a:pt x="369" y="1890"/>
                    <a:pt x="137" y="1557"/>
                  </a:cubicBezTo>
                  <a:cubicBezTo>
                    <a:pt x="-95" y="1224"/>
                    <a:pt x="-26" y="768"/>
                    <a:pt x="294" y="519"/>
                  </a:cubicBezTo>
                  <a:lnTo>
                    <a:pt x="809" y="119"/>
                  </a:lnTo>
                  <a:cubicBezTo>
                    <a:pt x="918" y="33"/>
                    <a:pt x="1052" y="-8"/>
                    <a:pt x="1189" y="1"/>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37" name="Google Shape;2022;p40">
              <a:extLst>
                <a:ext uri="{FF2B5EF4-FFF2-40B4-BE49-F238E27FC236}">
                  <a16:creationId xmlns:a16="http://schemas.microsoft.com/office/drawing/2014/main" id="{8324364F-B887-620B-85F8-7C14EE9DCEFB}"/>
                </a:ext>
              </a:extLst>
            </p:cNvPr>
            <p:cNvSpPr/>
            <p:nvPr/>
          </p:nvSpPr>
          <p:spPr>
            <a:xfrm>
              <a:off x="342234" y="3663250"/>
              <a:ext cx="290075" cy="289383"/>
            </a:xfrm>
            <a:custGeom>
              <a:avLst/>
              <a:gdLst/>
              <a:ahLst/>
              <a:cxnLst/>
              <a:rect l="l" t="t" r="r" b="b"/>
              <a:pathLst>
                <a:path w="420" h="419" extrusionOk="0">
                  <a:moveTo>
                    <a:pt x="330" y="382"/>
                  </a:moveTo>
                  <a:cubicBezTo>
                    <a:pt x="235" y="448"/>
                    <a:pt x="104" y="425"/>
                    <a:pt x="38" y="330"/>
                  </a:cubicBezTo>
                  <a:cubicBezTo>
                    <a:pt x="-29" y="234"/>
                    <a:pt x="-5" y="104"/>
                    <a:pt x="90" y="38"/>
                  </a:cubicBezTo>
                  <a:cubicBezTo>
                    <a:pt x="185" y="-29"/>
                    <a:pt x="316" y="-5"/>
                    <a:pt x="382" y="90"/>
                  </a:cubicBezTo>
                  <a:cubicBezTo>
                    <a:pt x="449" y="185"/>
                    <a:pt x="425" y="316"/>
                    <a:pt x="330" y="382"/>
                  </a:cubicBezTo>
                  <a:close/>
                </a:path>
              </a:pathLst>
            </a:custGeom>
            <a:solidFill>
              <a:schemeClr val="accent4"/>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dirty="0">
                <a:solidFill>
                  <a:srgbClr val="FFFFFF"/>
                </a:solidFill>
                <a:latin typeface="Arial"/>
                <a:ea typeface="Arial"/>
                <a:cs typeface="Arial"/>
                <a:sym typeface="Arial"/>
              </a:endParaRPr>
            </a:p>
          </p:txBody>
        </p:sp>
        <p:sp>
          <p:nvSpPr>
            <p:cNvPr id="38" name="Google Shape;2023;p40">
              <a:extLst>
                <a:ext uri="{FF2B5EF4-FFF2-40B4-BE49-F238E27FC236}">
                  <a16:creationId xmlns:a16="http://schemas.microsoft.com/office/drawing/2014/main" id="{C0587F33-733A-64CC-8C77-82F0C5D56FD6}"/>
                </a:ext>
              </a:extLst>
            </p:cNvPr>
            <p:cNvSpPr/>
            <p:nvPr/>
          </p:nvSpPr>
          <p:spPr>
            <a:xfrm>
              <a:off x="-800109" y="3728862"/>
              <a:ext cx="2481523" cy="2819934"/>
            </a:xfrm>
            <a:custGeom>
              <a:avLst/>
              <a:gdLst/>
              <a:ahLst/>
              <a:cxnLst/>
              <a:rect l="l" t="t" r="r" b="b"/>
              <a:pathLst>
                <a:path w="3593" h="4083" extrusionOk="0">
                  <a:moveTo>
                    <a:pt x="995" y="3294"/>
                  </a:moveTo>
                  <a:cubicBezTo>
                    <a:pt x="912" y="3492"/>
                    <a:pt x="829" y="3650"/>
                    <a:pt x="747" y="3764"/>
                  </a:cubicBezTo>
                  <a:cubicBezTo>
                    <a:pt x="662" y="3883"/>
                    <a:pt x="578" y="3955"/>
                    <a:pt x="499" y="3977"/>
                  </a:cubicBezTo>
                  <a:cubicBezTo>
                    <a:pt x="406" y="4003"/>
                    <a:pt x="314" y="3961"/>
                    <a:pt x="218" y="3848"/>
                  </a:cubicBezTo>
                  <a:cubicBezTo>
                    <a:pt x="205" y="3832"/>
                    <a:pt x="192" y="3817"/>
                    <a:pt x="181" y="3801"/>
                  </a:cubicBezTo>
                  <a:cubicBezTo>
                    <a:pt x="102" y="3687"/>
                    <a:pt x="79" y="3567"/>
                    <a:pt x="113" y="3437"/>
                  </a:cubicBezTo>
                  <a:cubicBezTo>
                    <a:pt x="194" y="3123"/>
                    <a:pt x="606" y="2752"/>
                    <a:pt x="1308" y="2362"/>
                  </a:cubicBezTo>
                  <a:cubicBezTo>
                    <a:pt x="1204" y="2734"/>
                    <a:pt x="1100" y="3046"/>
                    <a:pt x="995" y="3294"/>
                  </a:cubicBezTo>
                  <a:moveTo>
                    <a:pt x="3570" y="1989"/>
                  </a:moveTo>
                  <a:cubicBezTo>
                    <a:pt x="3593" y="1975"/>
                    <a:pt x="3600" y="1945"/>
                    <a:pt x="3586" y="1922"/>
                  </a:cubicBezTo>
                  <a:cubicBezTo>
                    <a:pt x="3572" y="1899"/>
                    <a:pt x="3541" y="1892"/>
                    <a:pt x="3519" y="1906"/>
                  </a:cubicBezTo>
                  <a:cubicBezTo>
                    <a:pt x="3200" y="2103"/>
                    <a:pt x="2783" y="2017"/>
                    <a:pt x="2569" y="1710"/>
                  </a:cubicBezTo>
                  <a:cubicBezTo>
                    <a:pt x="2355" y="1403"/>
                    <a:pt x="2419" y="983"/>
                    <a:pt x="2714" y="753"/>
                  </a:cubicBezTo>
                  <a:cubicBezTo>
                    <a:pt x="2736" y="736"/>
                    <a:pt x="2739" y="705"/>
                    <a:pt x="2723" y="684"/>
                  </a:cubicBezTo>
                  <a:cubicBezTo>
                    <a:pt x="2706" y="663"/>
                    <a:pt x="2675" y="659"/>
                    <a:pt x="2654" y="676"/>
                  </a:cubicBezTo>
                  <a:cubicBezTo>
                    <a:pt x="2334" y="925"/>
                    <a:pt x="2253" y="1370"/>
                    <a:pt x="2456" y="1714"/>
                  </a:cubicBezTo>
                  <a:cubicBezTo>
                    <a:pt x="2310" y="1772"/>
                    <a:pt x="1900" y="1940"/>
                    <a:pt x="1461" y="2169"/>
                  </a:cubicBezTo>
                  <a:cubicBezTo>
                    <a:pt x="1478" y="2103"/>
                    <a:pt x="1495" y="2037"/>
                    <a:pt x="1512" y="1968"/>
                  </a:cubicBezTo>
                  <a:cubicBezTo>
                    <a:pt x="1749" y="1010"/>
                    <a:pt x="1896" y="65"/>
                    <a:pt x="1897" y="56"/>
                  </a:cubicBezTo>
                  <a:cubicBezTo>
                    <a:pt x="1901" y="29"/>
                    <a:pt x="1883" y="4"/>
                    <a:pt x="1856" y="0"/>
                  </a:cubicBezTo>
                  <a:cubicBezTo>
                    <a:pt x="1830" y="-4"/>
                    <a:pt x="1805" y="15"/>
                    <a:pt x="1801" y="41"/>
                  </a:cubicBezTo>
                  <a:cubicBezTo>
                    <a:pt x="1799" y="50"/>
                    <a:pt x="1653" y="991"/>
                    <a:pt x="1417" y="1945"/>
                  </a:cubicBezTo>
                  <a:cubicBezTo>
                    <a:pt x="1393" y="2044"/>
                    <a:pt x="1368" y="2139"/>
                    <a:pt x="1343" y="2231"/>
                  </a:cubicBezTo>
                  <a:cubicBezTo>
                    <a:pt x="1004" y="2415"/>
                    <a:pt x="724" y="2596"/>
                    <a:pt x="510" y="2771"/>
                  </a:cubicBezTo>
                  <a:cubicBezTo>
                    <a:pt x="236" y="2996"/>
                    <a:pt x="70" y="3212"/>
                    <a:pt x="18" y="3413"/>
                  </a:cubicBezTo>
                  <a:cubicBezTo>
                    <a:pt x="-22" y="3570"/>
                    <a:pt x="6" y="3720"/>
                    <a:pt x="101" y="3857"/>
                  </a:cubicBezTo>
                  <a:cubicBezTo>
                    <a:pt x="114" y="3875"/>
                    <a:pt x="128" y="3893"/>
                    <a:pt x="143" y="3911"/>
                  </a:cubicBezTo>
                  <a:cubicBezTo>
                    <a:pt x="265" y="4055"/>
                    <a:pt x="394" y="4108"/>
                    <a:pt x="526" y="4071"/>
                  </a:cubicBezTo>
                  <a:cubicBezTo>
                    <a:pt x="716" y="4017"/>
                    <a:pt x="899" y="3775"/>
                    <a:pt x="1086" y="3332"/>
                  </a:cubicBezTo>
                  <a:cubicBezTo>
                    <a:pt x="1200" y="3060"/>
                    <a:pt x="1314" y="2713"/>
                    <a:pt x="1427" y="2297"/>
                  </a:cubicBezTo>
                  <a:cubicBezTo>
                    <a:pt x="1914" y="2037"/>
                    <a:pt x="2383" y="1847"/>
                    <a:pt x="2512" y="1797"/>
                  </a:cubicBezTo>
                  <a:cubicBezTo>
                    <a:pt x="2761" y="2121"/>
                    <a:pt x="3218" y="2206"/>
                    <a:pt x="3570" y="1989"/>
                  </a:cubicBez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39" name="Google Shape;2024;p40">
              <a:extLst>
                <a:ext uri="{FF2B5EF4-FFF2-40B4-BE49-F238E27FC236}">
                  <a16:creationId xmlns:a16="http://schemas.microsoft.com/office/drawing/2014/main" id="{754356A2-B887-25C9-5249-D8943627E5DF}"/>
                </a:ext>
              </a:extLst>
            </p:cNvPr>
            <p:cNvSpPr/>
            <p:nvPr/>
          </p:nvSpPr>
          <p:spPr>
            <a:xfrm>
              <a:off x="-786296" y="3741984"/>
              <a:ext cx="2454588" cy="2792999"/>
            </a:xfrm>
            <a:custGeom>
              <a:avLst/>
              <a:gdLst/>
              <a:ahLst/>
              <a:cxnLst/>
              <a:rect l="l" t="t" r="r" b="b"/>
              <a:pathLst>
                <a:path w="3554" h="4044" extrusionOk="0">
                  <a:moveTo>
                    <a:pt x="1278" y="2326"/>
                  </a:moveTo>
                  <a:cubicBezTo>
                    <a:pt x="928" y="2521"/>
                    <a:pt x="647" y="2712"/>
                    <a:pt x="445" y="2894"/>
                  </a:cubicBezTo>
                  <a:cubicBezTo>
                    <a:pt x="240" y="3079"/>
                    <a:pt x="115" y="3253"/>
                    <a:pt x="74" y="3413"/>
                  </a:cubicBezTo>
                  <a:cubicBezTo>
                    <a:pt x="39" y="3549"/>
                    <a:pt x="62" y="3674"/>
                    <a:pt x="145" y="3793"/>
                  </a:cubicBezTo>
                  <a:cubicBezTo>
                    <a:pt x="157" y="3809"/>
                    <a:pt x="169" y="3826"/>
                    <a:pt x="183" y="3842"/>
                  </a:cubicBezTo>
                  <a:cubicBezTo>
                    <a:pt x="265" y="3938"/>
                    <a:pt x="345" y="3985"/>
                    <a:pt x="426" y="3985"/>
                  </a:cubicBezTo>
                  <a:cubicBezTo>
                    <a:pt x="445" y="3985"/>
                    <a:pt x="465" y="3982"/>
                    <a:pt x="484" y="3977"/>
                  </a:cubicBezTo>
                  <a:cubicBezTo>
                    <a:pt x="568" y="3953"/>
                    <a:pt x="655" y="3879"/>
                    <a:pt x="743" y="3756"/>
                  </a:cubicBezTo>
                  <a:cubicBezTo>
                    <a:pt x="826" y="3641"/>
                    <a:pt x="910" y="3482"/>
                    <a:pt x="993" y="3283"/>
                  </a:cubicBezTo>
                  <a:cubicBezTo>
                    <a:pt x="1098" y="3035"/>
                    <a:pt x="1203" y="2720"/>
                    <a:pt x="1306" y="2349"/>
                  </a:cubicBezTo>
                  <a:lnTo>
                    <a:pt x="1319" y="2304"/>
                  </a:lnTo>
                  <a:lnTo>
                    <a:pt x="1278" y="2326"/>
                  </a:lnTo>
                  <a:moveTo>
                    <a:pt x="425" y="4044"/>
                  </a:moveTo>
                  <a:cubicBezTo>
                    <a:pt x="327" y="4044"/>
                    <a:pt x="231" y="3989"/>
                    <a:pt x="138" y="3880"/>
                  </a:cubicBezTo>
                  <a:cubicBezTo>
                    <a:pt x="123" y="3863"/>
                    <a:pt x="110" y="3845"/>
                    <a:pt x="97" y="3827"/>
                  </a:cubicBezTo>
                  <a:cubicBezTo>
                    <a:pt x="5" y="3695"/>
                    <a:pt x="-22" y="3550"/>
                    <a:pt x="17" y="3398"/>
                  </a:cubicBezTo>
                  <a:cubicBezTo>
                    <a:pt x="68" y="3202"/>
                    <a:pt x="232" y="2989"/>
                    <a:pt x="503" y="2767"/>
                  </a:cubicBezTo>
                  <a:cubicBezTo>
                    <a:pt x="715" y="2593"/>
                    <a:pt x="994" y="2412"/>
                    <a:pt x="1333" y="2229"/>
                  </a:cubicBezTo>
                  <a:lnTo>
                    <a:pt x="1340" y="2225"/>
                  </a:lnTo>
                  <a:lnTo>
                    <a:pt x="1342" y="2217"/>
                  </a:lnTo>
                  <a:cubicBezTo>
                    <a:pt x="1367" y="2126"/>
                    <a:pt x="1391" y="2029"/>
                    <a:pt x="1416" y="1931"/>
                  </a:cubicBezTo>
                  <a:cubicBezTo>
                    <a:pt x="1652" y="979"/>
                    <a:pt x="1798" y="35"/>
                    <a:pt x="1800" y="25"/>
                  </a:cubicBezTo>
                  <a:cubicBezTo>
                    <a:pt x="1802" y="11"/>
                    <a:pt x="1815" y="0"/>
                    <a:pt x="1829" y="0"/>
                  </a:cubicBezTo>
                  <a:cubicBezTo>
                    <a:pt x="1830" y="0"/>
                    <a:pt x="1832" y="0"/>
                    <a:pt x="1833" y="1"/>
                  </a:cubicBezTo>
                  <a:cubicBezTo>
                    <a:pt x="1841" y="2"/>
                    <a:pt x="1848" y="6"/>
                    <a:pt x="1853" y="12"/>
                  </a:cubicBezTo>
                  <a:cubicBezTo>
                    <a:pt x="1857" y="18"/>
                    <a:pt x="1859" y="26"/>
                    <a:pt x="1858" y="34"/>
                  </a:cubicBezTo>
                  <a:cubicBezTo>
                    <a:pt x="1857" y="43"/>
                    <a:pt x="1710" y="987"/>
                    <a:pt x="1473" y="1944"/>
                  </a:cubicBezTo>
                  <a:cubicBezTo>
                    <a:pt x="1456" y="2013"/>
                    <a:pt x="1439" y="2080"/>
                    <a:pt x="1422" y="2145"/>
                  </a:cubicBezTo>
                  <a:lnTo>
                    <a:pt x="1411" y="2187"/>
                  </a:lnTo>
                  <a:lnTo>
                    <a:pt x="1450" y="2167"/>
                  </a:lnTo>
                  <a:cubicBezTo>
                    <a:pt x="1885" y="1940"/>
                    <a:pt x="2289" y="1774"/>
                    <a:pt x="2443" y="1713"/>
                  </a:cubicBezTo>
                  <a:lnTo>
                    <a:pt x="2464" y="1705"/>
                  </a:lnTo>
                  <a:lnTo>
                    <a:pt x="2452" y="1685"/>
                  </a:lnTo>
                  <a:cubicBezTo>
                    <a:pt x="2356" y="1523"/>
                    <a:pt x="2323" y="1330"/>
                    <a:pt x="2358" y="1144"/>
                  </a:cubicBezTo>
                  <a:cubicBezTo>
                    <a:pt x="2393" y="957"/>
                    <a:pt x="2496" y="789"/>
                    <a:pt x="2646" y="672"/>
                  </a:cubicBezTo>
                  <a:cubicBezTo>
                    <a:pt x="2651" y="668"/>
                    <a:pt x="2658" y="666"/>
                    <a:pt x="2664" y="666"/>
                  </a:cubicBezTo>
                  <a:cubicBezTo>
                    <a:pt x="2673" y="666"/>
                    <a:pt x="2682" y="670"/>
                    <a:pt x="2687" y="677"/>
                  </a:cubicBezTo>
                  <a:cubicBezTo>
                    <a:pt x="2692" y="683"/>
                    <a:pt x="2694" y="691"/>
                    <a:pt x="2693" y="699"/>
                  </a:cubicBezTo>
                  <a:cubicBezTo>
                    <a:pt x="2692" y="707"/>
                    <a:pt x="2688" y="714"/>
                    <a:pt x="2682" y="719"/>
                  </a:cubicBezTo>
                  <a:cubicBezTo>
                    <a:pt x="2379" y="955"/>
                    <a:pt x="2313" y="1387"/>
                    <a:pt x="2533" y="1702"/>
                  </a:cubicBezTo>
                  <a:cubicBezTo>
                    <a:pt x="2668" y="1896"/>
                    <a:pt x="2891" y="2012"/>
                    <a:pt x="3128" y="2012"/>
                  </a:cubicBezTo>
                  <a:cubicBezTo>
                    <a:pt x="3262" y="2012"/>
                    <a:pt x="3394" y="1974"/>
                    <a:pt x="3509" y="1904"/>
                  </a:cubicBezTo>
                  <a:cubicBezTo>
                    <a:pt x="3513" y="1901"/>
                    <a:pt x="3519" y="1899"/>
                    <a:pt x="3524" y="1899"/>
                  </a:cubicBezTo>
                  <a:cubicBezTo>
                    <a:pt x="3534" y="1899"/>
                    <a:pt x="3544" y="1904"/>
                    <a:pt x="3549" y="1913"/>
                  </a:cubicBezTo>
                  <a:cubicBezTo>
                    <a:pt x="3554" y="1920"/>
                    <a:pt x="3555" y="1928"/>
                    <a:pt x="3553" y="1935"/>
                  </a:cubicBezTo>
                  <a:cubicBezTo>
                    <a:pt x="3551" y="1943"/>
                    <a:pt x="3546" y="1950"/>
                    <a:pt x="3540" y="1954"/>
                  </a:cubicBezTo>
                  <a:cubicBezTo>
                    <a:pt x="3416" y="2030"/>
                    <a:pt x="3274" y="2071"/>
                    <a:pt x="3128" y="2071"/>
                  </a:cubicBezTo>
                  <a:lnTo>
                    <a:pt x="3128" y="2071"/>
                  </a:lnTo>
                  <a:cubicBezTo>
                    <a:pt x="3010" y="2071"/>
                    <a:pt x="2892" y="2044"/>
                    <a:pt x="2786" y="1993"/>
                  </a:cubicBezTo>
                  <a:cubicBezTo>
                    <a:pt x="2676" y="1940"/>
                    <a:pt x="2582" y="1863"/>
                    <a:pt x="2507" y="1766"/>
                  </a:cubicBezTo>
                  <a:lnTo>
                    <a:pt x="2498" y="1754"/>
                  </a:lnTo>
                  <a:lnTo>
                    <a:pt x="2485" y="1760"/>
                  </a:lnTo>
                  <a:cubicBezTo>
                    <a:pt x="2353" y="1812"/>
                    <a:pt x="1885" y="2001"/>
                    <a:pt x="1398" y="2261"/>
                  </a:cubicBezTo>
                  <a:lnTo>
                    <a:pt x="1390" y="2265"/>
                  </a:lnTo>
                  <a:lnTo>
                    <a:pt x="1388" y="2273"/>
                  </a:lnTo>
                  <a:cubicBezTo>
                    <a:pt x="1276" y="2687"/>
                    <a:pt x="1161" y="3035"/>
                    <a:pt x="1048" y="3305"/>
                  </a:cubicBezTo>
                  <a:cubicBezTo>
                    <a:pt x="956" y="3525"/>
                    <a:pt x="863" y="3697"/>
                    <a:pt x="772" y="3817"/>
                  </a:cubicBezTo>
                  <a:cubicBezTo>
                    <a:pt x="682" y="3935"/>
                    <a:pt x="591" y="4008"/>
                    <a:pt x="500" y="4033"/>
                  </a:cubicBezTo>
                  <a:cubicBezTo>
                    <a:pt x="475" y="4041"/>
                    <a:pt x="450" y="4044"/>
                    <a:pt x="425" y="4044"/>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40" name="Google Shape;2025;p40">
              <a:extLst>
                <a:ext uri="{FF2B5EF4-FFF2-40B4-BE49-F238E27FC236}">
                  <a16:creationId xmlns:a16="http://schemas.microsoft.com/office/drawing/2014/main" id="{A904A6F7-CEEE-FE94-7828-C86AC0685839}"/>
                </a:ext>
              </a:extLst>
            </p:cNvPr>
            <p:cNvSpPr/>
            <p:nvPr/>
          </p:nvSpPr>
          <p:spPr>
            <a:xfrm>
              <a:off x="-19669" y="5269711"/>
              <a:ext cx="147110" cy="160922"/>
            </a:xfrm>
            <a:custGeom>
              <a:avLst/>
              <a:gdLst/>
              <a:ahLst/>
              <a:cxnLst/>
              <a:rect l="l" t="t" r="r" b="b"/>
              <a:pathLst>
                <a:path w="213" h="233" extrusionOk="0">
                  <a:moveTo>
                    <a:pt x="178" y="131"/>
                  </a:moveTo>
                  <a:cubicBezTo>
                    <a:pt x="116" y="165"/>
                    <a:pt x="57" y="199"/>
                    <a:pt x="1" y="233"/>
                  </a:cubicBezTo>
                  <a:cubicBezTo>
                    <a:pt x="-1" y="193"/>
                    <a:pt x="6" y="144"/>
                    <a:pt x="32" y="101"/>
                  </a:cubicBezTo>
                  <a:cubicBezTo>
                    <a:pt x="90" y="68"/>
                    <a:pt x="151" y="34"/>
                    <a:pt x="213" y="0"/>
                  </a:cubicBezTo>
                  <a:lnTo>
                    <a:pt x="178" y="131"/>
                  </a:lnTo>
                  <a:close/>
                </a:path>
              </a:pathLst>
            </a:custGeom>
            <a:solidFill>
              <a:srgbClr val="1C324A">
                <a:alpha val="48100"/>
              </a:srgbClr>
            </a:solidFill>
            <a:ln>
              <a:noFill/>
            </a:ln>
          </p:spPr>
          <p:txBody>
            <a:bodyPr spcFirstLastPara="1" wrap="square" lIns="90000" tIns="38875" rIns="90000" bIns="38875" anchor="ctr" anchorCtr="1">
              <a:noAutofit/>
            </a:bodyPr>
            <a:lstStyle/>
            <a:p>
              <a:pPr marL="0" marR="0" lvl="0" indent="0" algn="l" rtl="0">
                <a:spcBef>
                  <a:spcPts val="0"/>
                </a:spcBef>
                <a:spcAft>
                  <a:spcPts val="0"/>
                </a:spcAft>
                <a:buNone/>
              </a:pPr>
              <a:endParaRPr sz="1800" b="0" strike="noStrike" dirty="0">
                <a:solidFill>
                  <a:srgbClr val="FFFFFF"/>
                </a:solidFill>
                <a:latin typeface="Arial"/>
                <a:ea typeface="Arial"/>
                <a:cs typeface="Arial"/>
                <a:sym typeface="Arial"/>
              </a:endParaRPr>
            </a:p>
          </p:txBody>
        </p:sp>
        <p:sp>
          <p:nvSpPr>
            <p:cNvPr id="41" name="Google Shape;2026;p40">
              <a:extLst>
                <a:ext uri="{FF2B5EF4-FFF2-40B4-BE49-F238E27FC236}">
                  <a16:creationId xmlns:a16="http://schemas.microsoft.com/office/drawing/2014/main" id="{FCE55278-03CE-6617-483F-9554E55F0B92}"/>
                </a:ext>
              </a:extLst>
            </p:cNvPr>
            <p:cNvSpPr/>
            <p:nvPr/>
          </p:nvSpPr>
          <p:spPr>
            <a:xfrm>
              <a:off x="331875" y="3617667"/>
              <a:ext cx="290075" cy="289383"/>
            </a:xfrm>
            <a:custGeom>
              <a:avLst/>
              <a:gdLst/>
              <a:ahLst/>
              <a:cxnLst/>
              <a:rect l="l" t="t" r="r" b="b"/>
              <a:pathLst>
                <a:path w="420" h="419" extrusionOk="0">
                  <a:moveTo>
                    <a:pt x="330" y="382"/>
                  </a:moveTo>
                  <a:cubicBezTo>
                    <a:pt x="235" y="448"/>
                    <a:pt x="104" y="424"/>
                    <a:pt x="37" y="329"/>
                  </a:cubicBezTo>
                  <a:cubicBezTo>
                    <a:pt x="-29" y="234"/>
                    <a:pt x="-5" y="104"/>
                    <a:pt x="90" y="37"/>
                  </a:cubicBezTo>
                  <a:cubicBezTo>
                    <a:pt x="185" y="-29"/>
                    <a:pt x="316" y="-5"/>
                    <a:pt x="382" y="90"/>
                  </a:cubicBezTo>
                  <a:cubicBezTo>
                    <a:pt x="449" y="185"/>
                    <a:pt x="425" y="315"/>
                    <a:pt x="330" y="382"/>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42" name="Google Shape;2027;p40">
              <a:extLst>
                <a:ext uri="{FF2B5EF4-FFF2-40B4-BE49-F238E27FC236}">
                  <a16:creationId xmlns:a16="http://schemas.microsoft.com/office/drawing/2014/main" id="{6D81D571-84FD-1E55-8270-007410D6FFF3}"/>
                </a:ext>
              </a:extLst>
            </p:cNvPr>
            <p:cNvSpPr/>
            <p:nvPr/>
          </p:nvSpPr>
          <p:spPr>
            <a:xfrm>
              <a:off x="1889992" y="3965756"/>
              <a:ext cx="139512" cy="134677"/>
            </a:xfrm>
            <a:custGeom>
              <a:avLst/>
              <a:gdLst/>
              <a:ahLst/>
              <a:cxnLst/>
              <a:rect l="l" t="t" r="r" b="b"/>
              <a:pathLst>
                <a:path w="202" h="195" extrusionOk="0">
                  <a:moveTo>
                    <a:pt x="38" y="179"/>
                  </a:moveTo>
                  <a:lnTo>
                    <a:pt x="2" y="92"/>
                  </a:lnTo>
                  <a:cubicBezTo>
                    <a:pt x="-3" y="79"/>
                    <a:pt x="2" y="65"/>
                    <a:pt x="15" y="56"/>
                  </a:cubicBezTo>
                  <a:lnTo>
                    <a:pt x="87" y="6"/>
                  </a:lnTo>
                  <a:cubicBezTo>
                    <a:pt x="99" y="-3"/>
                    <a:pt x="115" y="-2"/>
                    <a:pt x="125" y="7"/>
                  </a:cubicBezTo>
                  <a:lnTo>
                    <a:pt x="194" y="70"/>
                  </a:lnTo>
                  <a:cubicBezTo>
                    <a:pt x="207" y="82"/>
                    <a:pt x="204" y="103"/>
                    <a:pt x="188" y="114"/>
                  </a:cubicBezTo>
                  <a:lnTo>
                    <a:pt x="81" y="188"/>
                  </a:lnTo>
                  <a:cubicBezTo>
                    <a:pt x="65" y="200"/>
                    <a:pt x="44" y="195"/>
                    <a:pt x="38" y="179"/>
                  </a:cubicBezTo>
                  <a:close/>
                </a:path>
              </a:pathLst>
            </a:custGeom>
            <a:solidFill>
              <a:schemeClr val="accent3"/>
            </a:solidFill>
            <a:ln>
              <a:noFill/>
            </a:ln>
          </p:spPr>
          <p:txBody>
            <a:bodyPr spcFirstLastPara="1" wrap="square" lIns="90000" tIns="25200" rIns="90000" bIns="2520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43" name="Google Shape;2028;p40">
              <a:extLst>
                <a:ext uri="{FF2B5EF4-FFF2-40B4-BE49-F238E27FC236}">
                  <a16:creationId xmlns:a16="http://schemas.microsoft.com/office/drawing/2014/main" id="{00AD6C26-BF99-F02A-EC41-33A4F15A6B46}"/>
                </a:ext>
              </a:extLst>
            </p:cNvPr>
            <p:cNvSpPr/>
            <p:nvPr/>
          </p:nvSpPr>
          <p:spPr>
            <a:xfrm>
              <a:off x="1900352" y="3971972"/>
              <a:ext cx="116030" cy="119483"/>
            </a:xfrm>
            <a:custGeom>
              <a:avLst/>
              <a:gdLst/>
              <a:ahLst/>
              <a:cxnLst/>
              <a:rect l="l" t="t" r="r" b="b"/>
              <a:pathLst>
                <a:path w="168" h="173" extrusionOk="0">
                  <a:moveTo>
                    <a:pt x="43" y="156"/>
                  </a:moveTo>
                  <a:lnTo>
                    <a:pt x="3" y="72"/>
                  </a:lnTo>
                  <a:cubicBezTo>
                    <a:pt x="-2" y="60"/>
                    <a:pt x="0" y="47"/>
                    <a:pt x="9" y="41"/>
                  </a:cubicBezTo>
                  <a:lnTo>
                    <a:pt x="62" y="3"/>
                  </a:lnTo>
                  <a:cubicBezTo>
                    <a:pt x="71" y="-3"/>
                    <a:pt x="84" y="-1"/>
                    <a:pt x="94" y="9"/>
                  </a:cubicBezTo>
                  <a:lnTo>
                    <a:pt x="159" y="75"/>
                  </a:lnTo>
                  <a:cubicBezTo>
                    <a:pt x="171" y="88"/>
                    <a:pt x="171" y="107"/>
                    <a:pt x="159" y="115"/>
                  </a:cubicBezTo>
                  <a:lnTo>
                    <a:pt x="81" y="170"/>
                  </a:lnTo>
                  <a:cubicBezTo>
                    <a:pt x="69" y="178"/>
                    <a:pt x="50" y="171"/>
                    <a:pt x="43" y="156"/>
                  </a:cubicBezTo>
                  <a:close/>
                </a:path>
              </a:pathLst>
            </a:custGeom>
            <a:solidFill>
              <a:schemeClr val="accent2"/>
            </a:solidFill>
            <a:ln>
              <a:noFill/>
            </a:ln>
          </p:spPr>
          <p:txBody>
            <a:bodyPr spcFirstLastPara="1" wrap="square" lIns="90000" tIns="17275" rIns="90000" bIns="17275"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44" name="Google Shape;2029;p40">
              <a:extLst>
                <a:ext uri="{FF2B5EF4-FFF2-40B4-BE49-F238E27FC236}">
                  <a16:creationId xmlns:a16="http://schemas.microsoft.com/office/drawing/2014/main" id="{4948BBA3-F083-2F06-9BCC-0D563E46B57E}"/>
                </a:ext>
              </a:extLst>
            </p:cNvPr>
            <p:cNvSpPr/>
            <p:nvPr/>
          </p:nvSpPr>
          <p:spPr>
            <a:xfrm>
              <a:off x="1910712" y="3978188"/>
              <a:ext cx="92548" cy="105670"/>
            </a:xfrm>
            <a:custGeom>
              <a:avLst/>
              <a:gdLst/>
              <a:ahLst/>
              <a:cxnLst/>
              <a:rect l="l" t="t" r="r" b="b"/>
              <a:pathLst>
                <a:path w="134" h="153" extrusionOk="0">
                  <a:moveTo>
                    <a:pt x="49" y="132"/>
                  </a:moveTo>
                  <a:lnTo>
                    <a:pt x="4" y="51"/>
                  </a:lnTo>
                  <a:cubicBezTo>
                    <a:pt x="-2" y="40"/>
                    <a:pt x="-2" y="29"/>
                    <a:pt x="4" y="25"/>
                  </a:cubicBezTo>
                  <a:lnTo>
                    <a:pt x="38" y="1"/>
                  </a:lnTo>
                  <a:cubicBezTo>
                    <a:pt x="44" y="-3"/>
                    <a:pt x="54" y="1"/>
                    <a:pt x="63" y="11"/>
                  </a:cubicBezTo>
                  <a:lnTo>
                    <a:pt x="123" y="81"/>
                  </a:lnTo>
                  <a:cubicBezTo>
                    <a:pt x="134" y="94"/>
                    <a:pt x="137" y="111"/>
                    <a:pt x="130" y="116"/>
                  </a:cubicBezTo>
                  <a:lnTo>
                    <a:pt x="80" y="151"/>
                  </a:lnTo>
                  <a:cubicBezTo>
                    <a:pt x="72" y="156"/>
                    <a:pt x="57" y="147"/>
                    <a:pt x="49" y="132"/>
                  </a:cubicBezTo>
                  <a:close/>
                </a:path>
              </a:pathLst>
            </a:custGeom>
            <a:solidFill>
              <a:schemeClr val="accent1"/>
            </a:solidFill>
            <a:ln>
              <a:noFill/>
            </a:ln>
          </p:spPr>
          <p:txBody>
            <a:bodyPr spcFirstLastPara="1" wrap="square" lIns="90000" tIns="10075" rIns="90000" bIns="10075"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45" name="Google Shape;2030;p40">
              <a:extLst>
                <a:ext uri="{FF2B5EF4-FFF2-40B4-BE49-F238E27FC236}">
                  <a16:creationId xmlns:a16="http://schemas.microsoft.com/office/drawing/2014/main" id="{39DD3659-2281-5286-7827-FCC0D30AE477}"/>
                </a:ext>
              </a:extLst>
            </p:cNvPr>
            <p:cNvSpPr/>
            <p:nvPr/>
          </p:nvSpPr>
          <p:spPr>
            <a:xfrm>
              <a:off x="2066109" y="4226823"/>
              <a:ext cx="139512" cy="134677"/>
            </a:xfrm>
            <a:custGeom>
              <a:avLst/>
              <a:gdLst/>
              <a:ahLst/>
              <a:cxnLst/>
              <a:rect l="l" t="t" r="r" b="b"/>
              <a:pathLst>
                <a:path w="202" h="195" extrusionOk="0">
                  <a:moveTo>
                    <a:pt x="8" y="125"/>
                  </a:moveTo>
                  <a:lnTo>
                    <a:pt x="78" y="188"/>
                  </a:lnTo>
                  <a:cubicBezTo>
                    <a:pt x="88" y="197"/>
                    <a:pt x="103" y="197"/>
                    <a:pt x="116" y="189"/>
                  </a:cubicBezTo>
                  <a:lnTo>
                    <a:pt x="188" y="138"/>
                  </a:lnTo>
                  <a:cubicBezTo>
                    <a:pt x="200" y="130"/>
                    <a:pt x="205" y="115"/>
                    <a:pt x="200" y="102"/>
                  </a:cubicBezTo>
                  <a:lnTo>
                    <a:pt x="165" y="15"/>
                  </a:lnTo>
                  <a:cubicBezTo>
                    <a:pt x="158" y="-1"/>
                    <a:pt x="137" y="-5"/>
                    <a:pt x="121" y="6"/>
                  </a:cubicBezTo>
                  <a:lnTo>
                    <a:pt x="15" y="80"/>
                  </a:lnTo>
                  <a:cubicBezTo>
                    <a:pt x="-2" y="91"/>
                    <a:pt x="-5" y="113"/>
                    <a:pt x="8" y="125"/>
                  </a:cubicBezTo>
                  <a:close/>
                </a:path>
              </a:pathLst>
            </a:custGeom>
            <a:solidFill>
              <a:schemeClr val="accent3"/>
            </a:solidFill>
            <a:ln>
              <a:noFill/>
            </a:ln>
          </p:spPr>
          <p:txBody>
            <a:bodyPr spcFirstLastPara="1" wrap="square" lIns="90000" tIns="25200" rIns="90000" bIns="2520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46" name="Google Shape;2031;p40">
              <a:extLst>
                <a:ext uri="{FF2B5EF4-FFF2-40B4-BE49-F238E27FC236}">
                  <a16:creationId xmlns:a16="http://schemas.microsoft.com/office/drawing/2014/main" id="{D2ACED61-D32F-2A28-EDCA-7971C476CAB5}"/>
                </a:ext>
              </a:extLst>
            </p:cNvPr>
            <p:cNvSpPr/>
            <p:nvPr/>
          </p:nvSpPr>
          <p:spPr>
            <a:xfrm>
              <a:off x="2079922" y="4235111"/>
              <a:ext cx="115339" cy="120174"/>
            </a:xfrm>
            <a:custGeom>
              <a:avLst/>
              <a:gdLst/>
              <a:ahLst/>
              <a:cxnLst/>
              <a:rect l="l" t="t" r="r" b="b"/>
              <a:pathLst>
                <a:path w="167" h="174" extrusionOk="0">
                  <a:moveTo>
                    <a:pt x="9" y="98"/>
                  </a:moveTo>
                  <a:lnTo>
                    <a:pt x="74" y="165"/>
                  </a:lnTo>
                  <a:cubicBezTo>
                    <a:pt x="83" y="174"/>
                    <a:pt x="96" y="176"/>
                    <a:pt x="105" y="170"/>
                  </a:cubicBezTo>
                  <a:lnTo>
                    <a:pt x="159" y="133"/>
                  </a:lnTo>
                  <a:cubicBezTo>
                    <a:pt x="168" y="127"/>
                    <a:pt x="170" y="114"/>
                    <a:pt x="164" y="102"/>
                  </a:cubicBezTo>
                  <a:lnTo>
                    <a:pt x="124" y="18"/>
                  </a:lnTo>
                  <a:cubicBezTo>
                    <a:pt x="117" y="2"/>
                    <a:pt x="99" y="-5"/>
                    <a:pt x="87" y="4"/>
                  </a:cubicBezTo>
                  <a:lnTo>
                    <a:pt x="9" y="58"/>
                  </a:lnTo>
                  <a:cubicBezTo>
                    <a:pt x="-3" y="66"/>
                    <a:pt x="-3" y="86"/>
                    <a:pt x="9" y="98"/>
                  </a:cubicBezTo>
                  <a:close/>
                </a:path>
              </a:pathLst>
            </a:custGeom>
            <a:solidFill>
              <a:schemeClr val="accent2"/>
            </a:solidFill>
            <a:ln>
              <a:noFill/>
            </a:ln>
          </p:spPr>
          <p:txBody>
            <a:bodyPr spcFirstLastPara="1" wrap="square" lIns="90000" tIns="17625" rIns="90000" bIns="17625"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47" name="Google Shape;2032;p40">
              <a:extLst>
                <a:ext uri="{FF2B5EF4-FFF2-40B4-BE49-F238E27FC236}">
                  <a16:creationId xmlns:a16="http://schemas.microsoft.com/office/drawing/2014/main" id="{6255703F-A67E-088B-8CFE-092BBD276DEE}"/>
                </a:ext>
              </a:extLst>
            </p:cNvPr>
            <p:cNvSpPr/>
            <p:nvPr/>
          </p:nvSpPr>
          <p:spPr>
            <a:xfrm>
              <a:off x="2092354" y="4243399"/>
              <a:ext cx="93238" cy="105670"/>
            </a:xfrm>
            <a:custGeom>
              <a:avLst/>
              <a:gdLst/>
              <a:ahLst/>
              <a:cxnLst/>
              <a:rect l="l" t="t" r="r" b="b"/>
              <a:pathLst>
                <a:path w="135" h="153" extrusionOk="0">
                  <a:moveTo>
                    <a:pt x="12" y="72"/>
                  </a:moveTo>
                  <a:lnTo>
                    <a:pt x="72" y="142"/>
                  </a:lnTo>
                  <a:cubicBezTo>
                    <a:pt x="81" y="151"/>
                    <a:pt x="91" y="155"/>
                    <a:pt x="97" y="151"/>
                  </a:cubicBezTo>
                  <a:lnTo>
                    <a:pt x="131" y="127"/>
                  </a:lnTo>
                  <a:cubicBezTo>
                    <a:pt x="137" y="124"/>
                    <a:pt x="136" y="112"/>
                    <a:pt x="130" y="101"/>
                  </a:cubicBezTo>
                  <a:lnTo>
                    <a:pt x="86" y="20"/>
                  </a:lnTo>
                  <a:cubicBezTo>
                    <a:pt x="78" y="5"/>
                    <a:pt x="63" y="-4"/>
                    <a:pt x="55" y="1"/>
                  </a:cubicBezTo>
                  <a:lnTo>
                    <a:pt x="5" y="36"/>
                  </a:lnTo>
                  <a:cubicBezTo>
                    <a:pt x="-3" y="42"/>
                    <a:pt x="0" y="59"/>
                    <a:pt x="12" y="72"/>
                  </a:cubicBezTo>
                  <a:close/>
                </a:path>
              </a:pathLst>
            </a:custGeom>
            <a:solidFill>
              <a:schemeClr val="accent1"/>
            </a:solidFill>
            <a:ln>
              <a:noFill/>
            </a:ln>
          </p:spPr>
          <p:txBody>
            <a:bodyPr spcFirstLastPara="1" wrap="square" lIns="90000" tIns="10075" rIns="90000" bIns="10075"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10799982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900" decel="100000" fill="hold"/>
                                        <p:tgtEl>
                                          <p:spTgt spid="7"/>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900" decel="100000" fill="hold"/>
                                        <p:tgtEl>
                                          <p:spTgt spid="8"/>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par>
                                <p:cTn id="23" presetID="37"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anim calcmode="lin" valueType="num">
                                      <p:cBhvr>
                                        <p:cTn id="26" dur="1000" fill="hold"/>
                                        <p:tgtEl>
                                          <p:spTgt spid="9"/>
                                        </p:tgtEl>
                                        <p:attrNameLst>
                                          <p:attrName>ppt_x</p:attrName>
                                        </p:attrNameLst>
                                      </p:cBhvr>
                                      <p:tavLst>
                                        <p:tav tm="0">
                                          <p:val>
                                            <p:strVal val="#ppt_x"/>
                                          </p:val>
                                        </p:tav>
                                        <p:tav tm="100000">
                                          <p:val>
                                            <p:strVal val="#ppt_x"/>
                                          </p:val>
                                        </p:tav>
                                      </p:tavLst>
                                    </p:anim>
                                    <p:anim calcmode="lin" valueType="num">
                                      <p:cBhvr>
                                        <p:cTn id="27" dur="900" decel="100000" fill="hold"/>
                                        <p:tgtEl>
                                          <p:spTgt spid="9"/>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par>
                                <p:cTn id="29" presetID="37" presetClass="entr" presetSubtype="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900" decel="100000" fill="hold"/>
                                        <p:tgtEl>
                                          <p:spTgt spid="10"/>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par>
                                <p:cTn id="35" presetID="37"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1000"/>
                                        <p:tgtEl>
                                          <p:spTgt spid="11"/>
                                        </p:tgtEl>
                                      </p:cBhvr>
                                    </p:animEffect>
                                    <p:anim calcmode="lin" valueType="num">
                                      <p:cBhvr>
                                        <p:cTn id="38" dur="1000" fill="hold"/>
                                        <p:tgtEl>
                                          <p:spTgt spid="11"/>
                                        </p:tgtEl>
                                        <p:attrNameLst>
                                          <p:attrName>ppt_x</p:attrName>
                                        </p:attrNameLst>
                                      </p:cBhvr>
                                      <p:tavLst>
                                        <p:tav tm="0">
                                          <p:val>
                                            <p:strVal val="#ppt_x"/>
                                          </p:val>
                                        </p:tav>
                                        <p:tav tm="100000">
                                          <p:val>
                                            <p:strVal val="#ppt_x"/>
                                          </p:val>
                                        </p:tav>
                                      </p:tavLst>
                                    </p:anim>
                                    <p:anim calcmode="lin" valueType="num">
                                      <p:cBhvr>
                                        <p:cTn id="39" dur="900" decel="100000" fill="hold"/>
                                        <p:tgtEl>
                                          <p:spTgt spid="11"/>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par>
                                <p:cTn id="41" presetID="37" presetClass="entr" presetSubtype="0"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1000"/>
                                        <p:tgtEl>
                                          <p:spTgt spid="12"/>
                                        </p:tgtEl>
                                      </p:cBhvr>
                                    </p:animEffect>
                                    <p:anim calcmode="lin" valueType="num">
                                      <p:cBhvr>
                                        <p:cTn id="44" dur="1000" fill="hold"/>
                                        <p:tgtEl>
                                          <p:spTgt spid="12"/>
                                        </p:tgtEl>
                                        <p:attrNameLst>
                                          <p:attrName>ppt_x</p:attrName>
                                        </p:attrNameLst>
                                      </p:cBhvr>
                                      <p:tavLst>
                                        <p:tav tm="0">
                                          <p:val>
                                            <p:strVal val="#ppt_x"/>
                                          </p:val>
                                        </p:tav>
                                        <p:tav tm="100000">
                                          <p:val>
                                            <p:strVal val="#ppt_x"/>
                                          </p:val>
                                        </p:tav>
                                      </p:tavLst>
                                    </p:anim>
                                    <p:anim calcmode="lin" valueType="num">
                                      <p:cBhvr>
                                        <p:cTn id="45" dur="900" decel="100000" fill="hold"/>
                                        <p:tgtEl>
                                          <p:spTgt spid="12"/>
                                        </p:tgtEl>
                                        <p:attrNameLst>
                                          <p:attrName>ppt_y</p:attrName>
                                        </p:attrNameLst>
                                      </p:cBhvr>
                                      <p:tavLst>
                                        <p:tav tm="0">
                                          <p:val>
                                            <p:strVal val="#ppt_y+1"/>
                                          </p:val>
                                        </p:tav>
                                        <p:tav tm="100000">
                                          <p:val>
                                            <p:strVal val="#ppt_y-.03"/>
                                          </p:val>
                                        </p:tav>
                                      </p:tavLst>
                                    </p:anim>
                                    <p:anim calcmode="lin" valueType="num">
                                      <p:cBhvr>
                                        <p:cTn id="46"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par>
                                <p:cTn id="47" presetID="37" presetClass="entr" presetSubtype="0" fill="hold" nodeType="with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1000"/>
                                        <p:tgtEl>
                                          <p:spTgt spid="13"/>
                                        </p:tgtEl>
                                      </p:cBhvr>
                                    </p:animEffect>
                                    <p:anim calcmode="lin" valueType="num">
                                      <p:cBhvr>
                                        <p:cTn id="50" dur="1000" fill="hold"/>
                                        <p:tgtEl>
                                          <p:spTgt spid="13"/>
                                        </p:tgtEl>
                                        <p:attrNameLst>
                                          <p:attrName>ppt_x</p:attrName>
                                        </p:attrNameLst>
                                      </p:cBhvr>
                                      <p:tavLst>
                                        <p:tav tm="0">
                                          <p:val>
                                            <p:strVal val="#ppt_x"/>
                                          </p:val>
                                        </p:tav>
                                        <p:tav tm="100000">
                                          <p:val>
                                            <p:strVal val="#ppt_x"/>
                                          </p:val>
                                        </p:tav>
                                      </p:tavLst>
                                    </p:anim>
                                    <p:anim calcmode="lin" valueType="num">
                                      <p:cBhvr>
                                        <p:cTn id="51" dur="900" decel="100000" fill="hold"/>
                                        <p:tgtEl>
                                          <p:spTgt spid="13"/>
                                        </p:tgtEl>
                                        <p:attrNameLst>
                                          <p:attrName>ppt_y</p:attrName>
                                        </p:attrNameLst>
                                      </p:cBhvr>
                                      <p:tavLst>
                                        <p:tav tm="0">
                                          <p:val>
                                            <p:strVal val="#ppt_y+1"/>
                                          </p:val>
                                        </p:tav>
                                        <p:tav tm="100000">
                                          <p:val>
                                            <p:strVal val="#ppt_y-.03"/>
                                          </p:val>
                                        </p:tav>
                                      </p:tavLst>
                                    </p:anim>
                                    <p:anim calcmode="lin" valueType="num">
                                      <p:cBhvr>
                                        <p:cTn id="52"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par>
                                <p:cTn id="53" presetID="37" presetClass="entr" presetSubtype="0" fill="hold" grpId="0" nodeType="with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fade">
                                      <p:cBhvr>
                                        <p:cTn id="55" dur="1000"/>
                                        <p:tgtEl>
                                          <p:spTgt spid="14"/>
                                        </p:tgtEl>
                                      </p:cBhvr>
                                    </p:animEffect>
                                    <p:anim calcmode="lin" valueType="num">
                                      <p:cBhvr>
                                        <p:cTn id="56" dur="1000" fill="hold"/>
                                        <p:tgtEl>
                                          <p:spTgt spid="14"/>
                                        </p:tgtEl>
                                        <p:attrNameLst>
                                          <p:attrName>ppt_x</p:attrName>
                                        </p:attrNameLst>
                                      </p:cBhvr>
                                      <p:tavLst>
                                        <p:tav tm="0">
                                          <p:val>
                                            <p:strVal val="#ppt_x"/>
                                          </p:val>
                                        </p:tav>
                                        <p:tav tm="100000">
                                          <p:val>
                                            <p:strVal val="#ppt_x"/>
                                          </p:val>
                                        </p:tav>
                                      </p:tavLst>
                                    </p:anim>
                                    <p:anim calcmode="lin" valueType="num">
                                      <p:cBhvr>
                                        <p:cTn id="57" dur="900" decel="100000" fill="hold"/>
                                        <p:tgtEl>
                                          <p:spTgt spid="14"/>
                                        </p:tgtEl>
                                        <p:attrNameLst>
                                          <p:attrName>ppt_y</p:attrName>
                                        </p:attrNameLst>
                                      </p:cBhvr>
                                      <p:tavLst>
                                        <p:tav tm="0">
                                          <p:val>
                                            <p:strVal val="#ppt_y+1"/>
                                          </p:val>
                                        </p:tav>
                                        <p:tav tm="100000">
                                          <p:val>
                                            <p:strVal val="#ppt_y-.03"/>
                                          </p:val>
                                        </p:tav>
                                      </p:tavLst>
                                    </p:anim>
                                    <p:anim calcmode="lin" valueType="num">
                                      <p:cBhvr>
                                        <p:cTn id="58"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par>
                                <p:cTn id="59" presetID="37" presetClass="entr" presetSubtype="0" fill="hold" grpId="0" nodeType="withEffect">
                                  <p:stCondLst>
                                    <p:cond delay="0"/>
                                  </p:stCondLst>
                                  <p:childTnLst>
                                    <p:set>
                                      <p:cBhvr>
                                        <p:cTn id="60" dur="1" fill="hold">
                                          <p:stCondLst>
                                            <p:cond delay="0"/>
                                          </p:stCondLst>
                                        </p:cTn>
                                        <p:tgtEl>
                                          <p:spTgt spid="15"/>
                                        </p:tgtEl>
                                        <p:attrNameLst>
                                          <p:attrName>style.visibility</p:attrName>
                                        </p:attrNameLst>
                                      </p:cBhvr>
                                      <p:to>
                                        <p:strVal val="visible"/>
                                      </p:to>
                                    </p:set>
                                    <p:animEffect transition="in" filter="fade">
                                      <p:cBhvr>
                                        <p:cTn id="61" dur="1000"/>
                                        <p:tgtEl>
                                          <p:spTgt spid="15"/>
                                        </p:tgtEl>
                                      </p:cBhvr>
                                    </p:animEffect>
                                    <p:anim calcmode="lin" valueType="num">
                                      <p:cBhvr>
                                        <p:cTn id="62" dur="1000" fill="hold"/>
                                        <p:tgtEl>
                                          <p:spTgt spid="15"/>
                                        </p:tgtEl>
                                        <p:attrNameLst>
                                          <p:attrName>ppt_x</p:attrName>
                                        </p:attrNameLst>
                                      </p:cBhvr>
                                      <p:tavLst>
                                        <p:tav tm="0">
                                          <p:val>
                                            <p:strVal val="#ppt_x"/>
                                          </p:val>
                                        </p:tav>
                                        <p:tav tm="100000">
                                          <p:val>
                                            <p:strVal val="#ppt_x"/>
                                          </p:val>
                                        </p:tav>
                                      </p:tavLst>
                                    </p:anim>
                                    <p:anim calcmode="lin" valueType="num">
                                      <p:cBhvr>
                                        <p:cTn id="63" dur="900" decel="100000" fill="hold"/>
                                        <p:tgtEl>
                                          <p:spTgt spid="15"/>
                                        </p:tgtEl>
                                        <p:attrNameLst>
                                          <p:attrName>ppt_y</p:attrName>
                                        </p:attrNameLst>
                                      </p:cBhvr>
                                      <p:tavLst>
                                        <p:tav tm="0">
                                          <p:val>
                                            <p:strVal val="#ppt_y+1"/>
                                          </p:val>
                                        </p:tav>
                                        <p:tav tm="100000">
                                          <p:val>
                                            <p:strVal val="#ppt_y-.03"/>
                                          </p:val>
                                        </p:tav>
                                      </p:tavLst>
                                    </p:anim>
                                    <p:anim calcmode="lin" valueType="num">
                                      <p:cBhvr>
                                        <p:cTn id="64"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37" presetClass="exit" presetSubtype="0" fill="hold" grpId="1" nodeType="clickEffect">
                                  <p:stCondLst>
                                    <p:cond delay="0"/>
                                  </p:stCondLst>
                                  <p:childTnLst>
                                    <p:animEffect transition="out" filter="fade">
                                      <p:cBhvr>
                                        <p:cTn id="68" dur="1000"/>
                                        <p:tgtEl>
                                          <p:spTgt spid="6"/>
                                        </p:tgtEl>
                                      </p:cBhvr>
                                    </p:animEffect>
                                    <p:anim calcmode="lin" valueType="num">
                                      <p:cBhvr>
                                        <p:cTn id="69" dur="1000"/>
                                        <p:tgtEl>
                                          <p:spTgt spid="6"/>
                                        </p:tgtEl>
                                        <p:attrNameLst>
                                          <p:attrName>ppt_x</p:attrName>
                                        </p:attrNameLst>
                                      </p:cBhvr>
                                      <p:tavLst>
                                        <p:tav tm="0">
                                          <p:val>
                                            <p:strVal val="ppt_x"/>
                                          </p:val>
                                        </p:tav>
                                        <p:tav tm="100000">
                                          <p:val>
                                            <p:strVal val="ppt_x"/>
                                          </p:val>
                                        </p:tav>
                                      </p:tavLst>
                                    </p:anim>
                                    <p:anim calcmode="lin" valueType="num">
                                      <p:cBhvr>
                                        <p:cTn id="70" dur="100" decel="100000"/>
                                        <p:tgtEl>
                                          <p:spTgt spid="6"/>
                                        </p:tgtEl>
                                        <p:attrNameLst>
                                          <p:attrName>ppt_y</p:attrName>
                                        </p:attrNameLst>
                                      </p:cBhvr>
                                      <p:tavLst>
                                        <p:tav tm="0">
                                          <p:val>
                                            <p:strVal val="ppt_y"/>
                                          </p:val>
                                        </p:tav>
                                        <p:tav tm="100000">
                                          <p:val>
                                            <p:strVal val="ppt_y-.03"/>
                                          </p:val>
                                        </p:tav>
                                      </p:tavLst>
                                    </p:anim>
                                    <p:anim calcmode="lin" valueType="num">
                                      <p:cBhvr>
                                        <p:cTn id="71" dur="900" accel="100000">
                                          <p:stCondLst>
                                            <p:cond delay="100"/>
                                          </p:stCondLst>
                                        </p:cTn>
                                        <p:tgtEl>
                                          <p:spTgt spid="6"/>
                                        </p:tgtEl>
                                        <p:attrNameLst>
                                          <p:attrName>ppt_y</p:attrName>
                                        </p:attrNameLst>
                                      </p:cBhvr>
                                      <p:tavLst>
                                        <p:tav tm="0">
                                          <p:val>
                                            <p:strVal val="ppt_y"/>
                                          </p:val>
                                        </p:tav>
                                        <p:tav tm="100000">
                                          <p:val>
                                            <p:strVal val="ppt_y+1"/>
                                          </p:val>
                                        </p:tav>
                                      </p:tavLst>
                                    </p:anim>
                                    <p:set>
                                      <p:cBhvr>
                                        <p:cTn id="72" dur="1" fill="hold">
                                          <p:stCondLst>
                                            <p:cond delay="999"/>
                                          </p:stCondLst>
                                        </p:cTn>
                                        <p:tgtEl>
                                          <p:spTgt spid="6"/>
                                        </p:tgtEl>
                                        <p:attrNameLst>
                                          <p:attrName>style.visibility</p:attrName>
                                        </p:attrNameLst>
                                      </p:cBhvr>
                                      <p:to>
                                        <p:strVal val="hidden"/>
                                      </p:to>
                                    </p:set>
                                  </p:childTnLst>
                                </p:cTn>
                              </p:par>
                              <p:par>
                                <p:cTn id="73" presetID="37" presetClass="exit" presetSubtype="0" fill="hold" nodeType="withEffect">
                                  <p:stCondLst>
                                    <p:cond delay="0"/>
                                  </p:stCondLst>
                                  <p:childTnLst>
                                    <p:animEffect transition="out" filter="fade">
                                      <p:cBhvr>
                                        <p:cTn id="74" dur="1000"/>
                                        <p:tgtEl>
                                          <p:spTgt spid="7"/>
                                        </p:tgtEl>
                                      </p:cBhvr>
                                    </p:animEffect>
                                    <p:anim calcmode="lin" valueType="num">
                                      <p:cBhvr>
                                        <p:cTn id="75" dur="1000"/>
                                        <p:tgtEl>
                                          <p:spTgt spid="7"/>
                                        </p:tgtEl>
                                        <p:attrNameLst>
                                          <p:attrName>ppt_x</p:attrName>
                                        </p:attrNameLst>
                                      </p:cBhvr>
                                      <p:tavLst>
                                        <p:tav tm="0">
                                          <p:val>
                                            <p:strVal val="ppt_x"/>
                                          </p:val>
                                        </p:tav>
                                        <p:tav tm="100000">
                                          <p:val>
                                            <p:strVal val="ppt_x"/>
                                          </p:val>
                                        </p:tav>
                                      </p:tavLst>
                                    </p:anim>
                                    <p:anim calcmode="lin" valueType="num">
                                      <p:cBhvr>
                                        <p:cTn id="76" dur="100" decel="100000"/>
                                        <p:tgtEl>
                                          <p:spTgt spid="7"/>
                                        </p:tgtEl>
                                        <p:attrNameLst>
                                          <p:attrName>ppt_y</p:attrName>
                                        </p:attrNameLst>
                                      </p:cBhvr>
                                      <p:tavLst>
                                        <p:tav tm="0">
                                          <p:val>
                                            <p:strVal val="ppt_y"/>
                                          </p:val>
                                        </p:tav>
                                        <p:tav tm="100000">
                                          <p:val>
                                            <p:strVal val="ppt_y-.03"/>
                                          </p:val>
                                        </p:tav>
                                      </p:tavLst>
                                    </p:anim>
                                    <p:anim calcmode="lin" valueType="num">
                                      <p:cBhvr>
                                        <p:cTn id="77" dur="900" accel="100000">
                                          <p:stCondLst>
                                            <p:cond delay="100"/>
                                          </p:stCondLst>
                                        </p:cTn>
                                        <p:tgtEl>
                                          <p:spTgt spid="7"/>
                                        </p:tgtEl>
                                        <p:attrNameLst>
                                          <p:attrName>ppt_y</p:attrName>
                                        </p:attrNameLst>
                                      </p:cBhvr>
                                      <p:tavLst>
                                        <p:tav tm="0">
                                          <p:val>
                                            <p:strVal val="ppt_y"/>
                                          </p:val>
                                        </p:tav>
                                        <p:tav tm="100000">
                                          <p:val>
                                            <p:strVal val="ppt_y+1"/>
                                          </p:val>
                                        </p:tav>
                                      </p:tavLst>
                                    </p:anim>
                                    <p:set>
                                      <p:cBhvr>
                                        <p:cTn id="78" dur="1" fill="hold">
                                          <p:stCondLst>
                                            <p:cond delay="999"/>
                                          </p:stCondLst>
                                        </p:cTn>
                                        <p:tgtEl>
                                          <p:spTgt spid="7"/>
                                        </p:tgtEl>
                                        <p:attrNameLst>
                                          <p:attrName>style.visibility</p:attrName>
                                        </p:attrNameLst>
                                      </p:cBhvr>
                                      <p:to>
                                        <p:strVal val="hidden"/>
                                      </p:to>
                                    </p:set>
                                  </p:childTnLst>
                                </p:cTn>
                              </p:par>
                              <p:par>
                                <p:cTn id="79" presetID="37" presetClass="exit" presetSubtype="0" fill="hold" grpId="1" nodeType="withEffect">
                                  <p:stCondLst>
                                    <p:cond delay="0"/>
                                  </p:stCondLst>
                                  <p:childTnLst>
                                    <p:animEffect transition="out" filter="fade">
                                      <p:cBhvr>
                                        <p:cTn id="80" dur="1000"/>
                                        <p:tgtEl>
                                          <p:spTgt spid="8"/>
                                        </p:tgtEl>
                                      </p:cBhvr>
                                    </p:animEffect>
                                    <p:anim calcmode="lin" valueType="num">
                                      <p:cBhvr>
                                        <p:cTn id="81" dur="1000"/>
                                        <p:tgtEl>
                                          <p:spTgt spid="8"/>
                                        </p:tgtEl>
                                        <p:attrNameLst>
                                          <p:attrName>ppt_x</p:attrName>
                                        </p:attrNameLst>
                                      </p:cBhvr>
                                      <p:tavLst>
                                        <p:tav tm="0">
                                          <p:val>
                                            <p:strVal val="ppt_x"/>
                                          </p:val>
                                        </p:tav>
                                        <p:tav tm="100000">
                                          <p:val>
                                            <p:strVal val="ppt_x"/>
                                          </p:val>
                                        </p:tav>
                                      </p:tavLst>
                                    </p:anim>
                                    <p:anim calcmode="lin" valueType="num">
                                      <p:cBhvr>
                                        <p:cTn id="82" dur="100" decel="100000"/>
                                        <p:tgtEl>
                                          <p:spTgt spid="8"/>
                                        </p:tgtEl>
                                        <p:attrNameLst>
                                          <p:attrName>ppt_y</p:attrName>
                                        </p:attrNameLst>
                                      </p:cBhvr>
                                      <p:tavLst>
                                        <p:tav tm="0">
                                          <p:val>
                                            <p:strVal val="ppt_y"/>
                                          </p:val>
                                        </p:tav>
                                        <p:tav tm="100000">
                                          <p:val>
                                            <p:strVal val="ppt_y-.03"/>
                                          </p:val>
                                        </p:tav>
                                      </p:tavLst>
                                    </p:anim>
                                    <p:anim calcmode="lin" valueType="num">
                                      <p:cBhvr>
                                        <p:cTn id="83" dur="900" accel="100000">
                                          <p:stCondLst>
                                            <p:cond delay="100"/>
                                          </p:stCondLst>
                                        </p:cTn>
                                        <p:tgtEl>
                                          <p:spTgt spid="8"/>
                                        </p:tgtEl>
                                        <p:attrNameLst>
                                          <p:attrName>ppt_y</p:attrName>
                                        </p:attrNameLst>
                                      </p:cBhvr>
                                      <p:tavLst>
                                        <p:tav tm="0">
                                          <p:val>
                                            <p:strVal val="ppt_y"/>
                                          </p:val>
                                        </p:tav>
                                        <p:tav tm="100000">
                                          <p:val>
                                            <p:strVal val="ppt_y+1"/>
                                          </p:val>
                                        </p:tav>
                                      </p:tavLst>
                                    </p:anim>
                                    <p:set>
                                      <p:cBhvr>
                                        <p:cTn id="84" dur="1" fill="hold">
                                          <p:stCondLst>
                                            <p:cond delay="999"/>
                                          </p:stCondLst>
                                        </p:cTn>
                                        <p:tgtEl>
                                          <p:spTgt spid="8"/>
                                        </p:tgtEl>
                                        <p:attrNameLst>
                                          <p:attrName>style.visibility</p:attrName>
                                        </p:attrNameLst>
                                      </p:cBhvr>
                                      <p:to>
                                        <p:strVal val="hidden"/>
                                      </p:to>
                                    </p:set>
                                  </p:childTnLst>
                                </p:cTn>
                              </p:par>
                              <p:par>
                                <p:cTn id="85" presetID="37" presetClass="exit" presetSubtype="0" fill="hold" grpId="1" nodeType="withEffect">
                                  <p:stCondLst>
                                    <p:cond delay="0"/>
                                  </p:stCondLst>
                                  <p:childTnLst>
                                    <p:animEffect transition="out" filter="fade">
                                      <p:cBhvr>
                                        <p:cTn id="86" dur="1000"/>
                                        <p:tgtEl>
                                          <p:spTgt spid="9"/>
                                        </p:tgtEl>
                                      </p:cBhvr>
                                    </p:animEffect>
                                    <p:anim calcmode="lin" valueType="num">
                                      <p:cBhvr>
                                        <p:cTn id="87" dur="1000"/>
                                        <p:tgtEl>
                                          <p:spTgt spid="9"/>
                                        </p:tgtEl>
                                        <p:attrNameLst>
                                          <p:attrName>ppt_x</p:attrName>
                                        </p:attrNameLst>
                                      </p:cBhvr>
                                      <p:tavLst>
                                        <p:tav tm="0">
                                          <p:val>
                                            <p:strVal val="ppt_x"/>
                                          </p:val>
                                        </p:tav>
                                        <p:tav tm="100000">
                                          <p:val>
                                            <p:strVal val="ppt_x"/>
                                          </p:val>
                                        </p:tav>
                                      </p:tavLst>
                                    </p:anim>
                                    <p:anim calcmode="lin" valueType="num">
                                      <p:cBhvr>
                                        <p:cTn id="88" dur="100" decel="100000"/>
                                        <p:tgtEl>
                                          <p:spTgt spid="9"/>
                                        </p:tgtEl>
                                        <p:attrNameLst>
                                          <p:attrName>ppt_y</p:attrName>
                                        </p:attrNameLst>
                                      </p:cBhvr>
                                      <p:tavLst>
                                        <p:tav tm="0">
                                          <p:val>
                                            <p:strVal val="ppt_y"/>
                                          </p:val>
                                        </p:tav>
                                        <p:tav tm="100000">
                                          <p:val>
                                            <p:strVal val="ppt_y-.03"/>
                                          </p:val>
                                        </p:tav>
                                      </p:tavLst>
                                    </p:anim>
                                    <p:anim calcmode="lin" valueType="num">
                                      <p:cBhvr>
                                        <p:cTn id="89" dur="900" accel="100000">
                                          <p:stCondLst>
                                            <p:cond delay="100"/>
                                          </p:stCondLst>
                                        </p:cTn>
                                        <p:tgtEl>
                                          <p:spTgt spid="9"/>
                                        </p:tgtEl>
                                        <p:attrNameLst>
                                          <p:attrName>ppt_y</p:attrName>
                                        </p:attrNameLst>
                                      </p:cBhvr>
                                      <p:tavLst>
                                        <p:tav tm="0">
                                          <p:val>
                                            <p:strVal val="ppt_y"/>
                                          </p:val>
                                        </p:tav>
                                        <p:tav tm="100000">
                                          <p:val>
                                            <p:strVal val="ppt_y+1"/>
                                          </p:val>
                                        </p:tav>
                                      </p:tavLst>
                                    </p:anim>
                                    <p:set>
                                      <p:cBhvr>
                                        <p:cTn id="90" dur="1" fill="hold">
                                          <p:stCondLst>
                                            <p:cond delay="999"/>
                                          </p:stCondLst>
                                        </p:cTn>
                                        <p:tgtEl>
                                          <p:spTgt spid="9"/>
                                        </p:tgtEl>
                                        <p:attrNameLst>
                                          <p:attrName>style.visibility</p:attrName>
                                        </p:attrNameLst>
                                      </p:cBhvr>
                                      <p:to>
                                        <p:strVal val="hidden"/>
                                      </p:to>
                                    </p:set>
                                  </p:childTnLst>
                                </p:cTn>
                              </p:par>
                              <p:par>
                                <p:cTn id="91" presetID="37" presetClass="exit" presetSubtype="0" fill="hold" nodeType="withEffect">
                                  <p:stCondLst>
                                    <p:cond delay="0"/>
                                  </p:stCondLst>
                                  <p:childTnLst>
                                    <p:animEffect transition="out" filter="fade">
                                      <p:cBhvr>
                                        <p:cTn id="92" dur="1000"/>
                                        <p:tgtEl>
                                          <p:spTgt spid="10"/>
                                        </p:tgtEl>
                                      </p:cBhvr>
                                    </p:animEffect>
                                    <p:anim calcmode="lin" valueType="num">
                                      <p:cBhvr>
                                        <p:cTn id="93" dur="1000"/>
                                        <p:tgtEl>
                                          <p:spTgt spid="10"/>
                                        </p:tgtEl>
                                        <p:attrNameLst>
                                          <p:attrName>ppt_x</p:attrName>
                                        </p:attrNameLst>
                                      </p:cBhvr>
                                      <p:tavLst>
                                        <p:tav tm="0">
                                          <p:val>
                                            <p:strVal val="ppt_x"/>
                                          </p:val>
                                        </p:tav>
                                        <p:tav tm="100000">
                                          <p:val>
                                            <p:strVal val="ppt_x"/>
                                          </p:val>
                                        </p:tav>
                                      </p:tavLst>
                                    </p:anim>
                                    <p:anim calcmode="lin" valueType="num">
                                      <p:cBhvr>
                                        <p:cTn id="94" dur="100" decel="100000"/>
                                        <p:tgtEl>
                                          <p:spTgt spid="10"/>
                                        </p:tgtEl>
                                        <p:attrNameLst>
                                          <p:attrName>ppt_y</p:attrName>
                                        </p:attrNameLst>
                                      </p:cBhvr>
                                      <p:tavLst>
                                        <p:tav tm="0">
                                          <p:val>
                                            <p:strVal val="ppt_y"/>
                                          </p:val>
                                        </p:tav>
                                        <p:tav tm="100000">
                                          <p:val>
                                            <p:strVal val="ppt_y-.03"/>
                                          </p:val>
                                        </p:tav>
                                      </p:tavLst>
                                    </p:anim>
                                    <p:anim calcmode="lin" valueType="num">
                                      <p:cBhvr>
                                        <p:cTn id="95" dur="900" accel="100000">
                                          <p:stCondLst>
                                            <p:cond delay="100"/>
                                          </p:stCondLst>
                                        </p:cTn>
                                        <p:tgtEl>
                                          <p:spTgt spid="10"/>
                                        </p:tgtEl>
                                        <p:attrNameLst>
                                          <p:attrName>ppt_y</p:attrName>
                                        </p:attrNameLst>
                                      </p:cBhvr>
                                      <p:tavLst>
                                        <p:tav tm="0">
                                          <p:val>
                                            <p:strVal val="ppt_y"/>
                                          </p:val>
                                        </p:tav>
                                        <p:tav tm="100000">
                                          <p:val>
                                            <p:strVal val="ppt_y+1"/>
                                          </p:val>
                                        </p:tav>
                                      </p:tavLst>
                                    </p:anim>
                                    <p:set>
                                      <p:cBhvr>
                                        <p:cTn id="96" dur="1" fill="hold">
                                          <p:stCondLst>
                                            <p:cond delay="999"/>
                                          </p:stCondLst>
                                        </p:cTn>
                                        <p:tgtEl>
                                          <p:spTgt spid="10"/>
                                        </p:tgtEl>
                                        <p:attrNameLst>
                                          <p:attrName>style.visibility</p:attrName>
                                        </p:attrNameLst>
                                      </p:cBhvr>
                                      <p:to>
                                        <p:strVal val="hidden"/>
                                      </p:to>
                                    </p:set>
                                  </p:childTnLst>
                                </p:cTn>
                              </p:par>
                              <p:par>
                                <p:cTn id="97" presetID="37" presetClass="exit" presetSubtype="0" fill="hold" grpId="1" nodeType="withEffect">
                                  <p:stCondLst>
                                    <p:cond delay="0"/>
                                  </p:stCondLst>
                                  <p:childTnLst>
                                    <p:animEffect transition="out" filter="fade">
                                      <p:cBhvr>
                                        <p:cTn id="98" dur="1000"/>
                                        <p:tgtEl>
                                          <p:spTgt spid="11"/>
                                        </p:tgtEl>
                                      </p:cBhvr>
                                    </p:animEffect>
                                    <p:anim calcmode="lin" valueType="num">
                                      <p:cBhvr>
                                        <p:cTn id="99" dur="1000"/>
                                        <p:tgtEl>
                                          <p:spTgt spid="11"/>
                                        </p:tgtEl>
                                        <p:attrNameLst>
                                          <p:attrName>ppt_x</p:attrName>
                                        </p:attrNameLst>
                                      </p:cBhvr>
                                      <p:tavLst>
                                        <p:tav tm="0">
                                          <p:val>
                                            <p:strVal val="ppt_x"/>
                                          </p:val>
                                        </p:tav>
                                        <p:tav tm="100000">
                                          <p:val>
                                            <p:strVal val="ppt_x"/>
                                          </p:val>
                                        </p:tav>
                                      </p:tavLst>
                                    </p:anim>
                                    <p:anim calcmode="lin" valueType="num">
                                      <p:cBhvr>
                                        <p:cTn id="100" dur="100" decel="100000"/>
                                        <p:tgtEl>
                                          <p:spTgt spid="11"/>
                                        </p:tgtEl>
                                        <p:attrNameLst>
                                          <p:attrName>ppt_y</p:attrName>
                                        </p:attrNameLst>
                                      </p:cBhvr>
                                      <p:tavLst>
                                        <p:tav tm="0">
                                          <p:val>
                                            <p:strVal val="ppt_y"/>
                                          </p:val>
                                        </p:tav>
                                        <p:tav tm="100000">
                                          <p:val>
                                            <p:strVal val="ppt_y-.03"/>
                                          </p:val>
                                        </p:tav>
                                      </p:tavLst>
                                    </p:anim>
                                    <p:anim calcmode="lin" valueType="num">
                                      <p:cBhvr>
                                        <p:cTn id="101" dur="900" accel="100000">
                                          <p:stCondLst>
                                            <p:cond delay="100"/>
                                          </p:stCondLst>
                                        </p:cTn>
                                        <p:tgtEl>
                                          <p:spTgt spid="11"/>
                                        </p:tgtEl>
                                        <p:attrNameLst>
                                          <p:attrName>ppt_y</p:attrName>
                                        </p:attrNameLst>
                                      </p:cBhvr>
                                      <p:tavLst>
                                        <p:tav tm="0">
                                          <p:val>
                                            <p:strVal val="ppt_y"/>
                                          </p:val>
                                        </p:tav>
                                        <p:tav tm="100000">
                                          <p:val>
                                            <p:strVal val="ppt_y+1"/>
                                          </p:val>
                                        </p:tav>
                                      </p:tavLst>
                                    </p:anim>
                                    <p:set>
                                      <p:cBhvr>
                                        <p:cTn id="102" dur="1" fill="hold">
                                          <p:stCondLst>
                                            <p:cond delay="999"/>
                                          </p:stCondLst>
                                        </p:cTn>
                                        <p:tgtEl>
                                          <p:spTgt spid="11"/>
                                        </p:tgtEl>
                                        <p:attrNameLst>
                                          <p:attrName>style.visibility</p:attrName>
                                        </p:attrNameLst>
                                      </p:cBhvr>
                                      <p:to>
                                        <p:strVal val="hidden"/>
                                      </p:to>
                                    </p:set>
                                  </p:childTnLst>
                                </p:cTn>
                              </p:par>
                              <p:par>
                                <p:cTn id="103" presetID="37" presetClass="exit" presetSubtype="0" fill="hold" grpId="1" nodeType="withEffect">
                                  <p:stCondLst>
                                    <p:cond delay="0"/>
                                  </p:stCondLst>
                                  <p:childTnLst>
                                    <p:animEffect transition="out" filter="fade">
                                      <p:cBhvr>
                                        <p:cTn id="104" dur="1000"/>
                                        <p:tgtEl>
                                          <p:spTgt spid="12"/>
                                        </p:tgtEl>
                                      </p:cBhvr>
                                    </p:animEffect>
                                    <p:anim calcmode="lin" valueType="num">
                                      <p:cBhvr>
                                        <p:cTn id="105" dur="1000"/>
                                        <p:tgtEl>
                                          <p:spTgt spid="12"/>
                                        </p:tgtEl>
                                        <p:attrNameLst>
                                          <p:attrName>ppt_x</p:attrName>
                                        </p:attrNameLst>
                                      </p:cBhvr>
                                      <p:tavLst>
                                        <p:tav tm="0">
                                          <p:val>
                                            <p:strVal val="ppt_x"/>
                                          </p:val>
                                        </p:tav>
                                        <p:tav tm="100000">
                                          <p:val>
                                            <p:strVal val="ppt_x"/>
                                          </p:val>
                                        </p:tav>
                                      </p:tavLst>
                                    </p:anim>
                                    <p:anim calcmode="lin" valueType="num">
                                      <p:cBhvr>
                                        <p:cTn id="106" dur="100" decel="100000"/>
                                        <p:tgtEl>
                                          <p:spTgt spid="12"/>
                                        </p:tgtEl>
                                        <p:attrNameLst>
                                          <p:attrName>ppt_y</p:attrName>
                                        </p:attrNameLst>
                                      </p:cBhvr>
                                      <p:tavLst>
                                        <p:tav tm="0">
                                          <p:val>
                                            <p:strVal val="ppt_y"/>
                                          </p:val>
                                        </p:tav>
                                        <p:tav tm="100000">
                                          <p:val>
                                            <p:strVal val="ppt_y-.03"/>
                                          </p:val>
                                        </p:tav>
                                      </p:tavLst>
                                    </p:anim>
                                    <p:anim calcmode="lin" valueType="num">
                                      <p:cBhvr>
                                        <p:cTn id="107" dur="900" accel="100000">
                                          <p:stCondLst>
                                            <p:cond delay="100"/>
                                          </p:stCondLst>
                                        </p:cTn>
                                        <p:tgtEl>
                                          <p:spTgt spid="12"/>
                                        </p:tgtEl>
                                        <p:attrNameLst>
                                          <p:attrName>ppt_y</p:attrName>
                                        </p:attrNameLst>
                                      </p:cBhvr>
                                      <p:tavLst>
                                        <p:tav tm="0">
                                          <p:val>
                                            <p:strVal val="ppt_y"/>
                                          </p:val>
                                        </p:tav>
                                        <p:tav tm="100000">
                                          <p:val>
                                            <p:strVal val="ppt_y+1"/>
                                          </p:val>
                                        </p:tav>
                                      </p:tavLst>
                                    </p:anim>
                                    <p:set>
                                      <p:cBhvr>
                                        <p:cTn id="108" dur="1" fill="hold">
                                          <p:stCondLst>
                                            <p:cond delay="999"/>
                                          </p:stCondLst>
                                        </p:cTn>
                                        <p:tgtEl>
                                          <p:spTgt spid="12"/>
                                        </p:tgtEl>
                                        <p:attrNameLst>
                                          <p:attrName>style.visibility</p:attrName>
                                        </p:attrNameLst>
                                      </p:cBhvr>
                                      <p:to>
                                        <p:strVal val="hidden"/>
                                      </p:to>
                                    </p:set>
                                  </p:childTnLst>
                                </p:cTn>
                              </p:par>
                              <p:par>
                                <p:cTn id="109" presetID="37" presetClass="exit" presetSubtype="0" fill="hold" nodeType="withEffect">
                                  <p:stCondLst>
                                    <p:cond delay="0"/>
                                  </p:stCondLst>
                                  <p:childTnLst>
                                    <p:animEffect transition="out" filter="fade">
                                      <p:cBhvr>
                                        <p:cTn id="110" dur="1000"/>
                                        <p:tgtEl>
                                          <p:spTgt spid="13"/>
                                        </p:tgtEl>
                                      </p:cBhvr>
                                    </p:animEffect>
                                    <p:anim calcmode="lin" valueType="num">
                                      <p:cBhvr>
                                        <p:cTn id="111" dur="1000"/>
                                        <p:tgtEl>
                                          <p:spTgt spid="13"/>
                                        </p:tgtEl>
                                        <p:attrNameLst>
                                          <p:attrName>ppt_x</p:attrName>
                                        </p:attrNameLst>
                                      </p:cBhvr>
                                      <p:tavLst>
                                        <p:tav tm="0">
                                          <p:val>
                                            <p:strVal val="ppt_x"/>
                                          </p:val>
                                        </p:tav>
                                        <p:tav tm="100000">
                                          <p:val>
                                            <p:strVal val="ppt_x"/>
                                          </p:val>
                                        </p:tav>
                                      </p:tavLst>
                                    </p:anim>
                                    <p:anim calcmode="lin" valueType="num">
                                      <p:cBhvr>
                                        <p:cTn id="112" dur="100" decel="100000"/>
                                        <p:tgtEl>
                                          <p:spTgt spid="13"/>
                                        </p:tgtEl>
                                        <p:attrNameLst>
                                          <p:attrName>ppt_y</p:attrName>
                                        </p:attrNameLst>
                                      </p:cBhvr>
                                      <p:tavLst>
                                        <p:tav tm="0">
                                          <p:val>
                                            <p:strVal val="ppt_y"/>
                                          </p:val>
                                        </p:tav>
                                        <p:tav tm="100000">
                                          <p:val>
                                            <p:strVal val="ppt_y-.03"/>
                                          </p:val>
                                        </p:tav>
                                      </p:tavLst>
                                    </p:anim>
                                    <p:anim calcmode="lin" valueType="num">
                                      <p:cBhvr>
                                        <p:cTn id="113" dur="900" accel="100000">
                                          <p:stCondLst>
                                            <p:cond delay="100"/>
                                          </p:stCondLst>
                                        </p:cTn>
                                        <p:tgtEl>
                                          <p:spTgt spid="13"/>
                                        </p:tgtEl>
                                        <p:attrNameLst>
                                          <p:attrName>ppt_y</p:attrName>
                                        </p:attrNameLst>
                                      </p:cBhvr>
                                      <p:tavLst>
                                        <p:tav tm="0">
                                          <p:val>
                                            <p:strVal val="ppt_y"/>
                                          </p:val>
                                        </p:tav>
                                        <p:tav tm="100000">
                                          <p:val>
                                            <p:strVal val="ppt_y+1"/>
                                          </p:val>
                                        </p:tav>
                                      </p:tavLst>
                                    </p:anim>
                                    <p:set>
                                      <p:cBhvr>
                                        <p:cTn id="114" dur="1" fill="hold">
                                          <p:stCondLst>
                                            <p:cond delay="999"/>
                                          </p:stCondLst>
                                        </p:cTn>
                                        <p:tgtEl>
                                          <p:spTgt spid="13"/>
                                        </p:tgtEl>
                                        <p:attrNameLst>
                                          <p:attrName>style.visibility</p:attrName>
                                        </p:attrNameLst>
                                      </p:cBhvr>
                                      <p:to>
                                        <p:strVal val="hidden"/>
                                      </p:to>
                                    </p:set>
                                  </p:childTnLst>
                                </p:cTn>
                              </p:par>
                              <p:par>
                                <p:cTn id="115" presetID="37" presetClass="exit" presetSubtype="0" fill="hold" grpId="1" nodeType="withEffect">
                                  <p:stCondLst>
                                    <p:cond delay="0"/>
                                  </p:stCondLst>
                                  <p:childTnLst>
                                    <p:animEffect transition="out" filter="fade">
                                      <p:cBhvr>
                                        <p:cTn id="116" dur="1000"/>
                                        <p:tgtEl>
                                          <p:spTgt spid="14"/>
                                        </p:tgtEl>
                                      </p:cBhvr>
                                    </p:animEffect>
                                    <p:anim calcmode="lin" valueType="num">
                                      <p:cBhvr>
                                        <p:cTn id="117" dur="1000"/>
                                        <p:tgtEl>
                                          <p:spTgt spid="14"/>
                                        </p:tgtEl>
                                        <p:attrNameLst>
                                          <p:attrName>ppt_x</p:attrName>
                                        </p:attrNameLst>
                                      </p:cBhvr>
                                      <p:tavLst>
                                        <p:tav tm="0">
                                          <p:val>
                                            <p:strVal val="ppt_x"/>
                                          </p:val>
                                        </p:tav>
                                        <p:tav tm="100000">
                                          <p:val>
                                            <p:strVal val="ppt_x"/>
                                          </p:val>
                                        </p:tav>
                                      </p:tavLst>
                                    </p:anim>
                                    <p:anim calcmode="lin" valueType="num">
                                      <p:cBhvr>
                                        <p:cTn id="118" dur="100" decel="100000"/>
                                        <p:tgtEl>
                                          <p:spTgt spid="14"/>
                                        </p:tgtEl>
                                        <p:attrNameLst>
                                          <p:attrName>ppt_y</p:attrName>
                                        </p:attrNameLst>
                                      </p:cBhvr>
                                      <p:tavLst>
                                        <p:tav tm="0">
                                          <p:val>
                                            <p:strVal val="ppt_y"/>
                                          </p:val>
                                        </p:tav>
                                        <p:tav tm="100000">
                                          <p:val>
                                            <p:strVal val="ppt_y-.03"/>
                                          </p:val>
                                        </p:tav>
                                      </p:tavLst>
                                    </p:anim>
                                    <p:anim calcmode="lin" valueType="num">
                                      <p:cBhvr>
                                        <p:cTn id="119" dur="900" accel="100000">
                                          <p:stCondLst>
                                            <p:cond delay="100"/>
                                          </p:stCondLst>
                                        </p:cTn>
                                        <p:tgtEl>
                                          <p:spTgt spid="14"/>
                                        </p:tgtEl>
                                        <p:attrNameLst>
                                          <p:attrName>ppt_y</p:attrName>
                                        </p:attrNameLst>
                                      </p:cBhvr>
                                      <p:tavLst>
                                        <p:tav tm="0">
                                          <p:val>
                                            <p:strVal val="ppt_y"/>
                                          </p:val>
                                        </p:tav>
                                        <p:tav tm="100000">
                                          <p:val>
                                            <p:strVal val="ppt_y+1"/>
                                          </p:val>
                                        </p:tav>
                                      </p:tavLst>
                                    </p:anim>
                                    <p:set>
                                      <p:cBhvr>
                                        <p:cTn id="120" dur="1" fill="hold">
                                          <p:stCondLst>
                                            <p:cond delay="999"/>
                                          </p:stCondLst>
                                        </p:cTn>
                                        <p:tgtEl>
                                          <p:spTgt spid="14"/>
                                        </p:tgtEl>
                                        <p:attrNameLst>
                                          <p:attrName>style.visibility</p:attrName>
                                        </p:attrNameLst>
                                      </p:cBhvr>
                                      <p:to>
                                        <p:strVal val="hidden"/>
                                      </p:to>
                                    </p:set>
                                  </p:childTnLst>
                                </p:cTn>
                              </p:par>
                              <p:par>
                                <p:cTn id="121" presetID="37" presetClass="exit" presetSubtype="0" fill="hold" grpId="1" nodeType="withEffect">
                                  <p:stCondLst>
                                    <p:cond delay="0"/>
                                  </p:stCondLst>
                                  <p:childTnLst>
                                    <p:animEffect transition="out" filter="fade">
                                      <p:cBhvr>
                                        <p:cTn id="122" dur="1000"/>
                                        <p:tgtEl>
                                          <p:spTgt spid="15"/>
                                        </p:tgtEl>
                                      </p:cBhvr>
                                    </p:animEffect>
                                    <p:anim calcmode="lin" valueType="num">
                                      <p:cBhvr>
                                        <p:cTn id="123" dur="1000"/>
                                        <p:tgtEl>
                                          <p:spTgt spid="15"/>
                                        </p:tgtEl>
                                        <p:attrNameLst>
                                          <p:attrName>ppt_x</p:attrName>
                                        </p:attrNameLst>
                                      </p:cBhvr>
                                      <p:tavLst>
                                        <p:tav tm="0">
                                          <p:val>
                                            <p:strVal val="ppt_x"/>
                                          </p:val>
                                        </p:tav>
                                        <p:tav tm="100000">
                                          <p:val>
                                            <p:strVal val="ppt_x"/>
                                          </p:val>
                                        </p:tav>
                                      </p:tavLst>
                                    </p:anim>
                                    <p:anim calcmode="lin" valueType="num">
                                      <p:cBhvr>
                                        <p:cTn id="124" dur="100" decel="100000"/>
                                        <p:tgtEl>
                                          <p:spTgt spid="15"/>
                                        </p:tgtEl>
                                        <p:attrNameLst>
                                          <p:attrName>ppt_y</p:attrName>
                                        </p:attrNameLst>
                                      </p:cBhvr>
                                      <p:tavLst>
                                        <p:tav tm="0">
                                          <p:val>
                                            <p:strVal val="ppt_y"/>
                                          </p:val>
                                        </p:tav>
                                        <p:tav tm="100000">
                                          <p:val>
                                            <p:strVal val="ppt_y-.03"/>
                                          </p:val>
                                        </p:tav>
                                      </p:tavLst>
                                    </p:anim>
                                    <p:anim calcmode="lin" valueType="num">
                                      <p:cBhvr>
                                        <p:cTn id="125" dur="900" accel="100000">
                                          <p:stCondLst>
                                            <p:cond delay="100"/>
                                          </p:stCondLst>
                                        </p:cTn>
                                        <p:tgtEl>
                                          <p:spTgt spid="15"/>
                                        </p:tgtEl>
                                        <p:attrNameLst>
                                          <p:attrName>ppt_y</p:attrName>
                                        </p:attrNameLst>
                                      </p:cBhvr>
                                      <p:tavLst>
                                        <p:tav tm="0">
                                          <p:val>
                                            <p:strVal val="ppt_y"/>
                                          </p:val>
                                        </p:tav>
                                        <p:tav tm="100000">
                                          <p:val>
                                            <p:strVal val="ppt_y+1"/>
                                          </p:val>
                                        </p:tav>
                                      </p:tavLst>
                                    </p:anim>
                                    <p:set>
                                      <p:cBhvr>
                                        <p:cTn id="126" dur="1" fill="hold">
                                          <p:stCondLst>
                                            <p:cond delay="9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8" grpId="0" animBg="1"/>
      <p:bldP spid="8" grpId="1" animBg="1"/>
      <p:bldP spid="9" grpId="0" animBg="1"/>
      <p:bldP spid="9" grpId="1" animBg="1"/>
      <p:bldP spid="11" grpId="0" animBg="1"/>
      <p:bldP spid="11" grpId="1" animBg="1"/>
      <p:bldP spid="12" grpId="0" animBg="1"/>
      <p:bldP spid="12" grpId="1" animBg="1"/>
      <p:bldP spid="14" grpId="0" animBg="1"/>
      <p:bldP spid="14" grpId="1" animBg="1"/>
      <p:bldP spid="15" grpId="0" animBg="1"/>
      <p:bldP spid="15"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4163"/>
        </a:solidFill>
        <a:effectLst/>
      </p:bgPr>
    </p:bg>
    <p:spTree>
      <p:nvGrpSpPr>
        <p:cNvPr id="1" name=""/>
        <p:cNvGrpSpPr/>
        <p:nvPr/>
      </p:nvGrpSpPr>
      <p:grpSpPr>
        <a:xfrm>
          <a:off x="0" y="0"/>
          <a:ext cx="0" cy="0"/>
          <a:chOff x="0" y="0"/>
          <a:chExt cx="0" cy="0"/>
        </a:xfrm>
      </p:grpSpPr>
      <p:pic>
        <p:nvPicPr>
          <p:cNvPr id="30" name="Image 0" descr="preencoded.png">
            <a:extLst>
              <a:ext uri="{FF2B5EF4-FFF2-40B4-BE49-F238E27FC236}">
                <a16:creationId xmlns:a16="http://schemas.microsoft.com/office/drawing/2014/main" id="{8BB67DB5-3D73-B26C-83F4-C09145812564}"/>
              </a:ext>
            </a:extLst>
          </p:cNvPr>
          <p:cNvPicPr>
            <a:picLocks noChangeAspect="1"/>
          </p:cNvPicPr>
          <p:nvPr/>
        </p:nvPicPr>
        <p:blipFill>
          <a:blip r:embed="rId2"/>
          <a:stretch>
            <a:fillRect/>
          </a:stretch>
        </p:blipFill>
        <p:spPr>
          <a:xfrm>
            <a:off x="0" y="0"/>
            <a:ext cx="14630400" cy="2222778"/>
          </a:xfrm>
          <a:prstGeom prst="rect">
            <a:avLst/>
          </a:prstGeom>
        </p:spPr>
      </p:pic>
      <p:sp>
        <p:nvSpPr>
          <p:cNvPr id="31" name="Text 0">
            <a:extLst>
              <a:ext uri="{FF2B5EF4-FFF2-40B4-BE49-F238E27FC236}">
                <a16:creationId xmlns:a16="http://schemas.microsoft.com/office/drawing/2014/main" id="{C99645AA-9587-CD52-DCB9-56834239BDDB}"/>
              </a:ext>
            </a:extLst>
          </p:cNvPr>
          <p:cNvSpPr/>
          <p:nvPr/>
        </p:nvSpPr>
        <p:spPr>
          <a:xfrm>
            <a:off x="622340" y="2712006"/>
            <a:ext cx="4849535" cy="493871"/>
          </a:xfrm>
          <a:prstGeom prst="rect">
            <a:avLst/>
          </a:prstGeom>
          <a:noFill/>
          <a:ln/>
        </p:spPr>
        <p:txBody>
          <a:bodyPr wrap="none" lIns="0" tIns="0" rIns="0" bIns="0" rtlCol="0" anchor="t"/>
          <a:lstStyle/>
          <a:p>
            <a:pPr marL="0" indent="0">
              <a:lnSpc>
                <a:spcPts val="3850"/>
              </a:lnSpc>
              <a:buNone/>
            </a:pPr>
            <a:r>
              <a:rPr lang="en-US" sz="3100" b="1" dirty="0">
                <a:solidFill>
                  <a:srgbClr val="F0FCFF"/>
                </a:solidFill>
                <a:latin typeface="Spline Sans Bold" pitchFamily="34" charset="0"/>
                <a:ea typeface="Spline Sans Bold" pitchFamily="34" charset="-122"/>
                <a:cs typeface="Spline Sans Bold" pitchFamily="34" charset="-120"/>
              </a:rPr>
              <a:t>المحاولات السابقة لحل المشكلة</a:t>
            </a:r>
            <a:endParaRPr lang="en-US" sz="3100" dirty="0"/>
          </a:p>
        </p:txBody>
      </p:sp>
      <p:pic>
        <p:nvPicPr>
          <p:cNvPr id="32" name="Image 1" descr="preencoded.png">
            <a:extLst>
              <a:ext uri="{FF2B5EF4-FFF2-40B4-BE49-F238E27FC236}">
                <a16:creationId xmlns:a16="http://schemas.microsoft.com/office/drawing/2014/main" id="{1DFC28E6-E3A2-49A2-37E1-C34B57E03691}"/>
              </a:ext>
            </a:extLst>
          </p:cNvPr>
          <p:cNvPicPr>
            <a:picLocks noChangeAspect="1"/>
          </p:cNvPicPr>
          <p:nvPr/>
        </p:nvPicPr>
        <p:blipFill>
          <a:blip r:embed="rId3"/>
          <a:stretch>
            <a:fillRect/>
          </a:stretch>
        </p:blipFill>
        <p:spPr>
          <a:xfrm>
            <a:off x="622340" y="3472577"/>
            <a:ext cx="889040" cy="1422559"/>
          </a:xfrm>
          <a:prstGeom prst="rect">
            <a:avLst/>
          </a:prstGeom>
        </p:spPr>
      </p:pic>
      <p:sp>
        <p:nvSpPr>
          <p:cNvPr id="33" name="Text 1">
            <a:extLst>
              <a:ext uri="{FF2B5EF4-FFF2-40B4-BE49-F238E27FC236}">
                <a16:creationId xmlns:a16="http://schemas.microsoft.com/office/drawing/2014/main" id="{59E7CA7B-75A6-B48B-1D0B-23E619839D92}"/>
              </a:ext>
            </a:extLst>
          </p:cNvPr>
          <p:cNvSpPr/>
          <p:nvPr/>
        </p:nvSpPr>
        <p:spPr>
          <a:xfrm>
            <a:off x="1778079" y="3650337"/>
            <a:ext cx="2043827" cy="247055"/>
          </a:xfrm>
          <a:prstGeom prst="rect">
            <a:avLst/>
          </a:prstGeom>
          <a:noFill/>
          <a:ln/>
        </p:spPr>
        <p:txBody>
          <a:bodyPr wrap="none" lIns="0" tIns="0" rIns="0" bIns="0" rtlCol="0" anchor="t"/>
          <a:lstStyle/>
          <a:p>
            <a:pPr marL="0" indent="0" algn="l">
              <a:lnSpc>
                <a:spcPts val="1900"/>
              </a:lnSpc>
              <a:buNone/>
            </a:pPr>
            <a:r>
              <a:rPr lang="en-US" sz="1550" b="1" dirty="0">
                <a:solidFill>
                  <a:srgbClr val="E0E4E6"/>
                </a:solidFill>
                <a:latin typeface="Spline Sans Bold" pitchFamily="34" charset="0"/>
                <a:ea typeface="Spline Sans Bold" pitchFamily="34" charset="-122"/>
                <a:cs typeface="Spline Sans Bold" pitchFamily="34" charset="-120"/>
              </a:rPr>
              <a:t>تشجيع إنتاج الأدوية المُقلّدة</a:t>
            </a:r>
            <a:endParaRPr lang="en-US" sz="1550" dirty="0"/>
          </a:p>
        </p:txBody>
      </p:sp>
      <p:sp>
        <p:nvSpPr>
          <p:cNvPr id="34" name="Text 2">
            <a:extLst>
              <a:ext uri="{FF2B5EF4-FFF2-40B4-BE49-F238E27FC236}">
                <a16:creationId xmlns:a16="http://schemas.microsoft.com/office/drawing/2014/main" id="{7BE38F66-6D90-B4B5-61C6-3AD7949ED1E8}"/>
              </a:ext>
            </a:extLst>
          </p:cNvPr>
          <p:cNvSpPr/>
          <p:nvPr/>
        </p:nvSpPr>
        <p:spPr>
          <a:xfrm>
            <a:off x="1778079" y="4004072"/>
            <a:ext cx="12229981" cy="284559"/>
          </a:xfrm>
          <a:prstGeom prst="rect">
            <a:avLst/>
          </a:prstGeom>
          <a:noFill/>
          <a:ln/>
        </p:spPr>
        <p:txBody>
          <a:bodyPr wrap="none" lIns="0" tIns="0" rIns="0" bIns="0" rtlCol="0" anchor="t"/>
          <a:lstStyle/>
          <a:p>
            <a:pPr marL="0" indent="0" algn="l">
              <a:lnSpc>
                <a:spcPts val="2200"/>
              </a:lnSpc>
              <a:buNone/>
            </a:pPr>
            <a:r>
              <a:rPr lang="en-US" sz="1400" dirty="0">
                <a:solidFill>
                  <a:srgbClr val="E0E4E6"/>
                </a:solidFill>
                <a:latin typeface="Barlow" pitchFamily="34" charset="0"/>
                <a:ea typeface="Barlow" pitchFamily="34" charset="-122"/>
                <a:cs typeface="Barlow" pitchFamily="34" charset="-120"/>
              </a:rPr>
              <a:t>تُعتبر الأدوية المُقلّدة بديلاً أرخص لِالأدوية الأصلية، وتُساهم في خفض تكاليف العلاج لِجميع الأشخاص، خاصة في دول العالم النامية.</a:t>
            </a:r>
            <a:endParaRPr lang="en-US" sz="1400" dirty="0"/>
          </a:p>
        </p:txBody>
      </p:sp>
      <p:pic>
        <p:nvPicPr>
          <p:cNvPr id="35" name="Image 2" descr="preencoded.png">
            <a:extLst>
              <a:ext uri="{FF2B5EF4-FFF2-40B4-BE49-F238E27FC236}">
                <a16:creationId xmlns:a16="http://schemas.microsoft.com/office/drawing/2014/main" id="{966D26F9-BE1E-149B-5B22-7F183575542D}"/>
              </a:ext>
            </a:extLst>
          </p:cNvPr>
          <p:cNvPicPr>
            <a:picLocks noChangeAspect="1"/>
          </p:cNvPicPr>
          <p:nvPr/>
        </p:nvPicPr>
        <p:blipFill>
          <a:blip r:embed="rId4"/>
          <a:stretch>
            <a:fillRect/>
          </a:stretch>
        </p:blipFill>
        <p:spPr>
          <a:xfrm>
            <a:off x="622340" y="4895136"/>
            <a:ext cx="889040" cy="1422559"/>
          </a:xfrm>
          <a:prstGeom prst="rect">
            <a:avLst/>
          </a:prstGeom>
        </p:spPr>
      </p:pic>
      <p:sp>
        <p:nvSpPr>
          <p:cNvPr id="36" name="Text 3">
            <a:extLst>
              <a:ext uri="{FF2B5EF4-FFF2-40B4-BE49-F238E27FC236}">
                <a16:creationId xmlns:a16="http://schemas.microsoft.com/office/drawing/2014/main" id="{48F35F49-3E10-0020-19E4-2BEA88B03666}"/>
              </a:ext>
            </a:extLst>
          </p:cNvPr>
          <p:cNvSpPr/>
          <p:nvPr/>
        </p:nvSpPr>
        <p:spPr>
          <a:xfrm>
            <a:off x="1778079" y="5072896"/>
            <a:ext cx="2012037" cy="247055"/>
          </a:xfrm>
          <a:prstGeom prst="rect">
            <a:avLst/>
          </a:prstGeom>
          <a:noFill/>
          <a:ln/>
        </p:spPr>
        <p:txBody>
          <a:bodyPr wrap="none" lIns="0" tIns="0" rIns="0" bIns="0" rtlCol="0" anchor="t"/>
          <a:lstStyle/>
          <a:p>
            <a:pPr marL="0" indent="0" algn="l">
              <a:lnSpc>
                <a:spcPts val="1900"/>
              </a:lnSpc>
              <a:buNone/>
            </a:pPr>
            <a:r>
              <a:rPr lang="en-US" sz="1550" b="1" dirty="0">
                <a:solidFill>
                  <a:srgbClr val="E0E4E6"/>
                </a:solidFill>
                <a:latin typeface="Spline Sans Bold" pitchFamily="34" charset="0"/>
                <a:ea typeface="Spline Sans Bold" pitchFamily="34" charset="-122"/>
                <a:cs typeface="Spline Sans Bold" pitchFamily="34" charset="-120"/>
              </a:rPr>
              <a:t>التفاوض على أسعار الأدوية</a:t>
            </a:r>
            <a:endParaRPr lang="en-US" sz="1550" dirty="0"/>
          </a:p>
        </p:txBody>
      </p:sp>
      <p:sp>
        <p:nvSpPr>
          <p:cNvPr id="37" name="Text 4">
            <a:extLst>
              <a:ext uri="{FF2B5EF4-FFF2-40B4-BE49-F238E27FC236}">
                <a16:creationId xmlns:a16="http://schemas.microsoft.com/office/drawing/2014/main" id="{47313885-7232-704F-02B4-3F31B1B198F3}"/>
              </a:ext>
            </a:extLst>
          </p:cNvPr>
          <p:cNvSpPr/>
          <p:nvPr/>
        </p:nvSpPr>
        <p:spPr>
          <a:xfrm>
            <a:off x="1778079" y="5426631"/>
            <a:ext cx="12229981" cy="284559"/>
          </a:xfrm>
          <a:prstGeom prst="rect">
            <a:avLst/>
          </a:prstGeom>
          <a:noFill/>
          <a:ln/>
        </p:spPr>
        <p:txBody>
          <a:bodyPr wrap="none" lIns="0" tIns="0" rIns="0" bIns="0" rtlCol="0" anchor="t"/>
          <a:lstStyle/>
          <a:p>
            <a:pPr marL="0" indent="0" algn="l">
              <a:lnSpc>
                <a:spcPts val="2200"/>
              </a:lnSpc>
              <a:buNone/>
            </a:pPr>
            <a:r>
              <a:rPr lang="en-US" sz="1400" dirty="0">
                <a:solidFill>
                  <a:srgbClr val="E0E4E6"/>
                </a:solidFill>
                <a:latin typeface="Barlow" pitchFamily="34" charset="0"/>
                <a:ea typeface="Barlow" pitchFamily="34" charset="-122"/>
                <a:cs typeface="Barlow" pitchFamily="34" charset="-120"/>
              </a:rPr>
              <a:t>تُحاول بعض الدول التفاوض مع شركات الأدوية لِخفض أسعار الأدوية ، مما يُساهم في تحسين الوصول إلى العلاج.</a:t>
            </a:r>
            <a:endParaRPr lang="en-US" sz="1400" dirty="0"/>
          </a:p>
        </p:txBody>
      </p:sp>
      <p:pic>
        <p:nvPicPr>
          <p:cNvPr id="38" name="Image 3" descr="preencoded.png">
            <a:extLst>
              <a:ext uri="{FF2B5EF4-FFF2-40B4-BE49-F238E27FC236}">
                <a16:creationId xmlns:a16="http://schemas.microsoft.com/office/drawing/2014/main" id="{A4EFA214-2ECA-4151-3611-8A15040B660C}"/>
              </a:ext>
            </a:extLst>
          </p:cNvPr>
          <p:cNvPicPr>
            <a:picLocks noChangeAspect="1"/>
          </p:cNvPicPr>
          <p:nvPr/>
        </p:nvPicPr>
        <p:blipFill>
          <a:blip r:embed="rId5"/>
          <a:stretch>
            <a:fillRect/>
          </a:stretch>
        </p:blipFill>
        <p:spPr>
          <a:xfrm>
            <a:off x="622340" y="6317694"/>
            <a:ext cx="889040" cy="1422559"/>
          </a:xfrm>
          <a:prstGeom prst="rect">
            <a:avLst/>
          </a:prstGeom>
        </p:spPr>
      </p:pic>
      <p:sp>
        <p:nvSpPr>
          <p:cNvPr id="39" name="Text 5">
            <a:extLst>
              <a:ext uri="{FF2B5EF4-FFF2-40B4-BE49-F238E27FC236}">
                <a16:creationId xmlns:a16="http://schemas.microsoft.com/office/drawing/2014/main" id="{BD145E86-6977-2607-1A56-0C51A901C0C7}"/>
              </a:ext>
            </a:extLst>
          </p:cNvPr>
          <p:cNvSpPr/>
          <p:nvPr/>
        </p:nvSpPr>
        <p:spPr>
          <a:xfrm>
            <a:off x="1778079" y="6495455"/>
            <a:ext cx="3408759" cy="247055"/>
          </a:xfrm>
          <a:prstGeom prst="rect">
            <a:avLst/>
          </a:prstGeom>
          <a:noFill/>
          <a:ln/>
        </p:spPr>
        <p:txBody>
          <a:bodyPr wrap="none" lIns="0" tIns="0" rIns="0" bIns="0" rtlCol="0" anchor="t"/>
          <a:lstStyle/>
          <a:p>
            <a:pPr marL="0" indent="0" algn="l">
              <a:lnSpc>
                <a:spcPts val="1900"/>
              </a:lnSpc>
              <a:buNone/>
            </a:pPr>
            <a:r>
              <a:rPr lang="en-US" sz="1550" b="1" dirty="0">
                <a:solidFill>
                  <a:srgbClr val="E0E4E6"/>
                </a:solidFill>
                <a:latin typeface="Spline Sans Bold" pitchFamily="34" charset="0"/>
                <a:ea typeface="Spline Sans Bold" pitchFamily="34" charset="-122"/>
                <a:cs typeface="Spline Sans Bold" pitchFamily="34" charset="-120"/>
              </a:rPr>
              <a:t>توفير علاج مجانيّ لِأفراد ذوي الدخل المُنخفض</a:t>
            </a:r>
            <a:endParaRPr lang="en-US" sz="1550" dirty="0"/>
          </a:p>
        </p:txBody>
      </p:sp>
      <p:sp>
        <p:nvSpPr>
          <p:cNvPr id="40" name="Text 6">
            <a:extLst>
              <a:ext uri="{FF2B5EF4-FFF2-40B4-BE49-F238E27FC236}">
                <a16:creationId xmlns:a16="http://schemas.microsoft.com/office/drawing/2014/main" id="{B6FF25AD-37D1-EE70-6456-461B0F1B00BD}"/>
              </a:ext>
            </a:extLst>
          </p:cNvPr>
          <p:cNvSpPr/>
          <p:nvPr/>
        </p:nvSpPr>
        <p:spPr>
          <a:xfrm>
            <a:off x="1778079" y="6849189"/>
            <a:ext cx="12229981" cy="284559"/>
          </a:xfrm>
          <a:prstGeom prst="rect">
            <a:avLst/>
          </a:prstGeom>
          <a:noFill/>
          <a:ln/>
        </p:spPr>
        <p:txBody>
          <a:bodyPr wrap="none" lIns="0" tIns="0" rIns="0" bIns="0" rtlCol="0" anchor="t"/>
          <a:lstStyle/>
          <a:p>
            <a:pPr marL="0" indent="0" algn="l">
              <a:lnSpc>
                <a:spcPts val="2200"/>
              </a:lnSpc>
              <a:buNone/>
            </a:pPr>
            <a:r>
              <a:rPr lang="en-US" sz="1400" dirty="0">
                <a:solidFill>
                  <a:srgbClr val="E0E4E6"/>
                </a:solidFill>
                <a:latin typeface="Barlow" pitchFamily="34" charset="0"/>
                <a:ea typeface="Barlow" pitchFamily="34" charset="-122"/>
                <a:cs typeface="Barlow" pitchFamily="34" charset="-120"/>
              </a:rPr>
              <a:t>تُقدم بعض الدول برامج لِتوفير علاج مجانيّ لِأفراد ذوي الدخل المُنخفض، مما يُساعدهم على الحصول على العلاج اللازم.</a:t>
            </a:r>
            <a:endParaRPr lang="en-US" sz="1400" dirty="0"/>
          </a:p>
        </p:txBody>
      </p:sp>
      <p:pic>
        <p:nvPicPr>
          <p:cNvPr id="41" name="Image 0" descr="preencoded.png">
            <a:extLst>
              <a:ext uri="{FF2B5EF4-FFF2-40B4-BE49-F238E27FC236}">
                <a16:creationId xmlns:a16="http://schemas.microsoft.com/office/drawing/2014/main" id="{A734EB26-07A7-70FB-E985-A931AB0A8D7C}"/>
              </a:ext>
            </a:extLst>
          </p:cNvPr>
          <p:cNvPicPr>
            <a:picLocks noChangeAspect="1"/>
          </p:cNvPicPr>
          <p:nvPr/>
        </p:nvPicPr>
        <p:blipFill>
          <a:blip r:embed="rId6"/>
          <a:stretch>
            <a:fillRect/>
          </a:stretch>
        </p:blipFill>
        <p:spPr>
          <a:xfrm>
            <a:off x="-6019979" y="1226814"/>
            <a:ext cx="4954072" cy="3061817"/>
          </a:xfrm>
          <a:prstGeom prst="rect">
            <a:avLst/>
          </a:prstGeom>
        </p:spPr>
      </p:pic>
      <p:sp>
        <p:nvSpPr>
          <p:cNvPr id="43" name="Text 5">
            <a:extLst>
              <a:ext uri="{FF2B5EF4-FFF2-40B4-BE49-F238E27FC236}">
                <a16:creationId xmlns:a16="http://schemas.microsoft.com/office/drawing/2014/main" id="{07A67C3F-DB52-2C5D-281C-BD5AEB820502}"/>
              </a:ext>
            </a:extLst>
          </p:cNvPr>
          <p:cNvSpPr/>
          <p:nvPr/>
        </p:nvSpPr>
        <p:spPr>
          <a:xfrm>
            <a:off x="-4574000" y="4651035"/>
            <a:ext cx="1869628" cy="370372"/>
          </a:xfrm>
          <a:prstGeom prst="rect">
            <a:avLst/>
          </a:prstGeom>
          <a:noFill/>
          <a:ln/>
        </p:spPr>
        <p:txBody>
          <a:bodyPr wrap="none" lIns="0" tIns="0" rIns="0" bIns="0" rtlCol="0" anchor="t"/>
          <a:lstStyle/>
          <a:p>
            <a:pPr marL="0" indent="0" algn="l">
              <a:lnSpc>
                <a:spcPts val="2400"/>
              </a:lnSpc>
              <a:buNone/>
            </a:pPr>
            <a:r>
              <a:rPr lang="en-US" sz="1900" b="1" dirty="0">
                <a:solidFill>
                  <a:schemeClr val="accent5">
                    <a:lumMod val="40000"/>
                    <a:lumOff val="60000"/>
                  </a:schemeClr>
                </a:solidFill>
                <a:latin typeface="Instrument Sans Medium" pitchFamily="34" charset="0"/>
                <a:ea typeface="Instrument Sans Medium" pitchFamily="34" charset="-122"/>
                <a:cs typeface="Instrument Sans Medium" pitchFamily="34" charset="-120"/>
              </a:rPr>
              <a:t>ضبط أسعار الأدوية</a:t>
            </a:r>
            <a:endParaRPr lang="en-US" sz="1900" b="1" dirty="0">
              <a:solidFill>
                <a:schemeClr val="accent5">
                  <a:lumMod val="40000"/>
                  <a:lumOff val="60000"/>
                </a:schemeClr>
              </a:solidFill>
            </a:endParaRPr>
          </a:p>
        </p:txBody>
      </p:sp>
      <p:sp>
        <p:nvSpPr>
          <p:cNvPr id="44" name="Text 6">
            <a:extLst>
              <a:ext uri="{FF2B5EF4-FFF2-40B4-BE49-F238E27FC236}">
                <a16:creationId xmlns:a16="http://schemas.microsoft.com/office/drawing/2014/main" id="{48B27D01-3CD3-0D20-2AE5-13F1EF30A0AE}"/>
              </a:ext>
            </a:extLst>
          </p:cNvPr>
          <p:cNvSpPr/>
          <p:nvPr/>
        </p:nvSpPr>
        <p:spPr>
          <a:xfrm>
            <a:off x="-4559367" y="5073230"/>
            <a:ext cx="4316302" cy="674512"/>
          </a:xfrm>
          <a:prstGeom prst="rect">
            <a:avLst/>
          </a:prstGeom>
          <a:noFill/>
          <a:ln/>
        </p:spPr>
        <p:txBody>
          <a:bodyPr wrap="square" lIns="0" tIns="0" rIns="0" bIns="0" rtlCol="0" anchor="t"/>
          <a:lstStyle/>
          <a:p>
            <a:pPr marL="0" indent="0" algn="r">
              <a:lnSpc>
                <a:spcPts val="2450"/>
              </a:lnSpc>
              <a:buNone/>
            </a:pPr>
            <a:r>
              <a:rPr lang="en-US" sz="1500" b="1" dirty="0">
                <a:solidFill>
                  <a:srgbClr val="C7CDD6"/>
                </a:solidFill>
                <a:latin typeface="Inter" pitchFamily="34" charset="0"/>
                <a:ea typeface="Inter" pitchFamily="34" charset="-122"/>
                <a:cs typeface="Inter" pitchFamily="34" charset="-120"/>
              </a:rPr>
              <a:t>يُمكن أن يُساعد ضبط أسعار الأدوية في خفض أسعار الأدوية ، و ذلك من خلال تحديد أسعار عادلة لل أدوية الأساسية.</a:t>
            </a:r>
            <a:endParaRPr lang="en-US" sz="1500" b="1" dirty="0"/>
          </a:p>
        </p:txBody>
      </p:sp>
      <p:sp>
        <p:nvSpPr>
          <p:cNvPr id="46" name="Text 7">
            <a:extLst>
              <a:ext uri="{FF2B5EF4-FFF2-40B4-BE49-F238E27FC236}">
                <a16:creationId xmlns:a16="http://schemas.microsoft.com/office/drawing/2014/main" id="{28F48A54-2420-9259-FE91-37E5F8D160F1}"/>
              </a:ext>
            </a:extLst>
          </p:cNvPr>
          <p:cNvSpPr/>
          <p:nvPr/>
        </p:nvSpPr>
        <p:spPr>
          <a:xfrm>
            <a:off x="-4574000" y="6146769"/>
            <a:ext cx="2884858" cy="370372"/>
          </a:xfrm>
          <a:prstGeom prst="rect">
            <a:avLst/>
          </a:prstGeom>
          <a:noFill/>
          <a:ln/>
        </p:spPr>
        <p:txBody>
          <a:bodyPr wrap="none" lIns="0" tIns="0" rIns="0" bIns="0" rtlCol="0" anchor="t"/>
          <a:lstStyle/>
          <a:p>
            <a:pPr marL="0" indent="0" algn="l">
              <a:lnSpc>
                <a:spcPts val="2400"/>
              </a:lnSpc>
              <a:buNone/>
            </a:pPr>
            <a:r>
              <a:rPr lang="ar" sz="1900" b="1">
                <a:solidFill>
                  <a:schemeClr val="accent5">
                    <a:lumMod val="40000"/>
                    <a:lumOff val="60000"/>
                  </a:schemeClr>
                </a:solidFill>
                <a:latin typeface="Instrument Sans Medium" pitchFamily="34" charset="0"/>
                <a:ea typeface="Instrument Sans Medium" pitchFamily="34" charset="-122"/>
                <a:cs typeface="Instrument Sans Medium" pitchFamily="34" charset="-120"/>
              </a:rPr>
              <a:t>استخدام التكنولوجيا الحديثة:</a:t>
            </a:r>
            <a:endParaRPr lang="en-US" sz="1900" b="1" dirty="0">
              <a:solidFill>
                <a:schemeClr val="accent5">
                  <a:lumMod val="40000"/>
                  <a:lumOff val="60000"/>
                </a:schemeClr>
              </a:solidFill>
            </a:endParaRPr>
          </a:p>
        </p:txBody>
      </p:sp>
      <p:sp>
        <p:nvSpPr>
          <p:cNvPr id="47" name="Text 8">
            <a:extLst>
              <a:ext uri="{FF2B5EF4-FFF2-40B4-BE49-F238E27FC236}">
                <a16:creationId xmlns:a16="http://schemas.microsoft.com/office/drawing/2014/main" id="{BE829B3C-76AA-2056-212D-DFB5395BF87E}"/>
              </a:ext>
            </a:extLst>
          </p:cNvPr>
          <p:cNvSpPr/>
          <p:nvPr/>
        </p:nvSpPr>
        <p:spPr>
          <a:xfrm>
            <a:off x="-4574001" y="6413172"/>
            <a:ext cx="4330935" cy="939728"/>
          </a:xfrm>
          <a:prstGeom prst="rect">
            <a:avLst/>
          </a:prstGeom>
          <a:noFill/>
          <a:ln/>
        </p:spPr>
        <p:txBody>
          <a:bodyPr wrap="square" lIns="0" tIns="0" rIns="0" bIns="0" rtlCol="0" anchor="t"/>
          <a:lstStyle/>
          <a:p>
            <a:pPr marL="0" indent="0" algn="r">
              <a:lnSpc>
                <a:spcPts val="2450"/>
              </a:lnSpc>
              <a:buNone/>
            </a:pPr>
            <a:r>
              <a:rPr lang="ar" sz="1500" b="1">
                <a:solidFill>
                  <a:srgbClr val="C7CDD6"/>
                </a:solidFill>
                <a:latin typeface="Inter" pitchFamily="34" charset="0"/>
                <a:ea typeface="Inter" pitchFamily="34" charset="-122"/>
                <a:cs typeface="Inter" pitchFamily="34" charset="-120"/>
              </a:rPr>
              <a:t>يمكن استخدام أدوات مثل الذكاء الاصطناعي لتحسين توزيع الأدوية، وتقليل الهدر، وضمان وصول الأدوية إلى المناطق الأكثر احتياجًا.</a:t>
            </a:r>
            <a:endParaRPr lang="en-US" sz="1500" b="1" dirty="0"/>
          </a:p>
        </p:txBody>
      </p:sp>
      <p:pic>
        <p:nvPicPr>
          <p:cNvPr id="48" name="Image 1" descr="preencoded.png">
            <a:extLst>
              <a:ext uri="{FF2B5EF4-FFF2-40B4-BE49-F238E27FC236}">
                <a16:creationId xmlns:a16="http://schemas.microsoft.com/office/drawing/2014/main" id="{4564D9C4-56F5-BEA4-ACCA-188A6AA10E58}"/>
              </a:ext>
            </a:extLst>
          </p:cNvPr>
          <p:cNvPicPr>
            <a:picLocks noChangeAspect="1"/>
          </p:cNvPicPr>
          <p:nvPr/>
        </p:nvPicPr>
        <p:blipFill>
          <a:blip r:embed="rId7"/>
          <a:stretch>
            <a:fillRect/>
          </a:stretch>
        </p:blipFill>
        <p:spPr>
          <a:xfrm>
            <a:off x="15827086" y="1549585"/>
            <a:ext cx="4323565" cy="3101450"/>
          </a:xfrm>
          <a:prstGeom prst="rect">
            <a:avLst/>
          </a:prstGeom>
        </p:spPr>
      </p:pic>
      <p:sp>
        <p:nvSpPr>
          <p:cNvPr id="50" name="Text 1">
            <a:extLst>
              <a:ext uri="{FF2B5EF4-FFF2-40B4-BE49-F238E27FC236}">
                <a16:creationId xmlns:a16="http://schemas.microsoft.com/office/drawing/2014/main" id="{A2A95761-FCEB-00BC-BED7-7FA2B80F2437}"/>
              </a:ext>
            </a:extLst>
          </p:cNvPr>
          <p:cNvSpPr/>
          <p:nvPr/>
        </p:nvSpPr>
        <p:spPr>
          <a:xfrm>
            <a:off x="15873648" y="5255876"/>
            <a:ext cx="2764188" cy="370372"/>
          </a:xfrm>
          <a:prstGeom prst="rect">
            <a:avLst/>
          </a:prstGeom>
          <a:noFill/>
          <a:ln/>
        </p:spPr>
        <p:txBody>
          <a:bodyPr wrap="none" lIns="0" tIns="0" rIns="0" bIns="0" rtlCol="0" anchor="t"/>
          <a:lstStyle/>
          <a:p>
            <a:pPr marL="0" indent="0" algn="l">
              <a:lnSpc>
                <a:spcPts val="2400"/>
              </a:lnSpc>
              <a:buNone/>
            </a:pPr>
            <a:r>
              <a:rPr lang="en-US" sz="1900" b="1" dirty="0">
                <a:solidFill>
                  <a:schemeClr val="accent5">
                    <a:lumMod val="40000"/>
                    <a:lumOff val="60000"/>
                  </a:schemeClr>
                </a:solidFill>
                <a:latin typeface="Instrument Sans Medium" pitchFamily="34" charset="0"/>
                <a:ea typeface="Instrument Sans Medium" pitchFamily="34" charset="-122"/>
                <a:cs typeface="Instrument Sans Medium" pitchFamily="34" charset="-120"/>
              </a:rPr>
              <a:t>زيادة المنافسة في أسواق الأدوية</a:t>
            </a:r>
            <a:endParaRPr lang="en-US" sz="1900" b="1" dirty="0">
              <a:solidFill>
                <a:schemeClr val="accent5">
                  <a:lumMod val="40000"/>
                  <a:lumOff val="60000"/>
                </a:schemeClr>
              </a:solidFill>
            </a:endParaRPr>
          </a:p>
        </p:txBody>
      </p:sp>
      <p:sp>
        <p:nvSpPr>
          <p:cNvPr id="51" name="Text 2">
            <a:extLst>
              <a:ext uri="{FF2B5EF4-FFF2-40B4-BE49-F238E27FC236}">
                <a16:creationId xmlns:a16="http://schemas.microsoft.com/office/drawing/2014/main" id="{76478D64-639F-1D22-998A-9401C5A1E695}"/>
              </a:ext>
            </a:extLst>
          </p:cNvPr>
          <p:cNvSpPr/>
          <p:nvPr/>
        </p:nvSpPr>
        <p:spPr>
          <a:xfrm>
            <a:off x="15899726" y="5678072"/>
            <a:ext cx="4316302" cy="709132"/>
          </a:xfrm>
          <a:prstGeom prst="rect">
            <a:avLst/>
          </a:prstGeom>
          <a:noFill/>
          <a:ln/>
        </p:spPr>
        <p:txBody>
          <a:bodyPr wrap="square" lIns="0" tIns="0" rIns="0" bIns="0" rtlCol="0" anchor="t"/>
          <a:lstStyle/>
          <a:p>
            <a:pPr marL="0" indent="0" algn="r">
              <a:lnSpc>
                <a:spcPts val="2450"/>
              </a:lnSpc>
              <a:buNone/>
            </a:pPr>
            <a:r>
              <a:rPr lang="en-US" sz="1500" b="1" dirty="0">
                <a:solidFill>
                  <a:srgbClr val="C7CDD6"/>
                </a:solidFill>
                <a:latin typeface="Inter" pitchFamily="34" charset="0"/>
                <a:ea typeface="Inter" pitchFamily="34" charset="-122"/>
                <a:cs typeface="Inter" pitchFamily="34" charset="-120"/>
              </a:rPr>
              <a:t>يُمكن أن يُساعد زيادة المنافسة في أسواق الأدوية في خفض أسعار الأدوية ، و ذلك من خلال تشجيع الشركات الناشئة و زيادة الاستيراد .</a:t>
            </a:r>
            <a:endParaRPr lang="en-US" sz="1500" b="1" dirty="0"/>
          </a:p>
        </p:txBody>
      </p:sp>
      <p:sp>
        <p:nvSpPr>
          <p:cNvPr id="53" name="Text 3">
            <a:extLst>
              <a:ext uri="{FF2B5EF4-FFF2-40B4-BE49-F238E27FC236}">
                <a16:creationId xmlns:a16="http://schemas.microsoft.com/office/drawing/2014/main" id="{4EF827DD-649A-5A0C-DDF1-349E32DA51E2}"/>
              </a:ext>
            </a:extLst>
          </p:cNvPr>
          <p:cNvSpPr/>
          <p:nvPr/>
        </p:nvSpPr>
        <p:spPr>
          <a:xfrm>
            <a:off x="15873648" y="6556278"/>
            <a:ext cx="2502864" cy="379187"/>
          </a:xfrm>
          <a:prstGeom prst="rect">
            <a:avLst/>
          </a:prstGeom>
          <a:noFill/>
          <a:ln/>
        </p:spPr>
        <p:txBody>
          <a:bodyPr wrap="none" lIns="0" tIns="0" rIns="0" bIns="0" rtlCol="0" anchor="t"/>
          <a:lstStyle/>
          <a:p>
            <a:pPr marL="0" indent="0" algn="l">
              <a:lnSpc>
                <a:spcPts val="2400"/>
              </a:lnSpc>
              <a:buNone/>
            </a:pPr>
            <a:r>
              <a:rPr lang="ar" sz="1900" b="1">
                <a:solidFill>
                  <a:schemeClr val="accent5">
                    <a:lumMod val="40000"/>
                    <a:lumOff val="60000"/>
                  </a:schemeClr>
                </a:solidFill>
                <a:latin typeface="Instrument Sans Medium" pitchFamily="34" charset="0"/>
                <a:ea typeface="Instrument Sans Medium" pitchFamily="34" charset="-122"/>
                <a:cs typeface="Instrument Sans Medium" pitchFamily="34" charset="-120"/>
              </a:rPr>
              <a:t>إصلاح قوانين براءات الاختراع:</a:t>
            </a:r>
            <a:endParaRPr lang="en-US" sz="1900" b="1" dirty="0">
              <a:solidFill>
                <a:schemeClr val="accent5">
                  <a:lumMod val="40000"/>
                  <a:lumOff val="60000"/>
                </a:schemeClr>
              </a:solidFill>
            </a:endParaRPr>
          </a:p>
        </p:txBody>
      </p:sp>
      <p:sp>
        <p:nvSpPr>
          <p:cNvPr id="54" name="Text 4">
            <a:extLst>
              <a:ext uri="{FF2B5EF4-FFF2-40B4-BE49-F238E27FC236}">
                <a16:creationId xmlns:a16="http://schemas.microsoft.com/office/drawing/2014/main" id="{EAB29B81-5782-D8AB-C1F6-58EF121E6A19}"/>
              </a:ext>
            </a:extLst>
          </p:cNvPr>
          <p:cNvSpPr/>
          <p:nvPr/>
        </p:nvSpPr>
        <p:spPr>
          <a:xfrm>
            <a:off x="15911170" y="6984813"/>
            <a:ext cx="4304858" cy="939729"/>
          </a:xfrm>
          <a:prstGeom prst="rect">
            <a:avLst/>
          </a:prstGeom>
          <a:noFill/>
          <a:ln/>
        </p:spPr>
        <p:txBody>
          <a:bodyPr wrap="square" lIns="0" tIns="0" rIns="0" bIns="0" rtlCol="0" anchor="t"/>
          <a:lstStyle/>
          <a:p>
            <a:pPr marL="0" indent="0" algn="r">
              <a:lnSpc>
                <a:spcPts val="2450"/>
              </a:lnSpc>
              <a:buNone/>
            </a:pPr>
            <a:r>
              <a:rPr lang="ar" sz="1500" b="1">
                <a:solidFill>
                  <a:srgbClr val="C7CDD6"/>
                </a:solidFill>
                <a:latin typeface="Inter" pitchFamily="34" charset="0"/>
                <a:ea typeface="Inter" pitchFamily="34" charset="-122"/>
                <a:cs typeface="Inter" pitchFamily="34" charset="-120"/>
              </a:rPr>
              <a:t>تطوير نماذج جديدة توازن بين حماية حقوق الملكية الفكرية وضمان الوصول إلى الأدوية، مثل تقليص مدة براءات الاختراع في الحالات التي تتعلق بالصحة العامة.</a:t>
            </a:r>
            <a:endParaRPr lang="en-US" sz="1500" b="1" dirty="0"/>
          </a:p>
        </p:txBody>
      </p:sp>
      <p:grpSp>
        <p:nvGrpSpPr>
          <p:cNvPr id="55" name="Google Shape;2013;p40">
            <a:extLst>
              <a:ext uri="{FF2B5EF4-FFF2-40B4-BE49-F238E27FC236}">
                <a16:creationId xmlns:a16="http://schemas.microsoft.com/office/drawing/2014/main" id="{E1691DDE-EDDE-3646-CAE1-0FAB2FB7939A}"/>
              </a:ext>
            </a:extLst>
          </p:cNvPr>
          <p:cNvGrpSpPr/>
          <p:nvPr/>
        </p:nvGrpSpPr>
        <p:grpSpPr>
          <a:xfrm flipH="1">
            <a:off x="10316038" y="3897392"/>
            <a:ext cx="3643632" cy="3924087"/>
            <a:chOff x="-800109" y="3421521"/>
            <a:chExt cx="3068580" cy="3304772"/>
          </a:xfrm>
        </p:grpSpPr>
        <p:sp>
          <p:nvSpPr>
            <p:cNvPr id="56" name="Google Shape;2014;p40">
              <a:extLst>
                <a:ext uri="{FF2B5EF4-FFF2-40B4-BE49-F238E27FC236}">
                  <a16:creationId xmlns:a16="http://schemas.microsoft.com/office/drawing/2014/main" id="{636362A5-2E39-5D56-A488-1E74C9884892}"/>
                </a:ext>
              </a:extLst>
            </p:cNvPr>
            <p:cNvSpPr/>
            <p:nvPr/>
          </p:nvSpPr>
          <p:spPr>
            <a:xfrm>
              <a:off x="-648165" y="3541695"/>
              <a:ext cx="2916636" cy="3184599"/>
            </a:xfrm>
            <a:custGeom>
              <a:avLst/>
              <a:gdLst/>
              <a:ahLst/>
              <a:cxnLst/>
              <a:rect l="l" t="t" r="r" b="b"/>
              <a:pathLst>
                <a:path w="4223" h="4611" extrusionOk="0">
                  <a:moveTo>
                    <a:pt x="978" y="3788"/>
                  </a:moveTo>
                  <a:cubicBezTo>
                    <a:pt x="908" y="3990"/>
                    <a:pt x="835" y="4153"/>
                    <a:pt x="761" y="4272"/>
                  </a:cubicBezTo>
                  <a:cubicBezTo>
                    <a:pt x="683" y="4397"/>
                    <a:pt x="604" y="4474"/>
                    <a:pt x="526" y="4501"/>
                  </a:cubicBezTo>
                  <a:cubicBezTo>
                    <a:pt x="435" y="4533"/>
                    <a:pt x="341" y="4497"/>
                    <a:pt x="238" y="4391"/>
                  </a:cubicBezTo>
                  <a:cubicBezTo>
                    <a:pt x="223" y="4376"/>
                    <a:pt x="210" y="4361"/>
                    <a:pt x="198" y="4345"/>
                  </a:cubicBezTo>
                  <a:cubicBezTo>
                    <a:pt x="111" y="4237"/>
                    <a:pt x="81" y="4119"/>
                    <a:pt x="106" y="3987"/>
                  </a:cubicBezTo>
                  <a:cubicBezTo>
                    <a:pt x="167" y="3668"/>
                    <a:pt x="555" y="3272"/>
                    <a:pt x="1229" y="2838"/>
                  </a:cubicBezTo>
                  <a:cubicBezTo>
                    <a:pt x="1150" y="3215"/>
                    <a:pt x="1066" y="3534"/>
                    <a:pt x="978" y="3788"/>
                  </a:cubicBezTo>
                  <a:moveTo>
                    <a:pt x="4141" y="1156"/>
                  </a:moveTo>
                  <a:lnTo>
                    <a:pt x="4156" y="1143"/>
                  </a:lnTo>
                  <a:cubicBezTo>
                    <a:pt x="4168" y="1134"/>
                    <a:pt x="4172" y="1119"/>
                    <a:pt x="4167" y="1107"/>
                  </a:cubicBezTo>
                  <a:lnTo>
                    <a:pt x="4126" y="1022"/>
                  </a:lnTo>
                  <a:cubicBezTo>
                    <a:pt x="4118" y="1007"/>
                    <a:pt x="4096" y="1003"/>
                    <a:pt x="4081" y="1015"/>
                  </a:cubicBezTo>
                  <a:lnTo>
                    <a:pt x="3980" y="1096"/>
                  </a:lnTo>
                  <a:cubicBezTo>
                    <a:pt x="3964" y="1109"/>
                    <a:pt x="3963" y="1130"/>
                    <a:pt x="3976" y="1141"/>
                  </a:cubicBezTo>
                  <a:lnTo>
                    <a:pt x="4050" y="1200"/>
                  </a:lnTo>
                  <a:cubicBezTo>
                    <a:pt x="4060" y="1208"/>
                    <a:pt x="4076" y="1208"/>
                    <a:pt x="4087" y="1198"/>
                  </a:cubicBezTo>
                  <a:lnTo>
                    <a:pt x="4101" y="1187"/>
                  </a:lnTo>
                  <a:cubicBezTo>
                    <a:pt x="4161" y="1289"/>
                    <a:pt x="4184" y="1407"/>
                    <a:pt x="4167" y="1526"/>
                  </a:cubicBezTo>
                  <a:cubicBezTo>
                    <a:pt x="4147" y="1671"/>
                    <a:pt x="4070" y="1798"/>
                    <a:pt x="3951" y="1882"/>
                  </a:cubicBezTo>
                  <a:lnTo>
                    <a:pt x="3454" y="2236"/>
                  </a:lnTo>
                  <a:cubicBezTo>
                    <a:pt x="3439" y="2229"/>
                    <a:pt x="3421" y="2230"/>
                    <a:pt x="3406" y="2241"/>
                  </a:cubicBezTo>
                  <a:cubicBezTo>
                    <a:pt x="3101" y="2458"/>
                    <a:pt x="2679" y="2398"/>
                    <a:pt x="2446" y="2106"/>
                  </a:cubicBezTo>
                  <a:cubicBezTo>
                    <a:pt x="2213" y="1813"/>
                    <a:pt x="2249" y="1390"/>
                    <a:pt x="2529" y="1141"/>
                  </a:cubicBezTo>
                  <a:cubicBezTo>
                    <a:pt x="2542" y="1130"/>
                    <a:pt x="2548" y="1112"/>
                    <a:pt x="2545" y="1096"/>
                  </a:cubicBezTo>
                  <a:lnTo>
                    <a:pt x="3001" y="692"/>
                  </a:lnTo>
                  <a:cubicBezTo>
                    <a:pt x="3110" y="594"/>
                    <a:pt x="3251" y="548"/>
                    <a:pt x="3397" y="560"/>
                  </a:cubicBezTo>
                  <a:cubicBezTo>
                    <a:pt x="3517" y="571"/>
                    <a:pt x="3627" y="620"/>
                    <a:pt x="3713" y="701"/>
                  </a:cubicBezTo>
                  <a:lnTo>
                    <a:pt x="3699" y="712"/>
                  </a:lnTo>
                  <a:cubicBezTo>
                    <a:pt x="3687" y="721"/>
                    <a:pt x="3683" y="736"/>
                    <a:pt x="3689" y="748"/>
                  </a:cubicBezTo>
                  <a:lnTo>
                    <a:pt x="3730" y="832"/>
                  </a:lnTo>
                  <a:cubicBezTo>
                    <a:pt x="3738" y="848"/>
                    <a:pt x="3759" y="852"/>
                    <a:pt x="3774" y="839"/>
                  </a:cubicBezTo>
                  <a:lnTo>
                    <a:pt x="3876" y="759"/>
                  </a:lnTo>
                  <a:cubicBezTo>
                    <a:pt x="3891" y="746"/>
                    <a:pt x="3893" y="725"/>
                    <a:pt x="3879" y="714"/>
                  </a:cubicBezTo>
                  <a:lnTo>
                    <a:pt x="3806" y="655"/>
                  </a:lnTo>
                  <a:cubicBezTo>
                    <a:pt x="3796" y="647"/>
                    <a:pt x="3780" y="647"/>
                    <a:pt x="3768" y="657"/>
                  </a:cubicBezTo>
                  <a:lnTo>
                    <a:pt x="3752" y="669"/>
                  </a:lnTo>
                  <a:cubicBezTo>
                    <a:pt x="3658" y="578"/>
                    <a:pt x="3535" y="522"/>
                    <a:pt x="3401" y="510"/>
                  </a:cubicBezTo>
                  <a:cubicBezTo>
                    <a:pt x="3383" y="509"/>
                    <a:pt x="3366" y="508"/>
                    <a:pt x="3349" y="508"/>
                  </a:cubicBezTo>
                  <a:cubicBezTo>
                    <a:pt x="3208" y="509"/>
                    <a:pt x="3074" y="559"/>
                    <a:pt x="2967" y="654"/>
                  </a:cubicBezTo>
                  <a:lnTo>
                    <a:pt x="2511" y="1058"/>
                  </a:lnTo>
                  <a:cubicBezTo>
                    <a:pt x="2495" y="1053"/>
                    <a:pt x="2477" y="1057"/>
                    <a:pt x="2464" y="1069"/>
                  </a:cubicBezTo>
                  <a:cubicBezTo>
                    <a:pt x="2161" y="1337"/>
                    <a:pt x="2108" y="1787"/>
                    <a:pt x="2333" y="2117"/>
                  </a:cubicBezTo>
                  <a:cubicBezTo>
                    <a:pt x="2191" y="2184"/>
                    <a:pt x="1793" y="2378"/>
                    <a:pt x="1370" y="2635"/>
                  </a:cubicBezTo>
                  <a:cubicBezTo>
                    <a:pt x="1383" y="2569"/>
                    <a:pt x="1395" y="2501"/>
                    <a:pt x="1408" y="2431"/>
                  </a:cubicBezTo>
                  <a:cubicBezTo>
                    <a:pt x="1505" y="1891"/>
                    <a:pt x="1575" y="1357"/>
                    <a:pt x="1617" y="988"/>
                  </a:cubicBezTo>
                  <a:cubicBezTo>
                    <a:pt x="1727" y="989"/>
                    <a:pt x="1836" y="954"/>
                    <a:pt x="1929" y="881"/>
                  </a:cubicBezTo>
                  <a:cubicBezTo>
                    <a:pt x="2142" y="711"/>
                    <a:pt x="2178" y="400"/>
                    <a:pt x="2007" y="186"/>
                  </a:cubicBezTo>
                  <a:cubicBezTo>
                    <a:pt x="1837" y="-27"/>
                    <a:pt x="1526" y="-62"/>
                    <a:pt x="1312" y="108"/>
                  </a:cubicBezTo>
                  <a:cubicBezTo>
                    <a:pt x="1098" y="278"/>
                    <a:pt x="1063" y="588"/>
                    <a:pt x="1233" y="802"/>
                  </a:cubicBezTo>
                  <a:cubicBezTo>
                    <a:pt x="1308" y="896"/>
                    <a:pt x="1411" y="955"/>
                    <a:pt x="1520" y="978"/>
                  </a:cubicBezTo>
                  <a:cubicBezTo>
                    <a:pt x="1477" y="1346"/>
                    <a:pt x="1408" y="1877"/>
                    <a:pt x="1311" y="2414"/>
                  </a:cubicBezTo>
                  <a:cubicBezTo>
                    <a:pt x="1293" y="2515"/>
                    <a:pt x="1275" y="2612"/>
                    <a:pt x="1256" y="2705"/>
                  </a:cubicBezTo>
                  <a:cubicBezTo>
                    <a:pt x="929" y="2910"/>
                    <a:pt x="662" y="3109"/>
                    <a:pt x="460" y="3297"/>
                  </a:cubicBezTo>
                  <a:cubicBezTo>
                    <a:pt x="200" y="3539"/>
                    <a:pt x="49" y="3765"/>
                    <a:pt x="10" y="3969"/>
                  </a:cubicBezTo>
                  <a:cubicBezTo>
                    <a:pt x="-20" y="4129"/>
                    <a:pt x="17" y="4276"/>
                    <a:pt x="122" y="4407"/>
                  </a:cubicBezTo>
                  <a:cubicBezTo>
                    <a:pt x="136" y="4425"/>
                    <a:pt x="151" y="4442"/>
                    <a:pt x="167" y="4459"/>
                  </a:cubicBezTo>
                  <a:cubicBezTo>
                    <a:pt x="298" y="4594"/>
                    <a:pt x="430" y="4639"/>
                    <a:pt x="559" y="4593"/>
                  </a:cubicBezTo>
                  <a:cubicBezTo>
                    <a:pt x="746" y="4528"/>
                    <a:pt x="913" y="4274"/>
                    <a:pt x="1070" y="3820"/>
                  </a:cubicBezTo>
                  <a:cubicBezTo>
                    <a:pt x="1167" y="3541"/>
                    <a:pt x="1259" y="3187"/>
                    <a:pt x="1344" y="2765"/>
                  </a:cubicBezTo>
                  <a:cubicBezTo>
                    <a:pt x="1814" y="2474"/>
                    <a:pt x="2269" y="2255"/>
                    <a:pt x="2394" y="2196"/>
                  </a:cubicBezTo>
                  <a:cubicBezTo>
                    <a:pt x="2664" y="2503"/>
                    <a:pt x="3126" y="2560"/>
                    <a:pt x="3463" y="2320"/>
                  </a:cubicBezTo>
                  <a:cubicBezTo>
                    <a:pt x="3477" y="2310"/>
                    <a:pt x="3485" y="2293"/>
                    <a:pt x="3483" y="2277"/>
                  </a:cubicBezTo>
                  <a:lnTo>
                    <a:pt x="3980" y="1923"/>
                  </a:lnTo>
                  <a:cubicBezTo>
                    <a:pt x="4111" y="1830"/>
                    <a:pt x="4195" y="1692"/>
                    <a:pt x="4217" y="1533"/>
                  </a:cubicBezTo>
                  <a:cubicBezTo>
                    <a:pt x="4236" y="1400"/>
                    <a:pt x="4209" y="1269"/>
                    <a:pt x="4141" y="1156"/>
                  </a:cubicBezTo>
                  <a:close/>
                </a:path>
              </a:pathLst>
            </a:custGeom>
            <a:solidFill>
              <a:schemeClr val="accent4"/>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dirty="0">
                <a:solidFill>
                  <a:srgbClr val="FFFFFF"/>
                </a:solidFill>
                <a:latin typeface="Arial"/>
                <a:ea typeface="Arial"/>
                <a:cs typeface="Arial"/>
                <a:sym typeface="Arial"/>
              </a:endParaRPr>
            </a:p>
          </p:txBody>
        </p:sp>
        <p:sp>
          <p:nvSpPr>
            <p:cNvPr id="57" name="Google Shape;2015;p40">
              <a:extLst>
                <a:ext uri="{FF2B5EF4-FFF2-40B4-BE49-F238E27FC236}">
                  <a16:creationId xmlns:a16="http://schemas.microsoft.com/office/drawing/2014/main" id="{AF890215-938D-EFA8-28EE-AA1693B88F73}"/>
                </a:ext>
              </a:extLst>
            </p:cNvPr>
            <p:cNvSpPr/>
            <p:nvPr/>
          </p:nvSpPr>
          <p:spPr>
            <a:xfrm>
              <a:off x="135038" y="3421521"/>
              <a:ext cx="683748" cy="682365"/>
            </a:xfrm>
            <a:custGeom>
              <a:avLst/>
              <a:gdLst/>
              <a:ahLst/>
              <a:cxnLst/>
              <a:rect l="l" t="t" r="r" b="b"/>
              <a:pathLst>
                <a:path w="990" h="988" extrusionOk="0">
                  <a:moveTo>
                    <a:pt x="778" y="899"/>
                  </a:moveTo>
                  <a:cubicBezTo>
                    <a:pt x="554" y="1055"/>
                    <a:pt x="245" y="1000"/>
                    <a:pt x="89" y="776"/>
                  </a:cubicBezTo>
                  <a:cubicBezTo>
                    <a:pt x="-67" y="552"/>
                    <a:pt x="-12" y="244"/>
                    <a:pt x="212" y="88"/>
                  </a:cubicBezTo>
                  <a:cubicBezTo>
                    <a:pt x="436" y="-67"/>
                    <a:pt x="745" y="-12"/>
                    <a:pt x="901" y="211"/>
                  </a:cubicBezTo>
                  <a:cubicBezTo>
                    <a:pt x="1057" y="435"/>
                    <a:pt x="1002" y="743"/>
                    <a:pt x="778" y="899"/>
                  </a:cubicBez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58" name="Google Shape;2016;p40">
              <a:extLst>
                <a:ext uri="{FF2B5EF4-FFF2-40B4-BE49-F238E27FC236}">
                  <a16:creationId xmlns:a16="http://schemas.microsoft.com/office/drawing/2014/main" id="{24DFF168-24E5-9B75-BE58-D241CD3F5F00}"/>
                </a:ext>
              </a:extLst>
            </p:cNvPr>
            <p:cNvSpPr/>
            <p:nvPr/>
          </p:nvSpPr>
          <p:spPr>
            <a:xfrm>
              <a:off x="155067" y="3441550"/>
              <a:ext cx="643690" cy="642307"/>
            </a:xfrm>
            <a:custGeom>
              <a:avLst/>
              <a:gdLst/>
              <a:ahLst/>
              <a:cxnLst/>
              <a:rect l="l" t="t" r="r" b="b"/>
              <a:pathLst>
                <a:path w="932" h="930" extrusionOk="0">
                  <a:moveTo>
                    <a:pt x="732" y="846"/>
                  </a:moveTo>
                  <a:cubicBezTo>
                    <a:pt x="521" y="993"/>
                    <a:pt x="231" y="941"/>
                    <a:pt x="84" y="730"/>
                  </a:cubicBezTo>
                  <a:cubicBezTo>
                    <a:pt x="-63" y="520"/>
                    <a:pt x="-11" y="230"/>
                    <a:pt x="200" y="83"/>
                  </a:cubicBezTo>
                  <a:cubicBezTo>
                    <a:pt x="411" y="-64"/>
                    <a:pt x="701" y="-12"/>
                    <a:pt x="848" y="199"/>
                  </a:cubicBezTo>
                  <a:cubicBezTo>
                    <a:pt x="995" y="410"/>
                    <a:pt x="943" y="699"/>
                    <a:pt x="732" y="846"/>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59" name="Google Shape;2017;p40">
              <a:extLst>
                <a:ext uri="{FF2B5EF4-FFF2-40B4-BE49-F238E27FC236}">
                  <a16:creationId xmlns:a16="http://schemas.microsoft.com/office/drawing/2014/main" id="{2C8040B5-3E3E-5765-C051-6F5C10205FFB}"/>
                </a:ext>
              </a:extLst>
            </p:cNvPr>
            <p:cNvSpPr/>
            <p:nvPr/>
          </p:nvSpPr>
          <p:spPr>
            <a:xfrm>
              <a:off x="189600" y="3475392"/>
              <a:ext cx="574625" cy="573932"/>
            </a:xfrm>
            <a:custGeom>
              <a:avLst/>
              <a:gdLst/>
              <a:ahLst/>
              <a:cxnLst/>
              <a:rect l="l" t="t" r="r" b="b"/>
              <a:pathLst>
                <a:path w="832" h="831" extrusionOk="0">
                  <a:moveTo>
                    <a:pt x="654" y="757"/>
                  </a:moveTo>
                  <a:cubicBezTo>
                    <a:pt x="465" y="888"/>
                    <a:pt x="206" y="841"/>
                    <a:pt x="74" y="653"/>
                  </a:cubicBezTo>
                  <a:cubicBezTo>
                    <a:pt x="-57" y="465"/>
                    <a:pt x="-11" y="206"/>
                    <a:pt x="178" y="75"/>
                  </a:cubicBezTo>
                  <a:cubicBezTo>
                    <a:pt x="367" y="-57"/>
                    <a:pt x="626" y="-10"/>
                    <a:pt x="758" y="178"/>
                  </a:cubicBezTo>
                  <a:cubicBezTo>
                    <a:pt x="889" y="366"/>
                    <a:pt x="842" y="625"/>
                    <a:pt x="654" y="757"/>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60" name="Google Shape;2018;p40">
              <a:extLst>
                <a:ext uri="{FF2B5EF4-FFF2-40B4-BE49-F238E27FC236}">
                  <a16:creationId xmlns:a16="http://schemas.microsoft.com/office/drawing/2014/main" id="{8A8B94A2-28F1-2A32-7737-B503C8489676}"/>
                </a:ext>
              </a:extLst>
            </p:cNvPr>
            <p:cNvSpPr/>
            <p:nvPr/>
          </p:nvSpPr>
          <p:spPr>
            <a:xfrm>
              <a:off x="190981" y="3527191"/>
              <a:ext cx="285931" cy="235513"/>
            </a:xfrm>
            <a:custGeom>
              <a:avLst/>
              <a:gdLst/>
              <a:ahLst/>
              <a:cxnLst/>
              <a:rect l="l" t="t" r="r" b="b"/>
              <a:pathLst>
                <a:path w="414" h="341" extrusionOk="0">
                  <a:moveTo>
                    <a:pt x="414" y="341"/>
                  </a:moveTo>
                  <a:lnTo>
                    <a:pt x="0" y="299"/>
                  </a:lnTo>
                  <a:cubicBezTo>
                    <a:pt x="12" y="182"/>
                    <a:pt x="73" y="72"/>
                    <a:pt x="176" y="0"/>
                  </a:cubicBezTo>
                  <a:lnTo>
                    <a:pt x="414" y="341"/>
                  </a:ln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61" name="Google Shape;2019;p40">
              <a:extLst>
                <a:ext uri="{FF2B5EF4-FFF2-40B4-BE49-F238E27FC236}">
                  <a16:creationId xmlns:a16="http://schemas.microsoft.com/office/drawing/2014/main" id="{FFE96EEA-EFF4-B85C-CEB3-0A43C0612564}"/>
                </a:ext>
              </a:extLst>
            </p:cNvPr>
            <p:cNvSpPr/>
            <p:nvPr/>
          </p:nvSpPr>
          <p:spPr>
            <a:xfrm>
              <a:off x="476912" y="3762704"/>
              <a:ext cx="285931" cy="235513"/>
            </a:xfrm>
            <a:custGeom>
              <a:avLst/>
              <a:gdLst/>
              <a:ahLst/>
              <a:cxnLst/>
              <a:rect l="l" t="t" r="r" b="b"/>
              <a:pathLst>
                <a:path w="414" h="341" extrusionOk="0">
                  <a:moveTo>
                    <a:pt x="238" y="341"/>
                  </a:moveTo>
                  <a:lnTo>
                    <a:pt x="0" y="0"/>
                  </a:lnTo>
                  <a:lnTo>
                    <a:pt x="414" y="42"/>
                  </a:lnTo>
                  <a:cubicBezTo>
                    <a:pt x="402" y="158"/>
                    <a:pt x="341" y="268"/>
                    <a:pt x="238" y="341"/>
                  </a:cubicBez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62" name="Google Shape;2020;p40">
              <a:extLst>
                <a:ext uri="{FF2B5EF4-FFF2-40B4-BE49-F238E27FC236}">
                  <a16:creationId xmlns:a16="http://schemas.microsoft.com/office/drawing/2014/main" id="{96CCAAF0-1E6B-8A9F-EC68-3342EE266CAA}"/>
                </a:ext>
              </a:extLst>
            </p:cNvPr>
            <p:cNvSpPr/>
            <p:nvPr/>
          </p:nvSpPr>
          <p:spPr>
            <a:xfrm>
              <a:off x="836053" y="3847654"/>
              <a:ext cx="1393051" cy="1321218"/>
            </a:xfrm>
            <a:custGeom>
              <a:avLst/>
              <a:gdLst/>
              <a:ahLst/>
              <a:cxnLst/>
              <a:rect l="l" t="t" r="r" b="b"/>
              <a:pathLst>
                <a:path w="2017" h="1913" extrusionOk="0">
                  <a:moveTo>
                    <a:pt x="1204" y="1"/>
                  </a:moveTo>
                  <a:cubicBezTo>
                    <a:pt x="1221" y="3"/>
                    <a:pt x="1239" y="5"/>
                    <a:pt x="1256" y="7"/>
                  </a:cubicBezTo>
                  <a:cubicBezTo>
                    <a:pt x="1415" y="31"/>
                    <a:pt x="1552" y="117"/>
                    <a:pt x="1644" y="248"/>
                  </a:cubicBezTo>
                  <a:cubicBezTo>
                    <a:pt x="1652" y="259"/>
                    <a:pt x="1649" y="275"/>
                    <a:pt x="1638" y="283"/>
                  </a:cubicBezTo>
                  <a:cubicBezTo>
                    <a:pt x="1626" y="291"/>
                    <a:pt x="1611" y="288"/>
                    <a:pt x="1603" y="277"/>
                  </a:cubicBezTo>
                  <a:cubicBezTo>
                    <a:pt x="1519" y="157"/>
                    <a:pt x="1393" y="79"/>
                    <a:pt x="1248" y="57"/>
                  </a:cubicBezTo>
                  <a:cubicBezTo>
                    <a:pt x="1104" y="35"/>
                    <a:pt x="960" y="72"/>
                    <a:pt x="845" y="162"/>
                  </a:cubicBezTo>
                  <a:lnTo>
                    <a:pt x="331" y="562"/>
                  </a:lnTo>
                  <a:cubicBezTo>
                    <a:pt x="25" y="800"/>
                    <a:pt x="-41" y="1234"/>
                    <a:pt x="181" y="1551"/>
                  </a:cubicBezTo>
                  <a:cubicBezTo>
                    <a:pt x="402" y="1869"/>
                    <a:pt x="833" y="1958"/>
                    <a:pt x="1162" y="1754"/>
                  </a:cubicBezTo>
                  <a:lnTo>
                    <a:pt x="1716" y="1412"/>
                  </a:lnTo>
                  <a:cubicBezTo>
                    <a:pt x="1841" y="1335"/>
                    <a:pt x="1926" y="1213"/>
                    <a:pt x="1955" y="1070"/>
                  </a:cubicBezTo>
                  <a:cubicBezTo>
                    <a:pt x="1985" y="927"/>
                    <a:pt x="1955" y="782"/>
                    <a:pt x="1872" y="662"/>
                  </a:cubicBezTo>
                  <a:cubicBezTo>
                    <a:pt x="1864" y="651"/>
                    <a:pt x="1866" y="635"/>
                    <a:pt x="1878" y="627"/>
                  </a:cubicBezTo>
                  <a:cubicBezTo>
                    <a:pt x="1889" y="619"/>
                    <a:pt x="1905" y="622"/>
                    <a:pt x="1913" y="634"/>
                  </a:cubicBezTo>
                  <a:cubicBezTo>
                    <a:pt x="2005" y="765"/>
                    <a:pt x="2037" y="924"/>
                    <a:pt x="2005" y="1080"/>
                  </a:cubicBezTo>
                  <a:cubicBezTo>
                    <a:pt x="1972" y="1237"/>
                    <a:pt x="1879" y="1370"/>
                    <a:pt x="1743" y="1454"/>
                  </a:cubicBezTo>
                  <a:lnTo>
                    <a:pt x="1188" y="1797"/>
                  </a:lnTo>
                  <a:cubicBezTo>
                    <a:pt x="837" y="2015"/>
                    <a:pt x="376" y="1919"/>
                    <a:pt x="139" y="1580"/>
                  </a:cubicBezTo>
                  <a:cubicBezTo>
                    <a:pt x="-97" y="1241"/>
                    <a:pt x="-27" y="777"/>
                    <a:pt x="300" y="523"/>
                  </a:cubicBezTo>
                  <a:lnTo>
                    <a:pt x="814" y="123"/>
                  </a:lnTo>
                  <a:cubicBezTo>
                    <a:pt x="926" y="35"/>
                    <a:pt x="1063" y="-7"/>
                    <a:pt x="1204" y="1"/>
                  </a:cubicBez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63" name="Google Shape;2021;p40">
              <a:extLst>
                <a:ext uri="{FF2B5EF4-FFF2-40B4-BE49-F238E27FC236}">
                  <a16:creationId xmlns:a16="http://schemas.microsoft.com/office/drawing/2014/main" id="{00030212-BEFF-7FCF-7334-873017263DA2}"/>
                </a:ext>
              </a:extLst>
            </p:cNvPr>
            <p:cNvSpPr/>
            <p:nvPr/>
          </p:nvSpPr>
          <p:spPr>
            <a:xfrm>
              <a:off x="845722" y="3858014"/>
              <a:ext cx="1373713" cy="1301189"/>
            </a:xfrm>
            <a:custGeom>
              <a:avLst/>
              <a:gdLst/>
              <a:ahLst/>
              <a:cxnLst/>
              <a:rect l="l" t="t" r="r" b="b"/>
              <a:pathLst>
                <a:path w="1989" h="1884" extrusionOk="0">
                  <a:moveTo>
                    <a:pt x="1189" y="1"/>
                  </a:moveTo>
                  <a:cubicBezTo>
                    <a:pt x="1206" y="2"/>
                    <a:pt x="1223" y="3"/>
                    <a:pt x="1240" y="6"/>
                  </a:cubicBezTo>
                  <a:cubicBezTo>
                    <a:pt x="1394" y="29"/>
                    <a:pt x="1529" y="113"/>
                    <a:pt x="1618" y="241"/>
                  </a:cubicBezTo>
                  <a:cubicBezTo>
                    <a:pt x="1622" y="246"/>
                    <a:pt x="1621" y="253"/>
                    <a:pt x="1616" y="256"/>
                  </a:cubicBezTo>
                  <a:cubicBezTo>
                    <a:pt x="1611" y="260"/>
                    <a:pt x="1604" y="259"/>
                    <a:pt x="1600" y="254"/>
                  </a:cubicBezTo>
                  <a:cubicBezTo>
                    <a:pt x="1514" y="130"/>
                    <a:pt x="1385" y="50"/>
                    <a:pt x="1236" y="28"/>
                  </a:cubicBezTo>
                  <a:cubicBezTo>
                    <a:pt x="1088" y="5"/>
                    <a:pt x="941" y="44"/>
                    <a:pt x="822" y="136"/>
                  </a:cubicBezTo>
                  <a:lnTo>
                    <a:pt x="308" y="536"/>
                  </a:lnTo>
                  <a:cubicBezTo>
                    <a:pt x="-3" y="778"/>
                    <a:pt x="-71" y="1221"/>
                    <a:pt x="155" y="1545"/>
                  </a:cubicBezTo>
                  <a:cubicBezTo>
                    <a:pt x="380" y="1868"/>
                    <a:pt x="820" y="1959"/>
                    <a:pt x="1155" y="1751"/>
                  </a:cubicBezTo>
                  <a:lnTo>
                    <a:pt x="1710" y="1409"/>
                  </a:lnTo>
                  <a:cubicBezTo>
                    <a:pt x="1838" y="1330"/>
                    <a:pt x="1925" y="1205"/>
                    <a:pt x="1955" y="1058"/>
                  </a:cubicBezTo>
                  <a:cubicBezTo>
                    <a:pt x="1986" y="911"/>
                    <a:pt x="1955" y="762"/>
                    <a:pt x="1869" y="639"/>
                  </a:cubicBezTo>
                  <a:cubicBezTo>
                    <a:pt x="1866" y="634"/>
                    <a:pt x="1867" y="627"/>
                    <a:pt x="1872" y="624"/>
                  </a:cubicBezTo>
                  <a:cubicBezTo>
                    <a:pt x="1877" y="620"/>
                    <a:pt x="1884" y="622"/>
                    <a:pt x="1887" y="627"/>
                  </a:cubicBezTo>
                  <a:cubicBezTo>
                    <a:pt x="1977" y="755"/>
                    <a:pt x="2009" y="910"/>
                    <a:pt x="1977" y="1063"/>
                  </a:cubicBezTo>
                  <a:cubicBezTo>
                    <a:pt x="1945" y="1216"/>
                    <a:pt x="1854" y="1345"/>
                    <a:pt x="1721" y="1427"/>
                  </a:cubicBezTo>
                  <a:lnTo>
                    <a:pt x="1167" y="1770"/>
                  </a:lnTo>
                  <a:cubicBezTo>
                    <a:pt x="822" y="1984"/>
                    <a:pt x="369" y="1890"/>
                    <a:pt x="137" y="1557"/>
                  </a:cubicBezTo>
                  <a:cubicBezTo>
                    <a:pt x="-95" y="1224"/>
                    <a:pt x="-26" y="768"/>
                    <a:pt x="294" y="519"/>
                  </a:cubicBezTo>
                  <a:lnTo>
                    <a:pt x="809" y="119"/>
                  </a:lnTo>
                  <a:cubicBezTo>
                    <a:pt x="918" y="33"/>
                    <a:pt x="1052" y="-8"/>
                    <a:pt x="1189" y="1"/>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64" name="Google Shape;2022;p40">
              <a:extLst>
                <a:ext uri="{FF2B5EF4-FFF2-40B4-BE49-F238E27FC236}">
                  <a16:creationId xmlns:a16="http://schemas.microsoft.com/office/drawing/2014/main" id="{BECAB693-88CB-FC0D-BF21-01D3C56A2DAD}"/>
                </a:ext>
              </a:extLst>
            </p:cNvPr>
            <p:cNvSpPr/>
            <p:nvPr/>
          </p:nvSpPr>
          <p:spPr>
            <a:xfrm>
              <a:off x="342234" y="3663250"/>
              <a:ext cx="290075" cy="289383"/>
            </a:xfrm>
            <a:custGeom>
              <a:avLst/>
              <a:gdLst/>
              <a:ahLst/>
              <a:cxnLst/>
              <a:rect l="l" t="t" r="r" b="b"/>
              <a:pathLst>
                <a:path w="420" h="419" extrusionOk="0">
                  <a:moveTo>
                    <a:pt x="330" y="382"/>
                  </a:moveTo>
                  <a:cubicBezTo>
                    <a:pt x="235" y="448"/>
                    <a:pt x="104" y="425"/>
                    <a:pt x="38" y="330"/>
                  </a:cubicBezTo>
                  <a:cubicBezTo>
                    <a:pt x="-29" y="234"/>
                    <a:pt x="-5" y="104"/>
                    <a:pt x="90" y="38"/>
                  </a:cubicBezTo>
                  <a:cubicBezTo>
                    <a:pt x="185" y="-29"/>
                    <a:pt x="316" y="-5"/>
                    <a:pt x="382" y="90"/>
                  </a:cubicBezTo>
                  <a:cubicBezTo>
                    <a:pt x="449" y="185"/>
                    <a:pt x="425" y="316"/>
                    <a:pt x="330" y="382"/>
                  </a:cubicBezTo>
                  <a:close/>
                </a:path>
              </a:pathLst>
            </a:custGeom>
            <a:solidFill>
              <a:schemeClr val="accent4"/>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dirty="0">
                <a:solidFill>
                  <a:srgbClr val="FFFFFF"/>
                </a:solidFill>
                <a:latin typeface="Arial"/>
                <a:ea typeface="Arial"/>
                <a:cs typeface="Arial"/>
                <a:sym typeface="Arial"/>
              </a:endParaRPr>
            </a:p>
          </p:txBody>
        </p:sp>
        <p:sp>
          <p:nvSpPr>
            <p:cNvPr id="65" name="Google Shape;2023;p40">
              <a:extLst>
                <a:ext uri="{FF2B5EF4-FFF2-40B4-BE49-F238E27FC236}">
                  <a16:creationId xmlns:a16="http://schemas.microsoft.com/office/drawing/2014/main" id="{2E021DBE-E254-603C-8798-42B0C9356934}"/>
                </a:ext>
              </a:extLst>
            </p:cNvPr>
            <p:cNvSpPr/>
            <p:nvPr/>
          </p:nvSpPr>
          <p:spPr>
            <a:xfrm>
              <a:off x="-800109" y="3728862"/>
              <a:ext cx="2481523" cy="2819934"/>
            </a:xfrm>
            <a:custGeom>
              <a:avLst/>
              <a:gdLst/>
              <a:ahLst/>
              <a:cxnLst/>
              <a:rect l="l" t="t" r="r" b="b"/>
              <a:pathLst>
                <a:path w="3593" h="4083" extrusionOk="0">
                  <a:moveTo>
                    <a:pt x="995" y="3294"/>
                  </a:moveTo>
                  <a:cubicBezTo>
                    <a:pt x="912" y="3492"/>
                    <a:pt x="829" y="3650"/>
                    <a:pt x="747" y="3764"/>
                  </a:cubicBezTo>
                  <a:cubicBezTo>
                    <a:pt x="662" y="3883"/>
                    <a:pt x="578" y="3955"/>
                    <a:pt x="499" y="3977"/>
                  </a:cubicBezTo>
                  <a:cubicBezTo>
                    <a:pt x="406" y="4003"/>
                    <a:pt x="314" y="3961"/>
                    <a:pt x="218" y="3848"/>
                  </a:cubicBezTo>
                  <a:cubicBezTo>
                    <a:pt x="205" y="3832"/>
                    <a:pt x="192" y="3817"/>
                    <a:pt x="181" y="3801"/>
                  </a:cubicBezTo>
                  <a:cubicBezTo>
                    <a:pt x="102" y="3687"/>
                    <a:pt x="79" y="3567"/>
                    <a:pt x="113" y="3437"/>
                  </a:cubicBezTo>
                  <a:cubicBezTo>
                    <a:pt x="194" y="3123"/>
                    <a:pt x="606" y="2752"/>
                    <a:pt x="1308" y="2362"/>
                  </a:cubicBezTo>
                  <a:cubicBezTo>
                    <a:pt x="1204" y="2734"/>
                    <a:pt x="1100" y="3046"/>
                    <a:pt x="995" y="3294"/>
                  </a:cubicBezTo>
                  <a:moveTo>
                    <a:pt x="3570" y="1989"/>
                  </a:moveTo>
                  <a:cubicBezTo>
                    <a:pt x="3593" y="1975"/>
                    <a:pt x="3600" y="1945"/>
                    <a:pt x="3586" y="1922"/>
                  </a:cubicBezTo>
                  <a:cubicBezTo>
                    <a:pt x="3572" y="1899"/>
                    <a:pt x="3541" y="1892"/>
                    <a:pt x="3519" y="1906"/>
                  </a:cubicBezTo>
                  <a:cubicBezTo>
                    <a:pt x="3200" y="2103"/>
                    <a:pt x="2783" y="2017"/>
                    <a:pt x="2569" y="1710"/>
                  </a:cubicBezTo>
                  <a:cubicBezTo>
                    <a:pt x="2355" y="1403"/>
                    <a:pt x="2419" y="983"/>
                    <a:pt x="2714" y="753"/>
                  </a:cubicBezTo>
                  <a:cubicBezTo>
                    <a:pt x="2736" y="736"/>
                    <a:pt x="2739" y="705"/>
                    <a:pt x="2723" y="684"/>
                  </a:cubicBezTo>
                  <a:cubicBezTo>
                    <a:pt x="2706" y="663"/>
                    <a:pt x="2675" y="659"/>
                    <a:pt x="2654" y="676"/>
                  </a:cubicBezTo>
                  <a:cubicBezTo>
                    <a:pt x="2334" y="925"/>
                    <a:pt x="2253" y="1370"/>
                    <a:pt x="2456" y="1714"/>
                  </a:cubicBezTo>
                  <a:cubicBezTo>
                    <a:pt x="2310" y="1772"/>
                    <a:pt x="1900" y="1940"/>
                    <a:pt x="1461" y="2169"/>
                  </a:cubicBezTo>
                  <a:cubicBezTo>
                    <a:pt x="1478" y="2103"/>
                    <a:pt x="1495" y="2037"/>
                    <a:pt x="1512" y="1968"/>
                  </a:cubicBezTo>
                  <a:cubicBezTo>
                    <a:pt x="1749" y="1010"/>
                    <a:pt x="1896" y="65"/>
                    <a:pt x="1897" y="56"/>
                  </a:cubicBezTo>
                  <a:cubicBezTo>
                    <a:pt x="1901" y="29"/>
                    <a:pt x="1883" y="4"/>
                    <a:pt x="1856" y="0"/>
                  </a:cubicBezTo>
                  <a:cubicBezTo>
                    <a:pt x="1830" y="-4"/>
                    <a:pt x="1805" y="15"/>
                    <a:pt x="1801" y="41"/>
                  </a:cubicBezTo>
                  <a:cubicBezTo>
                    <a:pt x="1799" y="50"/>
                    <a:pt x="1653" y="991"/>
                    <a:pt x="1417" y="1945"/>
                  </a:cubicBezTo>
                  <a:cubicBezTo>
                    <a:pt x="1393" y="2044"/>
                    <a:pt x="1368" y="2139"/>
                    <a:pt x="1343" y="2231"/>
                  </a:cubicBezTo>
                  <a:cubicBezTo>
                    <a:pt x="1004" y="2415"/>
                    <a:pt x="724" y="2596"/>
                    <a:pt x="510" y="2771"/>
                  </a:cubicBezTo>
                  <a:cubicBezTo>
                    <a:pt x="236" y="2996"/>
                    <a:pt x="70" y="3212"/>
                    <a:pt x="18" y="3413"/>
                  </a:cubicBezTo>
                  <a:cubicBezTo>
                    <a:pt x="-22" y="3570"/>
                    <a:pt x="6" y="3720"/>
                    <a:pt x="101" y="3857"/>
                  </a:cubicBezTo>
                  <a:cubicBezTo>
                    <a:pt x="114" y="3875"/>
                    <a:pt x="128" y="3893"/>
                    <a:pt x="143" y="3911"/>
                  </a:cubicBezTo>
                  <a:cubicBezTo>
                    <a:pt x="265" y="4055"/>
                    <a:pt x="394" y="4108"/>
                    <a:pt x="526" y="4071"/>
                  </a:cubicBezTo>
                  <a:cubicBezTo>
                    <a:pt x="716" y="4017"/>
                    <a:pt x="899" y="3775"/>
                    <a:pt x="1086" y="3332"/>
                  </a:cubicBezTo>
                  <a:cubicBezTo>
                    <a:pt x="1200" y="3060"/>
                    <a:pt x="1314" y="2713"/>
                    <a:pt x="1427" y="2297"/>
                  </a:cubicBezTo>
                  <a:cubicBezTo>
                    <a:pt x="1914" y="2037"/>
                    <a:pt x="2383" y="1847"/>
                    <a:pt x="2512" y="1797"/>
                  </a:cubicBezTo>
                  <a:cubicBezTo>
                    <a:pt x="2761" y="2121"/>
                    <a:pt x="3218" y="2206"/>
                    <a:pt x="3570" y="1989"/>
                  </a:cubicBez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66" name="Google Shape;2024;p40">
              <a:extLst>
                <a:ext uri="{FF2B5EF4-FFF2-40B4-BE49-F238E27FC236}">
                  <a16:creationId xmlns:a16="http://schemas.microsoft.com/office/drawing/2014/main" id="{996F1291-B3C2-A63B-D812-F4DCFB0BCBA2}"/>
                </a:ext>
              </a:extLst>
            </p:cNvPr>
            <p:cNvSpPr/>
            <p:nvPr/>
          </p:nvSpPr>
          <p:spPr>
            <a:xfrm>
              <a:off x="-786296" y="3741984"/>
              <a:ext cx="2454588" cy="2792999"/>
            </a:xfrm>
            <a:custGeom>
              <a:avLst/>
              <a:gdLst/>
              <a:ahLst/>
              <a:cxnLst/>
              <a:rect l="l" t="t" r="r" b="b"/>
              <a:pathLst>
                <a:path w="3554" h="4044" extrusionOk="0">
                  <a:moveTo>
                    <a:pt x="1278" y="2326"/>
                  </a:moveTo>
                  <a:cubicBezTo>
                    <a:pt x="928" y="2521"/>
                    <a:pt x="647" y="2712"/>
                    <a:pt x="445" y="2894"/>
                  </a:cubicBezTo>
                  <a:cubicBezTo>
                    <a:pt x="240" y="3079"/>
                    <a:pt x="115" y="3253"/>
                    <a:pt x="74" y="3413"/>
                  </a:cubicBezTo>
                  <a:cubicBezTo>
                    <a:pt x="39" y="3549"/>
                    <a:pt x="62" y="3674"/>
                    <a:pt x="145" y="3793"/>
                  </a:cubicBezTo>
                  <a:cubicBezTo>
                    <a:pt x="157" y="3809"/>
                    <a:pt x="169" y="3826"/>
                    <a:pt x="183" y="3842"/>
                  </a:cubicBezTo>
                  <a:cubicBezTo>
                    <a:pt x="265" y="3938"/>
                    <a:pt x="345" y="3985"/>
                    <a:pt x="426" y="3985"/>
                  </a:cubicBezTo>
                  <a:cubicBezTo>
                    <a:pt x="445" y="3985"/>
                    <a:pt x="465" y="3982"/>
                    <a:pt x="484" y="3977"/>
                  </a:cubicBezTo>
                  <a:cubicBezTo>
                    <a:pt x="568" y="3953"/>
                    <a:pt x="655" y="3879"/>
                    <a:pt x="743" y="3756"/>
                  </a:cubicBezTo>
                  <a:cubicBezTo>
                    <a:pt x="826" y="3641"/>
                    <a:pt x="910" y="3482"/>
                    <a:pt x="993" y="3283"/>
                  </a:cubicBezTo>
                  <a:cubicBezTo>
                    <a:pt x="1098" y="3035"/>
                    <a:pt x="1203" y="2720"/>
                    <a:pt x="1306" y="2349"/>
                  </a:cubicBezTo>
                  <a:lnTo>
                    <a:pt x="1319" y="2304"/>
                  </a:lnTo>
                  <a:lnTo>
                    <a:pt x="1278" y="2326"/>
                  </a:lnTo>
                  <a:moveTo>
                    <a:pt x="425" y="4044"/>
                  </a:moveTo>
                  <a:cubicBezTo>
                    <a:pt x="327" y="4044"/>
                    <a:pt x="231" y="3989"/>
                    <a:pt x="138" y="3880"/>
                  </a:cubicBezTo>
                  <a:cubicBezTo>
                    <a:pt x="123" y="3863"/>
                    <a:pt x="110" y="3845"/>
                    <a:pt x="97" y="3827"/>
                  </a:cubicBezTo>
                  <a:cubicBezTo>
                    <a:pt x="5" y="3695"/>
                    <a:pt x="-22" y="3550"/>
                    <a:pt x="17" y="3398"/>
                  </a:cubicBezTo>
                  <a:cubicBezTo>
                    <a:pt x="68" y="3202"/>
                    <a:pt x="232" y="2989"/>
                    <a:pt x="503" y="2767"/>
                  </a:cubicBezTo>
                  <a:cubicBezTo>
                    <a:pt x="715" y="2593"/>
                    <a:pt x="994" y="2412"/>
                    <a:pt x="1333" y="2229"/>
                  </a:cubicBezTo>
                  <a:lnTo>
                    <a:pt x="1340" y="2225"/>
                  </a:lnTo>
                  <a:lnTo>
                    <a:pt x="1342" y="2217"/>
                  </a:lnTo>
                  <a:cubicBezTo>
                    <a:pt x="1367" y="2126"/>
                    <a:pt x="1391" y="2029"/>
                    <a:pt x="1416" y="1931"/>
                  </a:cubicBezTo>
                  <a:cubicBezTo>
                    <a:pt x="1652" y="979"/>
                    <a:pt x="1798" y="35"/>
                    <a:pt x="1800" y="25"/>
                  </a:cubicBezTo>
                  <a:cubicBezTo>
                    <a:pt x="1802" y="11"/>
                    <a:pt x="1815" y="0"/>
                    <a:pt x="1829" y="0"/>
                  </a:cubicBezTo>
                  <a:cubicBezTo>
                    <a:pt x="1830" y="0"/>
                    <a:pt x="1832" y="0"/>
                    <a:pt x="1833" y="1"/>
                  </a:cubicBezTo>
                  <a:cubicBezTo>
                    <a:pt x="1841" y="2"/>
                    <a:pt x="1848" y="6"/>
                    <a:pt x="1853" y="12"/>
                  </a:cubicBezTo>
                  <a:cubicBezTo>
                    <a:pt x="1857" y="18"/>
                    <a:pt x="1859" y="26"/>
                    <a:pt x="1858" y="34"/>
                  </a:cubicBezTo>
                  <a:cubicBezTo>
                    <a:pt x="1857" y="43"/>
                    <a:pt x="1710" y="987"/>
                    <a:pt x="1473" y="1944"/>
                  </a:cubicBezTo>
                  <a:cubicBezTo>
                    <a:pt x="1456" y="2013"/>
                    <a:pt x="1439" y="2080"/>
                    <a:pt x="1422" y="2145"/>
                  </a:cubicBezTo>
                  <a:lnTo>
                    <a:pt x="1411" y="2187"/>
                  </a:lnTo>
                  <a:lnTo>
                    <a:pt x="1450" y="2167"/>
                  </a:lnTo>
                  <a:cubicBezTo>
                    <a:pt x="1885" y="1940"/>
                    <a:pt x="2289" y="1774"/>
                    <a:pt x="2443" y="1713"/>
                  </a:cubicBezTo>
                  <a:lnTo>
                    <a:pt x="2464" y="1705"/>
                  </a:lnTo>
                  <a:lnTo>
                    <a:pt x="2452" y="1685"/>
                  </a:lnTo>
                  <a:cubicBezTo>
                    <a:pt x="2356" y="1523"/>
                    <a:pt x="2323" y="1330"/>
                    <a:pt x="2358" y="1144"/>
                  </a:cubicBezTo>
                  <a:cubicBezTo>
                    <a:pt x="2393" y="957"/>
                    <a:pt x="2496" y="789"/>
                    <a:pt x="2646" y="672"/>
                  </a:cubicBezTo>
                  <a:cubicBezTo>
                    <a:pt x="2651" y="668"/>
                    <a:pt x="2658" y="666"/>
                    <a:pt x="2664" y="666"/>
                  </a:cubicBezTo>
                  <a:cubicBezTo>
                    <a:pt x="2673" y="666"/>
                    <a:pt x="2682" y="670"/>
                    <a:pt x="2687" y="677"/>
                  </a:cubicBezTo>
                  <a:cubicBezTo>
                    <a:pt x="2692" y="683"/>
                    <a:pt x="2694" y="691"/>
                    <a:pt x="2693" y="699"/>
                  </a:cubicBezTo>
                  <a:cubicBezTo>
                    <a:pt x="2692" y="707"/>
                    <a:pt x="2688" y="714"/>
                    <a:pt x="2682" y="719"/>
                  </a:cubicBezTo>
                  <a:cubicBezTo>
                    <a:pt x="2379" y="955"/>
                    <a:pt x="2313" y="1387"/>
                    <a:pt x="2533" y="1702"/>
                  </a:cubicBezTo>
                  <a:cubicBezTo>
                    <a:pt x="2668" y="1896"/>
                    <a:pt x="2891" y="2012"/>
                    <a:pt x="3128" y="2012"/>
                  </a:cubicBezTo>
                  <a:cubicBezTo>
                    <a:pt x="3262" y="2012"/>
                    <a:pt x="3394" y="1974"/>
                    <a:pt x="3509" y="1904"/>
                  </a:cubicBezTo>
                  <a:cubicBezTo>
                    <a:pt x="3513" y="1901"/>
                    <a:pt x="3519" y="1899"/>
                    <a:pt x="3524" y="1899"/>
                  </a:cubicBezTo>
                  <a:cubicBezTo>
                    <a:pt x="3534" y="1899"/>
                    <a:pt x="3544" y="1904"/>
                    <a:pt x="3549" y="1913"/>
                  </a:cubicBezTo>
                  <a:cubicBezTo>
                    <a:pt x="3554" y="1920"/>
                    <a:pt x="3555" y="1928"/>
                    <a:pt x="3553" y="1935"/>
                  </a:cubicBezTo>
                  <a:cubicBezTo>
                    <a:pt x="3551" y="1943"/>
                    <a:pt x="3546" y="1950"/>
                    <a:pt x="3540" y="1954"/>
                  </a:cubicBezTo>
                  <a:cubicBezTo>
                    <a:pt x="3416" y="2030"/>
                    <a:pt x="3274" y="2071"/>
                    <a:pt x="3128" y="2071"/>
                  </a:cubicBezTo>
                  <a:lnTo>
                    <a:pt x="3128" y="2071"/>
                  </a:lnTo>
                  <a:cubicBezTo>
                    <a:pt x="3010" y="2071"/>
                    <a:pt x="2892" y="2044"/>
                    <a:pt x="2786" y="1993"/>
                  </a:cubicBezTo>
                  <a:cubicBezTo>
                    <a:pt x="2676" y="1940"/>
                    <a:pt x="2582" y="1863"/>
                    <a:pt x="2507" y="1766"/>
                  </a:cubicBezTo>
                  <a:lnTo>
                    <a:pt x="2498" y="1754"/>
                  </a:lnTo>
                  <a:lnTo>
                    <a:pt x="2485" y="1760"/>
                  </a:lnTo>
                  <a:cubicBezTo>
                    <a:pt x="2353" y="1812"/>
                    <a:pt x="1885" y="2001"/>
                    <a:pt x="1398" y="2261"/>
                  </a:cubicBezTo>
                  <a:lnTo>
                    <a:pt x="1390" y="2265"/>
                  </a:lnTo>
                  <a:lnTo>
                    <a:pt x="1388" y="2273"/>
                  </a:lnTo>
                  <a:cubicBezTo>
                    <a:pt x="1276" y="2687"/>
                    <a:pt x="1161" y="3035"/>
                    <a:pt x="1048" y="3305"/>
                  </a:cubicBezTo>
                  <a:cubicBezTo>
                    <a:pt x="956" y="3525"/>
                    <a:pt x="863" y="3697"/>
                    <a:pt x="772" y="3817"/>
                  </a:cubicBezTo>
                  <a:cubicBezTo>
                    <a:pt x="682" y="3935"/>
                    <a:pt x="591" y="4008"/>
                    <a:pt x="500" y="4033"/>
                  </a:cubicBezTo>
                  <a:cubicBezTo>
                    <a:pt x="475" y="4041"/>
                    <a:pt x="450" y="4044"/>
                    <a:pt x="425" y="4044"/>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67" name="Google Shape;2025;p40">
              <a:extLst>
                <a:ext uri="{FF2B5EF4-FFF2-40B4-BE49-F238E27FC236}">
                  <a16:creationId xmlns:a16="http://schemas.microsoft.com/office/drawing/2014/main" id="{7B45EC6E-A563-4CAB-E3DE-20FA210F1B9E}"/>
                </a:ext>
              </a:extLst>
            </p:cNvPr>
            <p:cNvSpPr/>
            <p:nvPr/>
          </p:nvSpPr>
          <p:spPr>
            <a:xfrm>
              <a:off x="-19669" y="5269711"/>
              <a:ext cx="147110" cy="160922"/>
            </a:xfrm>
            <a:custGeom>
              <a:avLst/>
              <a:gdLst/>
              <a:ahLst/>
              <a:cxnLst/>
              <a:rect l="l" t="t" r="r" b="b"/>
              <a:pathLst>
                <a:path w="213" h="233" extrusionOk="0">
                  <a:moveTo>
                    <a:pt x="178" y="131"/>
                  </a:moveTo>
                  <a:cubicBezTo>
                    <a:pt x="116" y="165"/>
                    <a:pt x="57" y="199"/>
                    <a:pt x="1" y="233"/>
                  </a:cubicBezTo>
                  <a:cubicBezTo>
                    <a:pt x="-1" y="193"/>
                    <a:pt x="6" y="144"/>
                    <a:pt x="32" y="101"/>
                  </a:cubicBezTo>
                  <a:cubicBezTo>
                    <a:pt x="90" y="68"/>
                    <a:pt x="151" y="34"/>
                    <a:pt x="213" y="0"/>
                  </a:cubicBezTo>
                  <a:lnTo>
                    <a:pt x="178" y="131"/>
                  </a:lnTo>
                  <a:close/>
                </a:path>
              </a:pathLst>
            </a:custGeom>
            <a:solidFill>
              <a:srgbClr val="1C324A">
                <a:alpha val="48100"/>
              </a:srgbClr>
            </a:solidFill>
            <a:ln>
              <a:noFill/>
            </a:ln>
          </p:spPr>
          <p:txBody>
            <a:bodyPr spcFirstLastPara="1" wrap="square" lIns="90000" tIns="38875" rIns="90000" bIns="38875" anchor="ctr" anchorCtr="1">
              <a:noAutofit/>
            </a:bodyPr>
            <a:lstStyle/>
            <a:p>
              <a:pPr marL="0" marR="0" lvl="0" indent="0" algn="l" rtl="0">
                <a:spcBef>
                  <a:spcPts val="0"/>
                </a:spcBef>
                <a:spcAft>
                  <a:spcPts val="0"/>
                </a:spcAft>
                <a:buNone/>
              </a:pPr>
              <a:endParaRPr sz="1800" b="0" strike="noStrike" dirty="0">
                <a:solidFill>
                  <a:srgbClr val="FFFFFF"/>
                </a:solidFill>
                <a:latin typeface="Arial"/>
                <a:ea typeface="Arial"/>
                <a:cs typeface="Arial"/>
                <a:sym typeface="Arial"/>
              </a:endParaRPr>
            </a:p>
          </p:txBody>
        </p:sp>
        <p:sp>
          <p:nvSpPr>
            <p:cNvPr id="68" name="Google Shape;2026;p40">
              <a:extLst>
                <a:ext uri="{FF2B5EF4-FFF2-40B4-BE49-F238E27FC236}">
                  <a16:creationId xmlns:a16="http://schemas.microsoft.com/office/drawing/2014/main" id="{A49F90D9-BD7D-D3AD-54E6-B4938BC8CFAE}"/>
                </a:ext>
              </a:extLst>
            </p:cNvPr>
            <p:cNvSpPr/>
            <p:nvPr/>
          </p:nvSpPr>
          <p:spPr>
            <a:xfrm>
              <a:off x="331875" y="3617667"/>
              <a:ext cx="290075" cy="289383"/>
            </a:xfrm>
            <a:custGeom>
              <a:avLst/>
              <a:gdLst/>
              <a:ahLst/>
              <a:cxnLst/>
              <a:rect l="l" t="t" r="r" b="b"/>
              <a:pathLst>
                <a:path w="420" h="419" extrusionOk="0">
                  <a:moveTo>
                    <a:pt x="330" y="382"/>
                  </a:moveTo>
                  <a:cubicBezTo>
                    <a:pt x="235" y="448"/>
                    <a:pt x="104" y="424"/>
                    <a:pt x="37" y="329"/>
                  </a:cubicBezTo>
                  <a:cubicBezTo>
                    <a:pt x="-29" y="234"/>
                    <a:pt x="-5" y="104"/>
                    <a:pt x="90" y="37"/>
                  </a:cubicBezTo>
                  <a:cubicBezTo>
                    <a:pt x="185" y="-29"/>
                    <a:pt x="316" y="-5"/>
                    <a:pt x="382" y="90"/>
                  </a:cubicBezTo>
                  <a:cubicBezTo>
                    <a:pt x="449" y="185"/>
                    <a:pt x="425" y="315"/>
                    <a:pt x="330" y="382"/>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69" name="Google Shape;2027;p40">
              <a:extLst>
                <a:ext uri="{FF2B5EF4-FFF2-40B4-BE49-F238E27FC236}">
                  <a16:creationId xmlns:a16="http://schemas.microsoft.com/office/drawing/2014/main" id="{0588B1E7-D8A4-2001-BCE7-DB551ED6652F}"/>
                </a:ext>
              </a:extLst>
            </p:cNvPr>
            <p:cNvSpPr/>
            <p:nvPr/>
          </p:nvSpPr>
          <p:spPr>
            <a:xfrm>
              <a:off x="1889992" y="3965756"/>
              <a:ext cx="139512" cy="134677"/>
            </a:xfrm>
            <a:custGeom>
              <a:avLst/>
              <a:gdLst/>
              <a:ahLst/>
              <a:cxnLst/>
              <a:rect l="l" t="t" r="r" b="b"/>
              <a:pathLst>
                <a:path w="202" h="195" extrusionOk="0">
                  <a:moveTo>
                    <a:pt x="38" y="179"/>
                  </a:moveTo>
                  <a:lnTo>
                    <a:pt x="2" y="92"/>
                  </a:lnTo>
                  <a:cubicBezTo>
                    <a:pt x="-3" y="79"/>
                    <a:pt x="2" y="65"/>
                    <a:pt x="15" y="56"/>
                  </a:cubicBezTo>
                  <a:lnTo>
                    <a:pt x="87" y="6"/>
                  </a:lnTo>
                  <a:cubicBezTo>
                    <a:pt x="99" y="-3"/>
                    <a:pt x="115" y="-2"/>
                    <a:pt x="125" y="7"/>
                  </a:cubicBezTo>
                  <a:lnTo>
                    <a:pt x="194" y="70"/>
                  </a:lnTo>
                  <a:cubicBezTo>
                    <a:pt x="207" y="82"/>
                    <a:pt x="204" y="103"/>
                    <a:pt x="188" y="114"/>
                  </a:cubicBezTo>
                  <a:lnTo>
                    <a:pt x="81" y="188"/>
                  </a:lnTo>
                  <a:cubicBezTo>
                    <a:pt x="65" y="200"/>
                    <a:pt x="44" y="195"/>
                    <a:pt x="38" y="179"/>
                  </a:cubicBezTo>
                  <a:close/>
                </a:path>
              </a:pathLst>
            </a:custGeom>
            <a:solidFill>
              <a:schemeClr val="accent3"/>
            </a:solidFill>
            <a:ln>
              <a:noFill/>
            </a:ln>
          </p:spPr>
          <p:txBody>
            <a:bodyPr spcFirstLastPara="1" wrap="square" lIns="90000" tIns="25200" rIns="90000" bIns="2520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70" name="Google Shape;2028;p40">
              <a:extLst>
                <a:ext uri="{FF2B5EF4-FFF2-40B4-BE49-F238E27FC236}">
                  <a16:creationId xmlns:a16="http://schemas.microsoft.com/office/drawing/2014/main" id="{C2AA6BFE-7F1E-D4A8-55F4-3F6EB3CD5DC6}"/>
                </a:ext>
              </a:extLst>
            </p:cNvPr>
            <p:cNvSpPr/>
            <p:nvPr/>
          </p:nvSpPr>
          <p:spPr>
            <a:xfrm>
              <a:off x="1900352" y="3971972"/>
              <a:ext cx="116030" cy="119483"/>
            </a:xfrm>
            <a:custGeom>
              <a:avLst/>
              <a:gdLst/>
              <a:ahLst/>
              <a:cxnLst/>
              <a:rect l="l" t="t" r="r" b="b"/>
              <a:pathLst>
                <a:path w="168" h="173" extrusionOk="0">
                  <a:moveTo>
                    <a:pt x="43" y="156"/>
                  </a:moveTo>
                  <a:lnTo>
                    <a:pt x="3" y="72"/>
                  </a:lnTo>
                  <a:cubicBezTo>
                    <a:pt x="-2" y="60"/>
                    <a:pt x="0" y="47"/>
                    <a:pt x="9" y="41"/>
                  </a:cubicBezTo>
                  <a:lnTo>
                    <a:pt x="62" y="3"/>
                  </a:lnTo>
                  <a:cubicBezTo>
                    <a:pt x="71" y="-3"/>
                    <a:pt x="84" y="-1"/>
                    <a:pt x="94" y="9"/>
                  </a:cubicBezTo>
                  <a:lnTo>
                    <a:pt x="159" y="75"/>
                  </a:lnTo>
                  <a:cubicBezTo>
                    <a:pt x="171" y="88"/>
                    <a:pt x="171" y="107"/>
                    <a:pt x="159" y="115"/>
                  </a:cubicBezTo>
                  <a:lnTo>
                    <a:pt x="81" y="170"/>
                  </a:lnTo>
                  <a:cubicBezTo>
                    <a:pt x="69" y="178"/>
                    <a:pt x="50" y="171"/>
                    <a:pt x="43" y="156"/>
                  </a:cubicBezTo>
                  <a:close/>
                </a:path>
              </a:pathLst>
            </a:custGeom>
            <a:solidFill>
              <a:schemeClr val="accent2"/>
            </a:solidFill>
            <a:ln>
              <a:noFill/>
            </a:ln>
          </p:spPr>
          <p:txBody>
            <a:bodyPr spcFirstLastPara="1" wrap="square" lIns="90000" tIns="17275" rIns="90000" bIns="17275"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71" name="Google Shape;2029;p40">
              <a:extLst>
                <a:ext uri="{FF2B5EF4-FFF2-40B4-BE49-F238E27FC236}">
                  <a16:creationId xmlns:a16="http://schemas.microsoft.com/office/drawing/2014/main" id="{4ABA3ED9-2301-B87C-FA4F-E5C52D622F2D}"/>
                </a:ext>
              </a:extLst>
            </p:cNvPr>
            <p:cNvSpPr/>
            <p:nvPr/>
          </p:nvSpPr>
          <p:spPr>
            <a:xfrm>
              <a:off x="1910712" y="3978188"/>
              <a:ext cx="92548" cy="105670"/>
            </a:xfrm>
            <a:custGeom>
              <a:avLst/>
              <a:gdLst/>
              <a:ahLst/>
              <a:cxnLst/>
              <a:rect l="l" t="t" r="r" b="b"/>
              <a:pathLst>
                <a:path w="134" h="153" extrusionOk="0">
                  <a:moveTo>
                    <a:pt x="49" y="132"/>
                  </a:moveTo>
                  <a:lnTo>
                    <a:pt x="4" y="51"/>
                  </a:lnTo>
                  <a:cubicBezTo>
                    <a:pt x="-2" y="40"/>
                    <a:pt x="-2" y="29"/>
                    <a:pt x="4" y="25"/>
                  </a:cubicBezTo>
                  <a:lnTo>
                    <a:pt x="38" y="1"/>
                  </a:lnTo>
                  <a:cubicBezTo>
                    <a:pt x="44" y="-3"/>
                    <a:pt x="54" y="1"/>
                    <a:pt x="63" y="11"/>
                  </a:cubicBezTo>
                  <a:lnTo>
                    <a:pt x="123" y="81"/>
                  </a:lnTo>
                  <a:cubicBezTo>
                    <a:pt x="134" y="94"/>
                    <a:pt x="137" y="111"/>
                    <a:pt x="130" y="116"/>
                  </a:cubicBezTo>
                  <a:lnTo>
                    <a:pt x="80" y="151"/>
                  </a:lnTo>
                  <a:cubicBezTo>
                    <a:pt x="72" y="156"/>
                    <a:pt x="57" y="147"/>
                    <a:pt x="49" y="132"/>
                  </a:cubicBezTo>
                  <a:close/>
                </a:path>
              </a:pathLst>
            </a:custGeom>
            <a:solidFill>
              <a:schemeClr val="accent1"/>
            </a:solidFill>
            <a:ln>
              <a:noFill/>
            </a:ln>
          </p:spPr>
          <p:txBody>
            <a:bodyPr spcFirstLastPara="1" wrap="square" lIns="90000" tIns="10075" rIns="90000" bIns="10075"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72" name="Google Shape;2030;p40">
              <a:extLst>
                <a:ext uri="{FF2B5EF4-FFF2-40B4-BE49-F238E27FC236}">
                  <a16:creationId xmlns:a16="http://schemas.microsoft.com/office/drawing/2014/main" id="{D3B11E21-BBE5-9EF9-856D-F3D3E9EC055E}"/>
                </a:ext>
              </a:extLst>
            </p:cNvPr>
            <p:cNvSpPr/>
            <p:nvPr/>
          </p:nvSpPr>
          <p:spPr>
            <a:xfrm>
              <a:off x="2066109" y="4226823"/>
              <a:ext cx="139512" cy="134677"/>
            </a:xfrm>
            <a:custGeom>
              <a:avLst/>
              <a:gdLst/>
              <a:ahLst/>
              <a:cxnLst/>
              <a:rect l="l" t="t" r="r" b="b"/>
              <a:pathLst>
                <a:path w="202" h="195" extrusionOk="0">
                  <a:moveTo>
                    <a:pt x="8" y="125"/>
                  </a:moveTo>
                  <a:lnTo>
                    <a:pt x="78" y="188"/>
                  </a:lnTo>
                  <a:cubicBezTo>
                    <a:pt x="88" y="197"/>
                    <a:pt x="103" y="197"/>
                    <a:pt x="116" y="189"/>
                  </a:cubicBezTo>
                  <a:lnTo>
                    <a:pt x="188" y="138"/>
                  </a:lnTo>
                  <a:cubicBezTo>
                    <a:pt x="200" y="130"/>
                    <a:pt x="205" y="115"/>
                    <a:pt x="200" y="102"/>
                  </a:cubicBezTo>
                  <a:lnTo>
                    <a:pt x="165" y="15"/>
                  </a:lnTo>
                  <a:cubicBezTo>
                    <a:pt x="158" y="-1"/>
                    <a:pt x="137" y="-5"/>
                    <a:pt x="121" y="6"/>
                  </a:cubicBezTo>
                  <a:lnTo>
                    <a:pt x="15" y="80"/>
                  </a:lnTo>
                  <a:cubicBezTo>
                    <a:pt x="-2" y="91"/>
                    <a:pt x="-5" y="113"/>
                    <a:pt x="8" y="125"/>
                  </a:cubicBezTo>
                  <a:close/>
                </a:path>
              </a:pathLst>
            </a:custGeom>
            <a:solidFill>
              <a:schemeClr val="accent3"/>
            </a:solidFill>
            <a:ln>
              <a:noFill/>
            </a:ln>
          </p:spPr>
          <p:txBody>
            <a:bodyPr spcFirstLastPara="1" wrap="square" lIns="90000" tIns="25200" rIns="90000" bIns="2520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73" name="Google Shape;2031;p40">
              <a:extLst>
                <a:ext uri="{FF2B5EF4-FFF2-40B4-BE49-F238E27FC236}">
                  <a16:creationId xmlns:a16="http://schemas.microsoft.com/office/drawing/2014/main" id="{D9373680-978F-BA4F-A566-CF612BB34657}"/>
                </a:ext>
              </a:extLst>
            </p:cNvPr>
            <p:cNvSpPr/>
            <p:nvPr/>
          </p:nvSpPr>
          <p:spPr>
            <a:xfrm>
              <a:off x="2079922" y="4235111"/>
              <a:ext cx="115339" cy="120174"/>
            </a:xfrm>
            <a:custGeom>
              <a:avLst/>
              <a:gdLst/>
              <a:ahLst/>
              <a:cxnLst/>
              <a:rect l="l" t="t" r="r" b="b"/>
              <a:pathLst>
                <a:path w="167" h="174" extrusionOk="0">
                  <a:moveTo>
                    <a:pt x="9" y="98"/>
                  </a:moveTo>
                  <a:lnTo>
                    <a:pt x="74" y="165"/>
                  </a:lnTo>
                  <a:cubicBezTo>
                    <a:pt x="83" y="174"/>
                    <a:pt x="96" y="176"/>
                    <a:pt x="105" y="170"/>
                  </a:cubicBezTo>
                  <a:lnTo>
                    <a:pt x="159" y="133"/>
                  </a:lnTo>
                  <a:cubicBezTo>
                    <a:pt x="168" y="127"/>
                    <a:pt x="170" y="114"/>
                    <a:pt x="164" y="102"/>
                  </a:cubicBezTo>
                  <a:lnTo>
                    <a:pt x="124" y="18"/>
                  </a:lnTo>
                  <a:cubicBezTo>
                    <a:pt x="117" y="2"/>
                    <a:pt x="99" y="-5"/>
                    <a:pt x="87" y="4"/>
                  </a:cubicBezTo>
                  <a:lnTo>
                    <a:pt x="9" y="58"/>
                  </a:lnTo>
                  <a:cubicBezTo>
                    <a:pt x="-3" y="66"/>
                    <a:pt x="-3" y="86"/>
                    <a:pt x="9" y="98"/>
                  </a:cubicBezTo>
                  <a:close/>
                </a:path>
              </a:pathLst>
            </a:custGeom>
            <a:solidFill>
              <a:schemeClr val="accent2"/>
            </a:solidFill>
            <a:ln>
              <a:noFill/>
            </a:ln>
          </p:spPr>
          <p:txBody>
            <a:bodyPr spcFirstLastPara="1" wrap="square" lIns="90000" tIns="17625" rIns="90000" bIns="17625"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74" name="Google Shape;2032;p40">
              <a:extLst>
                <a:ext uri="{FF2B5EF4-FFF2-40B4-BE49-F238E27FC236}">
                  <a16:creationId xmlns:a16="http://schemas.microsoft.com/office/drawing/2014/main" id="{E89702CB-4BBA-D1A5-4D47-67EB5C231E0C}"/>
                </a:ext>
              </a:extLst>
            </p:cNvPr>
            <p:cNvSpPr/>
            <p:nvPr/>
          </p:nvSpPr>
          <p:spPr>
            <a:xfrm>
              <a:off x="2092354" y="4243399"/>
              <a:ext cx="93238" cy="105670"/>
            </a:xfrm>
            <a:custGeom>
              <a:avLst/>
              <a:gdLst/>
              <a:ahLst/>
              <a:cxnLst/>
              <a:rect l="l" t="t" r="r" b="b"/>
              <a:pathLst>
                <a:path w="135" h="153" extrusionOk="0">
                  <a:moveTo>
                    <a:pt x="12" y="72"/>
                  </a:moveTo>
                  <a:lnTo>
                    <a:pt x="72" y="142"/>
                  </a:lnTo>
                  <a:cubicBezTo>
                    <a:pt x="81" y="151"/>
                    <a:pt x="91" y="155"/>
                    <a:pt x="97" y="151"/>
                  </a:cubicBezTo>
                  <a:lnTo>
                    <a:pt x="131" y="127"/>
                  </a:lnTo>
                  <a:cubicBezTo>
                    <a:pt x="137" y="124"/>
                    <a:pt x="136" y="112"/>
                    <a:pt x="130" y="101"/>
                  </a:cubicBezTo>
                  <a:lnTo>
                    <a:pt x="86" y="20"/>
                  </a:lnTo>
                  <a:cubicBezTo>
                    <a:pt x="78" y="5"/>
                    <a:pt x="63" y="-4"/>
                    <a:pt x="55" y="1"/>
                  </a:cubicBezTo>
                  <a:lnTo>
                    <a:pt x="5" y="36"/>
                  </a:lnTo>
                  <a:cubicBezTo>
                    <a:pt x="-3" y="42"/>
                    <a:pt x="0" y="59"/>
                    <a:pt x="12" y="72"/>
                  </a:cubicBezTo>
                  <a:close/>
                </a:path>
              </a:pathLst>
            </a:custGeom>
            <a:solidFill>
              <a:schemeClr val="accent1"/>
            </a:solidFill>
            <a:ln>
              <a:noFill/>
            </a:ln>
          </p:spPr>
          <p:txBody>
            <a:bodyPr spcFirstLastPara="1" wrap="square" lIns="90000" tIns="10075" rIns="90000" bIns="10075"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grpSp>
      <p:grpSp>
        <p:nvGrpSpPr>
          <p:cNvPr id="75" name="Google Shape;1945;p39">
            <a:extLst>
              <a:ext uri="{FF2B5EF4-FFF2-40B4-BE49-F238E27FC236}">
                <a16:creationId xmlns:a16="http://schemas.microsoft.com/office/drawing/2014/main" id="{3CE7D69F-AC98-3389-7179-B3AE951391F8}"/>
              </a:ext>
            </a:extLst>
          </p:cNvPr>
          <p:cNvGrpSpPr/>
          <p:nvPr/>
        </p:nvGrpSpPr>
        <p:grpSpPr>
          <a:xfrm rot="4617302">
            <a:off x="-2298877" y="-2317278"/>
            <a:ext cx="2689862" cy="2612857"/>
            <a:chOff x="-916554" y="3223569"/>
            <a:chExt cx="2689833" cy="2612830"/>
          </a:xfrm>
        </p:grpSpPr>
        <p:sp>
          <p:nvSpPr>
            <p:cNvPr id="76" name="Google Shape;1946;p39">
              <a:extLst>
                <a:ext uri="{FF2B5EF4-FFF2-40B4-BE49-F238E27FC236}">
                  <a16:creationId xmlns:a16="http://schemas.microsoft.com/office/drawing/2014/main" id="{E065BC76-9A5C-F023-E502-7F7272A43F20}"/>
                </a:ext>
              </a:extLst>
            </p:cNvPr>
            <p:cNvSpPr/>
            <p:nvPr/>
          </p:nvSpPr>
          <p:spPr>
            <a:xfrm rot="6331355">
              <a:off x="-620750" y="3425544"/>
              <a:ext cx="2098226" cy="2208879"/>
            </a:xfrm>
            <a:custGeom>
              <a:avLst/>
              <a:gdLst/>
              <a:ahLst/>
              <a:cxnLst/>
              <a:rect l="l" t="t" r="r" b="b"/>
              <a:pathLst>
                <a:path w="2010" h="2116" extrusionOk="0">
                  <a:moveTo>
                    <a:pt x="1990" y="1515"/>
                  </a:moveTo>
                  <a:lnTo>
                    <a:pt x="1295" y="2103"/>
                  </a:lnTo>
                  <a:cubicBezTo>
                    <a:pt x="1271" y="2123"/>
                    <a:pt x="1235" y="2120"/>
                    <a:pt x="1214" y="2096"/>
                  </a:cubicBezTo>
                  <a:lnTo>
                    <a:pt x="13" y="682"/>
                  </a:lnTo>
                  <a:cubicBezTo>
                    <a:pt x="-7" y="658"/>
                    <a:pt x="-4" y="622"/>
                    <a:pt x="20" y="601"/>
                  </a:cubicBezTo>
                  <a:lnTo>
                    <a:pt x="714" y="13"/>
                  </a:lnTo>
                  <a:cubicBezTo>
                    <a:pt x="738" y="-7"/>
                    <a:pt x="775" y="-4"/>
                    <a:pt x="795" y="20"/>
                  </a:cubicBezTo>
                  <a:lnTo>
                    <a:pt x="1996" y="1434"/>
                  </a:lnTo>
                  <a:cubicBezTo>
                    <a:pt x="2017" y="1458"/>
                    <a:pt x="2014" y="1494"/>
                    <a:pt x="1990" y="1515"/>
                  </a:cubicBez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77" name="Google Shape;1947;p39">
              <a:extLst>
                <a:ext uri="{FF2B5EF4-FFF2-40B4-BE49-F238E27FC236}">
                  <a16:creationId xmlns:a16="http://schemas.microsoft.com/office/drawing/2014/main" id="{7B1E9EEB-78CF-0A9F-0BBE-28E99F27607E}"/>
                </a:ext>
              </a:extLst>
            </p:cNvPr>
            <p:cNvSpPr/>
            <p:nvPr/>
          </p:nvSpPr>
          <p:spPr>
            <a:xfrm rot="6331355">
              <a:off x="-579535" y="3465874"/>
              <a:ext cx="2016802" cy="2128499"/>
            </a:xfrm>
            <a:custGeom>
              <a:avLst/>
              <a:gdLst/>
              <a:ahLst/>
              <a:cxnLst/>
              <a:rect l="l" t="t" r="r" b="b"/>
              <a:pathLst>
                <a:path w="1932" h="2039" extrusionOk="0">
                  <a:moveTo>
                    <a:pt x="1912" y="1475"/>
                  </a:moveTo>
                  <a:lnTo>
                    <a:pt x="1261" y="2026"/>
                  </a:lnTo>
                  <a:cubicBezTo>
                    <a:pt x="1238" y="2046"/>
                    <a:pt x="1203" y="2043"/>
                    <a:pt x="1184" y="2020"/>
                  </a:cubicBezTo>
                  <a:lnTo>
                    <a:pt x="13" y="642"/>
                  </a:lnTo>
                  <a:cubicBezTo>
                    <a:pt x="-7" y="619"/>
                    <a:pt x="-4" y="585"/>
                    <a:pt x="19" y="565"/>
                  </a:cubicBezTo>
                  <a:lnTo>
                    <a:pt x="671" y="14"/>
                  </a:lnTo>
                  <a:cubicBezTo>
                    <a:pt x="694" y="-6"/>
                    <a:pt x="728" y="-3"/>
                    <a:pt x="748" y="20"/>
                  </a:cubicBezTo>
                  <a:lnTo>
                    <a:pt x="1918" y="1398"/>
                  </a:lnTo>
                  <a:cubicBezTo>
                    <a:pt x="1938" y="1421"/>
                    <a:pt x="1935" y="1455"/>
                    <a:pt x="1912" y="1475"/>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78" name="Google Shape;1948;p39">
              <a:extLst>
                <a:ext uri="{FF2B5EF4-FFF2-40B4-BE49-F238E27FC236}">
                  <a16:creationId xmlns:a16="http://schemas.microsoft.com/office/drawing/2014/main" id="{3355C47D-EBF3-006E-B877-56E300EBB570}"/>
                </a:ext>
              </a:extLst>
            </p:cNvPr>
            <p:cNvSpPr/>
            <p:nvPr/>
          </p:nvSpPr>
          <p:spPr>
            <a:xfrm rot="6331355">
              <a:off x="508878" y="3588018"/>
              <a:ext cx="419645" cy="1466670"/>
            </a:xfrm>
            <a:custGeom>
              <a:avLst/>
              <a:gdLst/>
              <a:ahLst/>
              <a:cxnLst/>
              <a:rect l="l" t="t" r="r" b="b"/>
              <a:pathLst>
                <a:path w="402" h="1405" extrusionOk="0">
                  <a:moveTo>
                    <a:pt x="250" y="1405"/>
                  </a:moveTo>
                  <a:cubicBezTo>
                    <a:pt x="250" y="1405"/>
                    <a:pt x="693" y="921"/>
                    <a:pt x="67" y="0"/>
                  </a:cubicBezTo>
                  <a:cubicBezTo>
                    <a:pt x="67" y="0"/>
                    <a:pt x="301" y="802"/>
                    <a:pt x="0" y="1109"/>
                  </a:cubicBezTo>
                  <a:lnTo>
                    <a:pt x="250" y="1405"/>
                  </a:lnTo>
                  <a:close/>
                </a:path>
              </a:pathLst>
            </a:custGeom>
            <a:solidFill>
              <a:srgbClr val="FFFFFF">
                <a:alpha val="2089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79" name="Google Shape;1949;p39">
              <a:extLst>
                <a:ext uri="{FF2B5EF4-FFF2-40B4-BE49-F238E27FC236}">
                  <a16:creationId xmlns:a16="http://schemas.microsoft.com/office/drawing/2014/main" id="{58C55FBB-9029-7207-783F-659AF5E4C818}"/>
                </a:ext>
              </a:extLst>
            </p:cNvPr>
            <p:cNvSpPr/>
            <p:nvPr/>
          </p:nvSpPr>
          <p:spPr>
            <a:xfrm rot="6331355">
              <a:off x="-182210" y="4038266"/>
              <a:ext cx="557439" cy="1672317"/>
            </a:xfrm>
            <a:custGeom>
              <a:avLst/>
              <a:gdLst/>
              <a:ahLst/>
              <a:cxnLst/>
              <a:rect l="l" t="t" r="r" b="b"/>
              <a:pathLst>
                <a:path w="534" h="1602" extrusionOk="0">
                  <a:moveTo>
                    <a:pt x="326" y="384"/>
                  </a:moveTo>
                  <a:lnTo>
                    <a:pt x="534" y="1272"/>
                  </a:lnTo>
                  <a:lnTo>
                    <a:pt x="159" y="1589"/>
                  </a:lnTo>
                  <a:cubicBezTo>
                    <a:pt x="136" y="1609"/>
                    <a:pt x="101" y="1606"/>
                    <a:pt x="82" y="1583"/>
                  </a:cubicBezTo>
                  <a:lnTo>
                    <a:pt x="0" y="1487"/>
                  </a:lnTo>
                  <a:lnTo>
                    <a:pt x="0" y="0"/>
                  </a:lnTo>
                  <a:lnTo>
                    <a:pt x="326" y="384"/>
                  </a:lnTo>
                  <a:close/>
                </a:path>
              </a:pathLst>
            </a:custGeom>
            <a:solidFill>
              <a:srgbClr val="FFFFFF">
                <a:alpha val="2089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80" name="Google Shape;1950;p39">
              <a:extLst>
                <a:ext uri="{FF2B5EF4-FFF2-40B4-BE49-F238E27FC236}">
                  <a16:creationId xmlns:a16="http://schemas.microsoft.com/office/drawing/2014/main" id="{98F5B019-4775-E246-1306-427BBF393AA9}"/>
                </a:ext>
              </a:extLst>
            </p:cNvPr>
            <p:cNvSpPr/>
            <p:nvPr/>
          </p:nvSpPr>
          <p:spPr>
            <a:xfrm rot="6331355">
              <a:off x="881171" y="3868790"/>
              <a:ext cx="227569" cy="226525"/>
            </a:xfrm>
            <a:custGeom>
              <a:avLst/>
              <a:gdLst/>
              <a:ahLst/>
              <a:cxnLst/>
              <a:rect l="l" t="t" r="r" b="b"/>
              <a:pathLst>
                <a:path w="218" h="217" extrusionOk="0">
                  <a:moveTo>
                    <a:pt x="213" y="78"/>
                  </a:moveTo>
                  <a:cubicBezTo>
                    <a:pt x="231" y="135"/>
                    <a:pt x="198" y="196"/>
                    <a:pt x="140" y="213"/>
                  </a:cubicBezTo>
                  <a:cubicBezTo>
                    <a:pt x="82" y="230"/>
                    <a:pt x="22" y="197"/>
                    <a:pt x="5" y="140"/>
                  </a:cubicBezTo>
                  <a:cubicBezTo>
                    <a:pt x="-12" y="82"/>
                    <a:pt x="21" y="22"/>
                    <a:pt x="78" y="5"/>
                  </a:cubicBezTo>
                  <a:cubicBezTo>
                    <a:pt x="136" y="-12"/>
                    <a:pt x="196" y="20"/>
                    <a:pt x="213" y="78"/>
                  </a:cubicBezTo>
                  <a:close/>
                </a:path>
              </a:pathLst>
            </a:custGeom>
            <a:solidFill>
              <a:schemeClr val="lt2"/>
            </a:solidFill>
            <a:ln>
              <a:noFill/>
            </a:ln>
          </p:spPr>
          <p:txBody>
            <a:bodyPr spcFirstLastPara="1" wrap="square" lIns="90000" tIns="33100" rIns="90000" bIns="3310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81" name="Google Shape;1951;p39">
              <a:extLst>
                <a:ext uri="{FF2B5EF4-FFF2-40B4-BE49-F238E27FC236}">
                  <a16:creationId xmlns:a16="http://schemas.microsoft.com/office/drawing/2014/main" id="{A898ECC2-CA16-6580-AF95-E3218C572A2F}"/>
                </a:ext>
              </a:extLst>
            </p:cNvPr>
            <p:cNvSpPr/>
            <p:nvPr/>
          </p:nvSpPr>
          <p:spPr>
            <a:xfrm rot="6331355">
              <a:off x="894239" y="3881699"/>
              <a:ext cx="200428" cy="200428"/>
            </a:xfrm>
            <a:custGeom>
              <a:avLst/>
              <a:gdLst/>
              <a:ahLst/>
              <a:cxnLst/>
              <a:rect l="l" t="t" r="r" b="b"/>
              <a:pathLst>
                <a:path w="192" h="192" extrusionOk="0">
                  <a:moveTo>
                    <a:pt x="188" y="69"/>
                  </a:moveTo>
                  <a:cubicBezTo>
                    <a:pt x="203" y="119"/>
                    <a:pt x="174" y="172"/>
                    <a:pt x="123" y="188"/>
                  </a:cubicBezTo>
                  <a:cubicBezTo>
                    <a:pt x="72" y="203"/>
                    <a:pt x="19" y="174"/>
                    <a:pt x="4" y="123"/>
                  </a:cubicBezTo>
                  <a:cubicBezTo>
                    <a:pt x="-11" y="72"/>
                    <a:pt x="18" y="19"/>
                    <a:pt x="69" y="4"/>
                  </a:cubicBezTo>
                  <a:cubicBezTo>
                    <a:pt x="120" y="-11"/>
                    <a:pt x="173" y="18"/>
                    <a:pt x="188" y="69"/>
                  </a:cubicBezTo>
                  <a:close/>
                </a:path>
              </a:pathLst>
            </a:custGeom>
            <a:solidFill>
              <a:schemeClr val="dk2"/>
            </a:solidFill>
            <a:ln>
              <a:noFill/>
            </a:ln>
          </p:spPr>
          <p:txBody>
            <a:bodyPr spcFirstLastPara="1" wrap="square" lIns="90000" tIns="24100" rIns="90000" bIns="2410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82" name="Google Shape;1952;p39">
              <a:extLst>
                <a:ext uri="{FF2B5EF4-FFF2-40B4-BE49-F238E27FC236}">
                  <a16:creationId xmlns:a16="http://schemas.microsoft.com/office/drawing/2014/main" id="{4F8FCA64-D7CC-63EC-61F9-7968F64A26D5}"/>
                </a:ext>
              </a:extLst>
            </p:cNvPr>
            <p:cNvSpPr/>
            <p:nvPr/>
          </p:nvSpPr>
          <p:spPr>
            <a:xfrm rot="6331355">
              <a:off x="908695" y="3896434"/>
              <a:ext cx="172242" cy="172242"/>
            </a:xfrm>
            <a:custGeom>
              <a:avLst/>
              <a:gdLst/>
              <a:ahLst/>
              <a:cxnLst/>
              <a:rect l="l" t="t" r="r" b="b"/>
              <a:pathLst>
                <a:path w="165" h="165" extrusionOk="0">
                  <a:moveTo>
                    <a:pt x="161" y="59"/>
                  </a:moveTo>
                  <a:cubicBezTo>
                    <a:pt x="174" y="103"/>
                    <a:pt x="149" y="149"/>
                    <a:pt x="105" y="162"/>
                  </a:cubicBezTo>
                  <a:cubicBezTo>
                    <a:pt x="62" y="175"/>
                    <a:pt x="16" y="150"/>
                    <a:pt x="3" y="106"/>
                  </a:cubicBezTo>
                  <a:cubicBezTo>
                    <a:pt x="-10" y="62"/>
                    <a:pt x="15" y="17"/>
                    <a:pt x="59" y="4"/>
                  </a:cubicBezTo>
                  <a:cubicBezTo>
                    <a:pt x="102" y="-9"/>
                    <a:pt x="148" y="16"/>
                    <a:pt x="161" y="59"/>
                  </a:cubicBezTo>
                  <a:close/>
                </a:path>
              </a:pathLst>
            </a:custGeom>
            <a:solidFill>
              <a:srgbClr val="F7AD3A"/>
            </a:solidFill>
            <a:ln>
              <a:noFill/>
            </a:ln>
          </p:spPr>
          <p:txBody>
            <a:bodyPr spcFirstLastPara="1" wrap="square" lIns="90000" tIns="14400" rIns="90000" bIns="1440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83" name="Google Shape;1953;p39">
              <a:extLst>
                <a:ext uri="{FF2B5EF4-FFF2-40B4-BE49-F238E27FC236}">
                  <a16:creationId xmlns:a16="http://schemas.microsoft.com/office/drawing/2014/main" id="{4B013E9C-D600-AC21-7507-0B404B47E2F0}"/>
                </a:ext>
              </a:extLst>
            </p:cNvPr>
            <p:cNvSpPr/>
            <p:nvPr/>
          </p:nvSpPr>
          <p:spPr>
            <a:xfrm rot="6331355">
              <a:off x="886811" y="3944174"/>
              <a:ext cx="213998" cy="76204"/>
            </a:xfrm>
            <a:custGeom>
              <a:avLst/>
              <a:gdLst/>
              <a:ahLst/>
              <a:cxnLst/>
              <a:rect l="l" t="t" r="r" b="b"/>
              <a:pathLst>
                <a:path w="205" h="73" extrusionOk="0">
                  <a:moveTo>
                    <a:pt x="205" y="13"/>
                  </a:moveTo>
                  <a:lnTo>
                    <a:pt x="4" y="73"/>
                  </a:lnTo>
                  <a:lnTo>
                    <a:pt x="0" y="60"/>
                  </a:lnTo>
                  <a:lnTo>
                    <a:pt x="201" y="0"/>
                  </a:lnTo>
                  <a:lnTo>
                    <a:pt x="205" y="13"/>
                  </a:lnTo>
                  <a:close/>
                </a:path>
              </a:pathLst>
            </a:custGeom>
            <a:solidFill>
              <a:schemeClr val="l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84" name="Google Shape;1954;p39">
              <a:extLst>
                <a:ext uri="{FF2B5EF4-FFF2-40B4-BE49-F238E27FC236}">
                  <a16:creationId xmlns:a16="http://schemas.microsoft.com/office/drawing/2014/main" id="{C3625D54-76F7-A5EE-C71E-1EC50BA55988}"/>
                </a:ext>
              </a:extLst>
            </p:cNvPr>
            <p:cNvSpPr/>
            <p:nvPr/>
          </p:nvSpPr>
          <p:spPr>
            <a:xfrm rot="6331355">
              <a:off x="893571" y="3950102"/>
              <a:ext cx="194164" cy="63678"/>
            </a:xfrm>
            <a:custGeom>
              <a:avLst/>
              <a:gdLst/>
              <a:ahLst/>
              <a:cxnLst/>
              <a:rect l="l" t="t" r="r" b="b"/>
              <a:pathLst>
                <a:path w="186" h="61" extrusionOk="0">
                  <a:moveTo>
                    <a:pt x="185" y="0"/>
                  </a:moveTo>
                  <a:cubicBezTo>
                    <a:pt x="185" y="3"/>
                    <a:pt x="186" y="5"/>
                    <a:pt x="186" y="7"/>
                  </a:cubicBezTo>
                  <a:lnTo>
                    <a:pt x="3" y="61"/>
                  </a:lnTo>
                  <a:cubicBezTo>
                    <a:pt x="2" y="59"/>
                    <a:pt x="1" y="57"/>
                    <a:pt x="0" y="55"/>
                  </a:cubicBezTo>
                  <a:lnTo>
                    <a:pt x="185" y="0"/>
                  </a:lnTo>
                  <a:close/>
                </a:path>
              </a:pathLst>
            </a:custGeom>
            <a:solidFill>
              <a:srgbClr val="FFFFFF">
                <a:alpha val="20890"/>
              </a:srgbClr>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85" name="Google Shape;1955;p39">
              <a:extLst>
                <a:ext uri="{FF2B5EF4-FFF2-40B4-BE49-F238E27FC236}">
                  <a16:creationId xmlns:a16="http://schemas.microsoft.com/office/drawing/2014/main" id="{DF50D54D-450C-4CEF-BBF3-EB56A51867CF}"/>
                </a:ext>
              </a:extLst>
            </p:cNvPr>
            <p:cNvSpPr/>
            <p:nvPr/>
          </p:nvSpPr>
          <p:spPr>
            <a:xfrm rot="6331355">
              <a:off x="809850" y="3883295"/>
              <a:ext cx="257842" cy="243227"/>
            </a:xfrm>
            <a:custGeom>
              <a:avLst/>
              <a:gdLst/>
              <a:ahLst/>
              <a:cxnLst/>
              <a:rect l="l" t="t" r="r" b="b"/>
              <a:pathLst>
                <a:path w="247" h="233" extrusionOk="0">
                  <a:moveTo>
                    <a:pt x="241" y="60"/>
                  </a:moveTo>
                  <a:cubicBezTo>
                    <a:pt x="262" y="132"/>
                    <a:pt x="221" y="206"/>
                    <a:pt x="150" y="228"/>
                  </a:cubicBezTo>
                  <a:cubicBezTo>
                    <a:pt x="92" y="245"/>
                    <a:pt x="31" y="221"/>
                    <a:pt x="0" y="173"/>
                  </a:cubicBezTo>
                  <a:cubicBezTo>
                    <a:pt x="33" y="204"/>
                    <a:pt x="82" y="217"/>
                    <a:pt x="129" y="203"/>
                  </a:cubicBezTo>
                  <a:cubicBezTo>
                    <a:pt x="201" y="182"/>
                    <a:pt x="241" y="107"/>
                    <a:pt x="220" y="36"/>
                  </a:cubicBezTo>
                  <a:cubicBezTo>
                    <a:pt x="216" y="23"/>
                    <a:pt x="211" y="11"/>
                    <a:pt x="203" y="0"/>
                  </a:cubicBezTo>
                  <a:cubicBezTo>
                    <a:pt x="221" y="16"/>
                    <a:pt x="234" y="37"/>
                    <a:pt x="241" y="60"/>
                  </a:cubicBezTo>
                  <a:close/>
                </a:path>
              </a:pathLst>
            </a:custGeom>
            <a:solidFill>
              <a:schemeClr val="accent3"/>
            </a:solidFill>
            <a:ln>
              <a:noFill/>
            </a:ln>
          </p:spPr>
          <p:txBody>
            <a:bodyPr spcFirstLastPara="1" wrap="square" lIns="90000" tIns="38875" rIns="90000" bIns="38875"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86" name="Google Shape;1956;p39">
              <a:extLst>
                <a:ext uri="{FF2B5EF4-FFF2-40B4-BE49-F238E27FC236}">
                  <a16:creationId xmlns:a16="http://schemas.microsoft.com/office/drawing/2014/main" id="{1C66028F-7FC9-AFF0-8FD8-38FA5FA6783F}"/>
                </a:ext>
              </a:extLst>
            </p:cNvPr>
            <p:cNvSpPr/>
            <p:nvPr/>
          </p:nvSpPr>
          <p:spPr>
            <a:xfrm rot="6331355">
              <a:off x="933516" y="3864534"/>
              <a:ext cx="212954" cy="199384"/>
            </a:xfrm>
            <a:custGeom>
              <a:avLst/>
              <a:gdLst/>
              <a:ahLst/>
              <a:cxnLst/>
              <a:rect l="l" t="t" r="r" b="b"/>
              <a:pathLst>
                <a:path w="204" h="191" extrusionOk="0">
                  <a:moveTo>
                    <a:pt x="5" y="142"/>
                  </a:moveTo>
                  <a:cubicBezTo>
                    <a:pt x="-12" y="83"/>
                    <a:pt x="21" y="22"/>
                    <a:pt x="80" y="5"/>
                  </a:cubicBezTo>
                  <a:cubicBezTo>
                    <a:pt x="128" y="-10"/>
                    <a:pt x="178" y="10"/>
                    <a:pt x="204" y="50"/>
                  </a:cubicBezTo>
                  <a:cubicBezTo>
                    <a:pt x="176" y="24"/>
                    <a:pt x="136" y="13"/>
                    <a:pt x="97" y="25"/>
                  </a:cubicBezTo>
                  <a:cubicBezTo>
                    <a:pt x="38" y="42"/>
                    <a:pt x="5" y="104"/>
                    <a:pt x="22" y="162"/>
                  </a:cubicBezTo>
                  <a:cubicBezTo>
                    <a:pt x="25" y="173"/>
                    <a:pt x="30" y="183"/>
                    <a:pt x="36" y="191"/>
                  </a:cubicBezTo>
                  <a:cubicBezTo>
                    <a:pt x="22" y="178"/>
                    <a:pt x="11" y="162"/>
                    <a:pt x="5" y="142"/>
                  </a:cubicBezTo>
                  <a:close/>
                </a:path>
              </a:pathLst>
            </a:custGeom>
            <a:solidFill>
              <a:srgbClr val="FFFFFF">
                <a:alpha val="20890"/>
              </a:srgbClr>
            </a:solidFill>
            <a:ln>
              <a:noFill/>
            </a:ln>
          </p:spPr>
          <p:txBody>
            <a:bodyPr spcFirstLastPara="1" wrap="square" lIns="90000" tIns="23750" rIns="90000" bIns="2375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87" name="Google Shape;1957;p39">
              <a:extLst>
                <a:ext uri="{FF2B5EF4-FFF2-40B4-BE49-F238E27FC236}">
                  <a16:creationId xmlns:a16="http://schemas.microsoft.com/office/drawing/2014/main" id="{A3047196-C843-326C-44DE-56E088E453F7}"/>
                </a:ext>
              </a:extLst>
            </p:cNvPr>
            <p:cNvSpPr/>
            <p:nvPr/>
          </p:nvSpPr>
          <p:spPr>
            <a:xfrm rot="6331355">
              <a:off x="1098158" y="4339671"/>
              <a:ext cx="227569" cy="226525"/>
            </a:xfrm>
            <a:custGeom>
              <a:avLst/>
              <a:gdLst/>
              <a:ahLst/>
              <a:cxnLst/>
              <a:rect l="l" t="t" r="r" b="b"/>
              <a:pathLst>
                <a:path w="218" h="217" extrusionOk="0">
                  <a:moveTo>
                    <a:pt x="83" y="214"/>
                  </a:moveTo>
                  <a:cubicBezTo>
                    <a:pt x="25" y="200"/>
                    <a:pt x="-11" y="141"/>
                    <a:pt x="4" y="83"/>
                  </a:cubicBezTo>
                  <a:cubicBezTo>
                    <a:pt x="18" y="24"/>
                    <a:pt x="77" y="-11"/>
                    <a:pt x="135" y="3"/>
                  </a:cubicBezTo>
                  <a:cubicBezTo>
                    <a:pt x="194" y="18"/>
                    <a:pt x="229" y="77"/>
                    <a:pt x="215" y="135"/>
                  </a:cubicBezTo>
                  <a:cubicBezTo>
                    <a:pt x="200" y="193"/>
                    <a:pt x="141" y="228"/>
                    <a:pt x="83" y="214"/>
                  </a:cubicBezTo>
                  <a:close/>
                </a:path>
              </a:pathLst>
            </a:custGeom>
            <a:solidFill>
              <a:schemeClr val="lt2"/>
            </a:solidFill>
            <a:ln>
              <a:noFill/>
            </a:ln>
          </p:spPr>
          <p:txBody>
            <a:bodyPr spcFirstLastPara="1" wrap="square" lIns="90000" tIns="33100" rIns="90000" bIns="3310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88" name="Google Shape;1958;p39">
              <a:extLst>
                <a:ext uri="{FF2B5EF4-FFF2-40B4-BE49-F238E27FC236}">
                  <a16:creationId xmlns:a16="http://schemas.microsoft.com/office/drawing/2014/main" id="{6A961391-5AC2-3059-5969-70EC5BC2429D}"/>
                </a:ext>
              </a:extLst>
            </p:cNvPr>
            <p:cNvSpPr/>
            <p:nvPr/>
          </p:nvSpPr>
          <p:spPr>
            <a:xfrm rot="6331355">
              <a:off x="1111226" y="4352580"/>
              <a:ext cx="200428" cy="200428"/>
            </a:xfrm>
            <a:custGeom>
              <a:avLst/>
              <a:gdLst/>
              <a:ahLst/>
              <a:cxnLst/>
              <a:rect l="l" t="t" r="r" b="b"/>
              <a:pathLst>
                <a:path w="192" h="192" extrusionOk="0">
                  <a:moveTo>
                    <a:pt x="73" y="189"/>
                  </a:moveTo>
                  <a:cubicBezTo>
                    <a:pt x="22" y="176"/>
                    <a:pt x="-10" y="124"/>
                    <a:pt x="3" y="73"/>
                  </a:cubicBezTo>
                  <a:cubicBezTo>
                    <a:pt x="16" y="21"/>
                    <a:pt x="68" y="-10"/>
                    <a:pt x="119" y="3"/>
                  </a:cubicBezTo>
                  <a:cubicBezTo>
                    <a:pt x="171" y="15"/>
                    <a:pt x="202" y="67"/>
                    <a:pt x="190" y="119"/>
                  </a:cubicBezTo>
                  <a:cubicBezTo>
                    <a:pt x="177" y="170"/>
                    <a:pt x="125" y="202"/>
                    <a:pt x="73" y="189"/>
                  </a:cubicBezTo>
                  <a:close/>
                </a:path>
              </a:pathLst>
            </a:custGeom>
            <a:solidFill>
              <a:schemeClr val="dk2"/>
            </a:solidFill>
            <a:ln>
              <a:noFill/>
            </a:ln>
          </p:spPr>
          <p:txBody>
            <a:bodyPr spcFirstLastPara="1" wrap="square" lIns="90000" tIns="24100" rIns="90000" bIns="2410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89" name="Google Shape;1959;p39">
              <a:extLst>
                <a:ext uri="{FF2B5EF4-FFF2-40B4-BE49-F238E27FC236}">
                  <a16:creationId xmlns:a16="http://schemas.microsoft.com/office/drawing/2014/main" id="{A6EDE7A1-565A-C83E-C6E2-6C28E539CD22}"/>
                </a:ext>
              </a:extLst>
            </p:cNvPr>
            <p:cNvSpPr/>
            <p:nvPr/>
          </p:nvSpPr>
          <p:spPr>
            <a:xfrm rot="6331355">
              <a:off x="1125682" y="4367315"/>
              <a:ext cx="172242" cy="172242"/>
            </a:xfrm>
            <a:custGeom>
              <a:avLst/>
              <a:gdLst/>
              <a:ahLst/>
              <a:cxnLst/>
              <a:rect l="l" t="t" r="r" b="b"/>
              <a:pathLst>
                <a:path w="165" h="165" extrusionOk="0">
                  <a:moveTo>
                    <a:pt x="63" y="163"/>
                  </a:moveTo>
                  <a:cubicBezTo>
                    <a:pt x="18" y="152"/>
                    <a:pt x="-9" y="107"/>
                    <a:pt x="2" y="63"/>
                  </a:cubicBezTo>
                  <a:cubicBezTo>
                    <a:pt x="13" y="19"/>
                    <a:pt x="58" y="-8"/>
                    <a:pt x="102" y="3"/>
                  </a:cubicBezTo>
                  <a:cubicBezTo>
                    <a:pt x="146" y="14"/>
                    <a:pt x="173" y="58"/>
                    <a:pt x="162" y="102"/>
                  </a:cubicBezTo>
                  <a:cubicBezTo>
                    <a:pt x="151" y="147"/>
                    <a:pt x="107" y="174"/>
                    <a:pt x="63" y="163"/>
                  </a:cubicBezTo>
                  <a:close/>
                </a:path>
              </a:pathLst>
            </a:custGeom>
            <a:solidFill>
              <a:srgbClr val="F7AD3A"/>
            </a:solidFill>
            <a:ln>
              <a:noFill/>
            </a:ln>
          </p:spPr>
          <p:txBody>
            <a:bodyPr spcFirstLastPara="1" wrap="square" lIns="90000" tIns="14400" rIns="90000" bIns="1440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90" name="Google Shape;1960;p39">
              <a:extLst>
                <a:ext uri="{FF2B5EF4-FFF2-40B4-BE49-F238E27FC236}">
                  <a16:creationId xmlns:a16="http://schemas.microsoft.com/office/drawing/2014/main" id="{282A3D7F-0A20-A3D2-2227-0583AEC408F4}"/>
                </a:ext>
              </a:extLst>
            </p:cNvPr>
            <p:cNvSpPr/>
            <p:nvPr/>
          </p:nvSpPr>
          <p:spPr>
            <a:xfrm rot="6331355">
              <a:off x="1179199" y="4344388"/>
              <a:ext cx="65765" cy="216086"/>
            </a:xfrm>
            <a:custGeom>
              <a:avLst/>
              <a:gdLst/>
              <a:ahLst/>
              <a:cxnLst/>
              <a:rect l="l" t="t" r="r" b="b"/>
              <a:pathLst>
                <a:path w="63" h="207" extrusionOk="0">
                  <a:moveTo>
                    <a:pt x="0" y="203"/>
                  </a:moveTo>
                  <a:lnTo>
                    <a:pt x="50" y="0"/>
                  </a:lnTo>
                  <a:lnTo>
                    <a:pt x="63" y="3"/>
                  </a:lnTo>
                  <a:lnTo>
                    <a:pt x="13" y="207"/>
                  </a:lnTo>
                  <a:lnTo>
                    <a:pt x="0" y="203"/>
                  </a:lnTo>
                  <a:close/>
                </a:path>
              </a:pathLst>
            </a:custGeom>
            <a:solidFill>
              <a:schemeClr val="lt2"/>
            </a:solidFill>
            <a:ln>
              <a:noFill/>
            </a:ln>
          </p:spPr>
          <p:txBody>
            <a:bodyPr spcFirstLastPara="1" wrap="square" lIns="90000" tIns="29500" rIns="90000" bIns="2950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91" name="Google Shape;1961;p39">
              <a:extLst>
                <a:ext uri="{FF2B5EF4-FFF2-40B4-BE49-F238E27FC236}">
                  <a16:creationId xmlns:a16="http://schemas.microsoft.com/office/drawing/2014/main" id="{3DA4BE4C-7E5E-6D1C-CEC5-4763FD3A064F}"/>
                </a:ext>
              </a:extLst>
            </p:cNvPr>
            <p:cNvSpPr/>
            <p:nvPr/>
          </p:nvSpPr>
          <p:spPr>
            <a:xfrm rot="6331355">
              <a:off x="1186421" y="4350924"/>
              <a:ext cx="54282" cy="196252"/>
            </a:xfrm>
            <a:custGeom>
              <a:avLst/>
              <a:gdLst/>
              <a:ahLst/>
              <a:cxnLst/>
              <a:rect l="l" t="t" r="r" b="b"/>
              <a:pathLst>
                <a:path w="52" h="188" extrusionOk="0">
                  <a:moveTo>
                    <a:pt x="6" y="188"/>
                  </a:moveTo>
                  <a:cubicBezTo>
                    <a:pt x="4" y="187"/>
                    <a:pt x="2" y="186"/>
                    <a:pt x="0" y="186"/>
                  </a:cubicBezTo>
                  <a:lnTo>
                    <a:pt x="46" y="0"/>
                  </a:lnTo>
                  <a:cubicBezTo>
                    <a:pt x="48" y="0"/>
                    <a:pt x="50" y="1"/>
                    <a:pt x="52" y="2"/>
                  </a:cubicBezTo>
                  <a:lnTo>
                    <a:pt x="6" y="188"/>
                  </a:lnTo>
                  <a:close/>
                </a:path>
              </a:pathLst>
            </a:custGeom>
            <a:solidFill>
              <a:srgbClr val="FFFFFF">
                <a:alpha val="20890"/>
              </a:srgbClr>
            </a:solidFill>
            <a:ln>
              <a:noFill/>
            </a:ln>
          </p:spPr>
          <p:txBody>
            <a:bodyPr spcFirstLastPara="1" wrap="square" lIns="90000" tIns="22675" rIns="90000" bIns="22675"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92" name="Google Shape;1962;p39">
              <a:extLst>
                <a:ext uri="{FF2B5EF4-FFF2-40B4-BE49-F238E27FC236}">
                  <a16:creationId xmlns:a16="http://schemas.microsoft.com/office/drawing/2014/main" id="{3680C55B-0FF8-12EB-D345-12662D798454}"/>
                </a:ext>
              </a:extLst>
            </p:cNvPr>
            <p:cNvSpPr/>
            <p:nvPr/>
          </p:nvSpPr>
          <p:spPr>
            <a:xfrm rot="6331355">
              <a:off x="1026837" y="4354176"/>
              <a:ext cx="257842" cy="243227"/>
            </a:xfrm>
            <a:custGeom>
              <a:avLst/>
              <a:gdLst/>
              <a:ahLst/>
              <a:cxnLst/>
              <a:rect l="l" t="t" r="r" b="b"/>
              <a:pathLst>
                <a:path w="247" h="233" extrusionOk="0">
                  <a:moveTo>
                    <a:pt x="241" y="60"/>
                  </a:moveTo>
                  <a:cubicBezTo>
                    <a:pt x="262" y="132"/>
                    <a:pt x="222" y="206"/>
                    <a:pt x="150" y="227"/>
                  </a:cubicBezTo>
                  <a:cubicBezTo>
                    <a:pt x="92" y="245"/>
                    <a:pt x="31" y="221"/>
                    <a:pt x="0" y="173"/>
                  </a:cubicBezTo>
                  <a:cubicBezTo>
                    <a:pt x="33" y="204"/>
                    <a:pt x="82" y="217"/>
                    <a:pt x="129" y="203"/>
                  </a:cubicBezTo>
                  <a:cubicBezTo>
                    <a:pt x="201" y="182"/>
                    <a:pt x="241" y="107"/>
                    <a:pt x="220" y="36"/>
                  </a:cubicBezTo>
                  <a:cubicBezTo>
                    <a:pt x="216" y="23"/>
                    <a:pt x="211" y="11"/>
                    <a:pt x="204" y="0"/>
                  </a:cubicBezTo>
                  <a:cubicBezTo>
                    <a:pt x="221" y="16"/>
                    <a:pt x="234" y="36"/>
                    <a:pt x="241" y="60"/>
                  </a:cubicBezTo>
                  <a:close/>
                </a:path>
              </a:pathLst>
            </a:custGeom>
            <a:solidFill>
              <a:schemeClr val="accent3"/>
            </a:solidFill>
            <a:ln>
              <a:noFill/>
            </a:ln>
          </p:spPr>
          <p:txBody>
            <a:bodyPr spcFirstLastPara="1" wrap="square" lIns="90000" tIns="38875" rIns="90000" bIns="38875"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93" name="Google Shape;1963;p39">
              <a:extLst>
                <a:ext uri="{FF2B5EF4-FFF2-40B4-BE49-F238E27FC236}">
                  <a16:creationId xmlns:a16="http://schemas.microsoft.com/office/drawing/2014/main" id="{50AAED41-B7DF-B346-B63A-FB04932034AD}"/>
                </a:ext>
              </a:extLst>
            </p:cNvPr>
            <p:cNvSpPr/>
            <p:nvPr/>
          </p:nvSpPr>
          <p:spPr>
            <a:xfrm rot="6331355">
              <a:off x="1150382" y="4335257"/>
              <a:ext cx="211910" cy="200428"/>
            </a:xfrm>
            <a:custGeom>
              <a:avLst/>
              <a:gdLst/>
              <a:ahLst/>
              <a:cxnLst/>
              <a:rect l="l" t="t" r="r" b="b"/>
              <a:pathLst>
                <a:path w="203" h="192" extrusionOk="0">
                  <a:moveTo>
                    <a:pt x="4" y="142"/>
                  </a:moveTo>
                  <a:cubicBezTo>
                    <a:pt x="-13" y="84"/>
                    <a:pt x="20" y="22"/>
                    <a:pt x="79" y="4"/>
                  </a:cubicBezTo>
                  <a:cubicBezTo>
                    <a:pt x="127" y="-10"/>
                    <a:pt x="177" y="10"/>
                    <a:pt x="203" y="50"/>
                  </a:cubicBezTo>
                  <a:cubicBezTo>
                    <a:pt x="175" y="24"/>
                    <a:pt x="135" y="13"/>
                    <a:pt x="96" y="25"/>
                  </a:cubicBezTo>
                  <a:cubicBezTo>
                    <a:pt x="37" y="42"/>
                    <a:pt x="4" y="104"/>
                    <a:pt x="21" y="162"/>
                  </a:cubicBezTo>
                  <a:cubicBezTo>
                    <a:pt x="25" y="173"/>
                    <a:pt x="29" y="183"/>
                    <a:pt x="35" y="192"/>
                  </a:cubicBezTo>
                  <a:cubicBezTo>
                    <a:pt x="21" y="179"/>
                    <a:pt x="10" y="162"/>
                    <a:pt x="4" y="142"/>
                  </a:cubicBezTo>
                  <a:close/>
                </a:path>
              </a:pathLst>
            </a:custGeom>
            <a:solidFill>
              <a:srgbClr val="FFFFFF">
                <a:alpha val="20890"/>
              </a:srgbClr>
            </a:solidFill>
            <a:ln>
              <a:noFill/>
            </a:ln>
          </p:spPr>
          <p:txBody>
            <a:bodyPr spcFirstLastPara="1" wrap="square" lIns="90000" tIns="24100" rIns="90000" bIns="2410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94" name="Google Shape;1964;p39">
              <a:extLst>
                <a:ext uri="{FF2B5EF4-FFF2-40B4-BE49-F238E27FC236}">
                  <a16:creationId xmlns:a16="http://schemas.microsoft.com/office/drawing/2014/main" id="{8EC4F5A9-FF36-CB0C-82F3-413F8811B87E}"/>
                </a:ext>
              </a:extLst>
            </p:cNvPr>
            <p:cNvSpPr/>
            <p:nvPr/>
          </p:nvSpPr>
          <p:spPr>
            <a:xfrm rot="6331355">
              <a:off x="441685" y="4072142"/>
              <a:ext cx="226525" cy="226525"/>
            </a:xfrm>
            <a:custGeom>
              <a:avLst/>
              <a:gdLst/>
              <a:ahLst/>
              <a:cxnLst/>
              <a:rect l="l" t="t" r="r" b="b"/>
              <a:pathLst>
                <a:path w="217" h="217" extrusionOk="0">
                  <a:moveTo>
                    <a:pt x="213" y="78"/>
                  </a:moveTo>
                  <a:cubicBezTo>
                    <a:pt x="230" y="135"/>
                    <a:pt x="197" y="195"/>
                    <a:pt x="140" y="213"/>
                  </a:cubicBezTo>
                  <a:cubicBezTo>
                    <a:pt x="82" y="230"/>
                    <a:pt x="22" y="197"/>
                    <a:pt x="4" y="139"/>
                  </a:cubicBezTo>
                  <a:cubicBezTo>
                    <a:pt x="-13" y="82"/>
                    <a:pt x="20" y="21"/>
                    <a:pt x="78" y="4"/>
                  </a:cubicBezTo>
                  <a:cubicBezTo>
                    <a:pt x="135" y="-13"/>
                    <a:pt x="196" y="20"/>
                    <a:pt x="213" y="78"/>
                  </a:cubicBezTo>
                  <a:close/>
                </a:path>
              </a:pathLst>
            </a:custGeom>
            <a:solidFill>
              <a:schemeClr val="lt2"/>
            </a:solidFill>
            <a:ln>
              <a:noFill/>
            </a:ln>
          </p:spPr>
          <p:txBody>
            <a:bodyPr spcFirstLastPara="1" wrap="square" lIns="90000" tIns="33100" rIns="90000" bIns="3310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95" name="Google Shape;1965;p39">
              <a:extLst>
                <a:ext uri="{FF2B5EF4-FFF2-40B4-BE49-F238E27FC236}">
                  <a16:creationId xmlns:a16="http://schemas.microsoft.com/office/drawing/2014/main" id="{615656C7-19C5-78BA-495E-ADEA59E7A001}"/>
                </a:ext>
              </a:extLst>
            </p:cNvPr>
            <p:cNvSpPr/>
            <p:nvPr/>
          </p:nvSpPr>
          <p:spPr>
            <a:xfrm rot="6331355">
              <a:off x="454594" y="4086216"/>
              <a:ext cx="200428" cy="199384"/>
            </a:xfrm>
            <a:custGeom>
              <a:avLst/>
              <a:gdLst/>
              <a:ahLst/>
              <a:cxnLst/>
              <a:rect l="l" t="t" r="r" b="b"/>
              <a:pathLst>
                <a:path w="192" h="191" extrusionOk="0">
                  <a:moveTo>
                    <a:pt x="188" y="68"/>
                  </a:moveTo>
                  <a:cubicBezTo>
                    <a:pt x="203" y="119"/>
                    <a:pt x="174" y="172"/>
                    <a:pt x="123" y="187"/>
                  </a:cubicBezTo>
                  <a:cubicBezTo>
                    <a:pt x="72" y="202"/>
                    <a:pt x="19" y="174"/>
                    <a:pt x="4" y="123"/>
                  </a:cubicBezTo>
                  <a:cubicBezTo>
                    <a:pt x="-11" y="72"/>
                    <a:pt x="17" y="19"/>
                    <a:pt x="68" y="4"/>
                  </a:cubicBezTo>
                  <a:cubicBezTo>
                    <a:pt x="119" y="-11"/>
                    <a:pt x="173" y="17"/>
                    <a:pt x="188" y="68"/>
                  </a:cubicBezTo>
                  <a:close/>
                </a:path>
              </a:pathLst>
            </a:custGeom>
            <a:solidFill>
              <a:schemeClr val="dk2"/>
            </a:solidFill>
            <a:ln>
              <a:noFill/>
            </a:ln>
          </p:spPr>
          <p:txBody>
            <a:bodyPr spcFirstLastPara="1" wrap="square" lIns="90000" tIns="23750" rIns="90000" bIns="2375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96" name="Google Shape;1966;p39">
              <a:extLst>
                <a:ext uri="{FF2B5EF4-FFF2-40B4-BE49-F238E27FC236}">
                  <a16:creationId xmlns:a16="http://schemas.microsoft.com/office/drawing/2014/main" id="{FE9A02A4-61DA-57A6-628A-D594899E9445}"/>
                </a:ext>
              </a:extLst>
            </p:cNvPr>
            <p:cNvSpPr/>
            <p:nvPr/>
          </p:nvSpPr>
          <p:spPr>
            <a:xfrm rot="6331355">
              <a:off x="468826" y="4099283"/>
              <a:ext cx="172242" cy="172242"/>
            </a:xfrm>
            <a:custGeom>
              <a:avLst/>
              <a:gdLst/>
              <a:ahLst/>
              <a:cxnLst/>
              <a:rect l="l" t="t" r="r" b="b"/>
              <a:pathLst>
                <a:path w="165" h="165" extrusionOk="0">
                  <a:moveTo>
                    <a:pt x="162" y="59"/>
                  </a:moveTo>
                  <a:cubicBezTo>
                    <a:pt x="175" y="103"/>
                    <a:pt x="150" y="148"/>
                    <a:pt x="106" y="161"/>
                  </a:cubicBezTo>
                  <a:cubicBezTo>
                    <a:pt x="62" y="174"/>
                    <a:pt x="17" y="150"/>
                    <a:pt x="4" y="106"/>
                  </a:cubicBezTo>
                  <a:cubicBezTo>
                    <a:pt x="-9" y="62"/>
                    <a:pt x="16" y="17"/>
                    <a:pt x="59" y="4"/>
                  </a:cubicBezTo>
                  <a:cubicBezTo>
                    <a:pt x="103" y="-9"/>
                    <a:pt x="149" y="15"/>
                    <a:pt x="162" y="59"/>
                  </a:cubicBezTo>
                  <a:close/>
                </a:path>
              </a:pathLst>
            </a:custGeom>
            <a:solidFill>
              <a:srgbClr val="F7AD3A"/>
            </a:solidFill>
            <a:ln>
              <a:noFill/>
            </a:ln>
          </p:spPr>
          <p:txBody>
            <a:bodyPr spcFirstLastPara="1" wrap="square" lIns="90000" tIns="14400" rIns="90000" bIns="1440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97" name="Google Shape;1967;p39">
              <a:extLst>
                <a:ext uri="{FF2B5EF4-FFF2-40B4-BE49-F238E27FC236}">
                  <a16:creationId xmlns:a16="http://schemas.microsoft.com/office/drawing/2014/main" id="{51DB7E6B-F146-EEA4-632A-DE77C1F3F8ED}"/>
                </a:ext>
              </a:extLst>
            </p:cNvPr>
            <p:cNvSpPr/>
            <p:nvPr/>
          </p:nvSpPr>
          <p:spPr>
            <a:xfrm rot="6331355">
              <a:off x="447325" y="4147526"/>
              <a:ext cx="212954" cy="76204"/>
            </a:xfrm>
            <a:custGeom>
              <a:avLst/>
              <a:gdLst/>
              <a:ahLst/>
              <a:cxnLst/>
              <a:rect l="l" t="t" r="r" b="b"/>
              <a:pathLst>
                <a:path w="204" h="73" extrusionOk="0">
                  <a:moveTo>
                    <a:pt x="204" y="13"/>
                  </a:moveTo>
                  <a:lnTo>
                    <a:pt x="3" y="73"/>
                  </a:lnTo>
                  <a:lnTo>
                    <a:pt x="0" y="60"/>
                  </a:lnTo>
                  <a:lnTo>
                    <a:pt x="201" y="0"/>
                  </a:lnTo>
                  <a:lnTo>
                    <a:pt x="204" y="13"/>
                  </a:lnTo>
                  <a:close/>
                </a:path>
              </a:pathLst>
            </a:custGeom>
            <a:solidFill>
              <a:schemeClr val="l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98" name="Google Shape;1968;p39">
              <a:extLst>
                <a:ext uri="{FF2B5EF4-FFF2-40B4-BE49-F238E27FC236}">
                  <a16:creationId xmlns:a16="http://schemas.microsoft.com/office/drawing/2014/main" id="{8031B9E3-FE7A-B43A-513A-51231572531F}"/>
                </a:ext>
              </a:extLst>
            </p:cNvPr>
            <p:cNvSpPr/>
            <p:nvPr/>
          </p:nvSpPr>
          <p:spPr>
            <a:xfrm rot="6331355">
              <a:off x="453423" y="4153957"/>
              <a:ext cx="194164" cy="63678"/>
            </a:xfrm>
            <a:custGeom>
              <a:avLst/>
              <a:gdLst/>
              <a:ahLst/>
              <a:cxnLst/>
              <a:rect l="l" t="t" r="r" b="b"/>
              <a:pathLst>
                <a:path w="186" h="61" extrusionOk="0">
                  <a:moveTo>
                    <a:pt x="184" y="0"/>
                  </a:moveTo>
                  <a:cubicBezTo>
                    <a:pt x="185" y="2"/>
                    <a:pt x="185" y="5"/>
                    <a:pt x="186" y="7"/>
                  </a:cubicBezTo>
                  <a:lnTo>
                    <a:pt x="2" y="61"/>
                  </a:lnTo>
                  <a:cubicBezTo>
                    <a:pt x="1" y="59"/>
                    <a:pt x="0" y="57"/>
                    <a:pt x="0" y="55"/>
                  </a:cubicBezTo>
                  <a:lnTo>
                    <a:pt x="184" y="0"/>
                  </a:lnTo>
                  <a:close/>
                </a:path>
              </a:pathLst>
            </a:custGeom>
            <a:solidFill>
              <a:srgbClr val="FFFFFF">
                <a:alpha val="20890"/>
              </a:srgbClr>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99" name="Google Shape;1969;p39">
              <a:extLst>
                <a:ext uri="{FF2B5EF4-FFF2-40B4-BE49-F238E27FC236}">
                  <a16:creationId xmlns:a16="http://schemas.microsoft.com/office/drawing/2014/main" id="{34DECB96-9040-B73D-F479-19B361A0172D}"/>
                </a:ext>
              </a:extLst>
            </p:cNvPr>
            <p:cNvSpPr/>
            <p:nvPr/>
          </p:nvSpPr>
          <p:spPr>
            <a:xfrm rot="6331355">
              <a:off x="369981" y="4086144"/>
              <a:ext cx="257842" cy="243227"/>
            </a:xfrm>
            <a:custGeom>
              <a:avLst/>
              <a:gdLst/>
              <a:ahLst/>
              <a:cxnLst/>
              <a:rect l="l" t="t" r="r" b="b"/>
              <a:pathLst>
                <a:path w="247" h="233" extrusionOk="0">
                  <a:moveTo>
                    <a:pt x="241" y="60"/>
                  </a:moveTo>
                  <a:cubicBezTo>
                    <a:pt x="263" y="131"/>
                    <a:pt x="222" y="206"/>
                    <a:pt x="151" y="227"/>
                  </a:cubicBezTo>
                  <a:cubicBezTo>
                    <a:pt x="93" y="244"/>
                    <a:pt x="32" y="221"/>
                    <a:pt x="0" y="172"/>
                  </a:cubicBezTo>
                  <a:cubicBezTo>
                    <a:pt x="34" y="204"/>
                    <a:pt x="83" y="217"/>
                    <a:pt x="130" y="203"/>
                  </a:cubicBezTo>
                  <a:cubicBezTo>
                    <a:pt x="201" y="182"/>
                    <a:pt x="242" y="107"/>
                    <a:pt x="221" y="36"/>
                  </a:cubicBezTo>
                  <a:cubicBezTo>
                    <a:pt x="217" y="23"/>
                    <a:pt x="211" y="11"/>
                    <a:pt x="204" y="0"/>
                  </a:cubicBezTo>
                  <a:cubicBezTo>
                    <a:pt x="221" y="16"/>
                    <a:pt x="234" y="36"/>
                    <a:pt x="241" y="60"/>
                  </a:cubicBezTo>
                  <a:close/>
                </a:path>
              </a:pathLst>
            </a:custGeom>
            <a:solidFill>
              <a:schemeClr val="accent3"/>
            </a:solidFill>
            <a:ln>
              <a:noFill/>
            </a:ln>
          </p:spPr>
          <p:txBody>
            <a:bodyPr spcFirstLastPara="1" wrap="square" lIns="90000" tIns="38875" rIns="90000" bIns="38875"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100" name="Google Shape;1970;p39">
              <a:extLst>
                <a:ext uri="{FF2B5EF4-FFF2-40B4-BE49-F238E27FC236}">
                  <a16:creationId xmlns:a16="http://schemas.microsoft.com/office/drawing/2014/main" id="{68125ED2-A8D3-AB92-6706-8F102B7614CC}"/>
                </a:ext>
              </a:extLst>
            </p:cNvPr>
            <p:cNvSpPr/>
            <p:nvPr/>
          </p:nvSpPr>
          <p:spPr>
            <a:xfrm rot="6331355">
              <a:off x="494030" y="4067887"/>
              <a:ext cx="211910" cy="199384"/>
            </a:xfrm>
            <a:custGeom>
              <a:avLst/>
              <a:gdLst/>
              <a:ahLst/>
              <a:cxnLst/>
              <a:rect l="l" t="t" r="r" b="b"/>
              <a:pathLst>
                <a:path w="203" h="191" extrusionOk="0">
                  <a:moveTo>
                    <a:pt x="5" y="142"/>
                  </a:moveTo>
                  <a:cubicBezTo>
                    <a:pt x="-13" y="83"/>
                    <a:pt x="21" y="22"/>
                    <a:pt x="79" y="4"/>
                  </a:cubicBezTo>
                  <a:cubicBezTo>
                    <a:pt x="127" y="-10"/>
                    <a:pt x="177" y="10"/>
                    <a:pt x="203" y="49"/>
                  </a:cubicBezTo>
                  <a:cubicBezTo>
                    <a:pt x="176" y="24"/>
                    <a:pt x="135" y="13"/>
                    <a:pt x="96" y="25"/>
                  </a:cubicBezTo>
                  <a:cubicBezTo>
                    <a:pt x="38" y="42"/>
                    <a:pt x="4" y="103"/>
                    <a:pt x="22" y="162"/>
                  </a:cubicBezTo>
                  <a:cubicBezTo>
                    <a:pt x="25" y="173"/>
                    <a:pt x="30" y="182"/>
                    <a:pt x="35" y="191"/>
                  </a:cubicBezTo>
                  <a:cubicBezTo>
                    <a:pt x="21" y="178"/>
                    <a:pt x="11" y="161"/>
                    <a:pt x="5" y="142"/>
                  </a:cubicBezTo>
                  <a:close/>
                </a:path>
              </a:pathLst>
            </a:custGeom>
            <a:solidFill>
              <a:srgbClr val="FFFFFF">
                <a:alpha val="20890"/>
              </a:srgbClr>
            </a:solidFill>
            <a:ln>
              <a:noFill/>
            </a:ln>
          </p:spPr>
          <p:txBody>
            <a:bodyPr spcFirstLastPara="1" wrap="square" lIns="90000" tIns="23750" rIns="90000" bIns="2375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101" name="Google Shape;1971;p39">
              <a:extLst>
                <a:ext uri="{FF2B5EF4-FFF2-40B4-BE49-F238E27FC236}">
                  <a16:creationId xmlns:a16="http://schemas.microsoft.com/office/drawing/2014/main" id="{D1B4E6E1-CAC6-BA36-E2D3-B0538C3396C7}"/>
                </a:ext>
              </a:extLst>
            </p:cNvPr>
            <p:cNvSpPr/>
            <p:nvPr/>
          </p:nvSpPr>
          <p:spPr>
            <a:xfrm rot="6331355">
              <a:off x="658010" y="4543526"/>
              <a:ext cx="227569" cy="226525"/>
            </a:xfrm>
            <a:custGeom>
              <a:avLst/>
              <a:gdLst/>
              <a:ahLst/>
              <a:cxnLst/>
              <a:rect l="l" t="t" r="r" b="b"/>
              <a:pathLst>
                <a:path w="218" h="217" extrusionOk="0">
                  <a:moveTo>
                    <a:pt x="15" y="53"/>
                  </a:moveTo>
                  <a:cubicBezTo>
                    <a:pt x="46" y="2"/>
                    <a:pt x="113" y="-16"/>
                    <a:pt x="164" y="15"/>
                  </a:cubicBezTo>
                  <a:cubicBezTo>
                    <a:pt x="216" y="46"/>
                    <a:pt x="233" y="112"/>
                    <a:pt x="202" y="164"/>
                  </a:cubicBezTo>
                  <a:cubicBezTo>
                    <a:pt x="172" y="215"/>
                    <a:pt x="105" y="233"/>
                    <a:pt x="53" y="202"/>
                  </a:cubicBezTo>
                  <a:cubicBezTo>
                    <a:pt x="2" y="171"/>
                    <a:pt x="-16" y="105"/>
                    <a:pt x="15" y="53"/>
                  </a:cubicBezTo>
                  <a:close/>
                </a:path>
              </a:pathLst>
            </a:custGeom>
            <a:solidFill>
              <a:schemeClr val="lt2"/>
            </a:solidFill>
            <a:ln>
              <a:noFill/>
            </a:ln>
          </p:spPr>
          <p:txBody>
            <a:bodyPr spcFirstLastPara="1" wrap="square" lIns="90000" tIns="33100" rIns="90000" bIns="3310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102" name="Google Shape;1972;p39">
              <a:extLst>
                <a:ext uri="{FF2B5EF4-FFF2-40B4-BE49-F238E27FC236}">
                  <a16:creationId xmlns:a16="http://schemas.microsoft.com/office/drawing/2014/main" id="{81DF50BE-BB1D-773A-88C3-688052B90B09}"/>
                </a:ext>
              </a:extLst>
            </p:cNvPr>
            <p:cNvSpPr/>
            <p:nvPr/>
          </p:nvSpPr>
          <p:spPr>
            <a:xfrm rot="6331355">
              <a:off x="671581" y="4557097"/>
              <a:ext cx="200428" cy="199384"/>
            </a:xfrm>
            <a:custGeom>
              <a:avLst/>
              <a:gdLst/>
              <a:ahLst/>
              <a:cxnLst/>
              <a:rect l="l" t="t" r="r" b="b"/>
              <a:pathLst>
                <a:path w="192" h="191" extrusionOk="0">
                  <a:moveTo>
                    <a:pt x="13" y="47"/>
                  </a:moveTo>
                  <a:cubicBezTo>
                    <a:pt x="40" y="1"/>
                    <a:pt x="99" y="-14"/>
                    <a:pt x="145" y="13"/>
                  </a:cubicBezTo>
                  <a:cubicBezTo>
                    <a:pt x="190" y="40"/>
                    <a:pt x="205" y="99"/>
                    <a:pt x="178" y="144"/>
                  </a:cubicBezTo>
                  <a:cubicBezTo>
                    <a:pt x="151" y="190"/>
                    <a:pt x="92" y="205"/>
                    <a:pt x="47" y="178"/>
                  </a:cubicBezTo>
                  <a:cubicBezTo>
                    <a:pt x="1" y="151"/>
                    <a:pt x="-14" y="92"/>
                    <a:pt x="13" y="47"/>
                  </a:cubicBezTo>
                  <a:close/>
                </a:path>
              </a:pathLst>
            </a:custGeom>
            <a:solidFill>
              <a:schemeClr val="dk2"/>
            </a:solidFill>
            <a:ln>
              <a:noFill/>
            </a:ln>
          </p:spPr>
          <p:txBody>
            <a:bodyPr spcFirstLastPara="1" wrap="square" lIns="90000" tIns="23750" rIns="90000" bIns="2375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103" name="Google Shape;1973;p39">
              <a:extLst>
                <a:ext uri="{FF2B5EF4-FFF2-40B4-BE49-F238E27FC236}">
                  <a16:creationId xmlns:a16="http://schemas.microsoft.com/office/drawing/2014/main" id="{F641C55F-F496-32B5-D640-CC3C1BD707C0}"/>
                </a:ext>
              </a:extLst>
            </p:cNvPr>
            <p:cNvSpPr/>
            <p:nvPr/>
          </p:nvSpPr>
          <p:spPr>
            <a:xfrm rot="6331355">
              <a:off x="685813" y="4570164"/>
              <a:ext cx="172242" cy="172242"/>
            </a:xfrm>
            <a:custGeom>
              <a:avLst/>
              <a:gdLst/>
              <a:ahLst/>
              <a:cxnLst/>
              <a:rect l="l" t="t" r="r" b="b"/>
              <a:pathLst>
                <a:path w="165" h="165" extrusionOk="0">
                  <a:moveTo>
                    <a:pt x="12" y="40"/>
                  </a:moveTo>
                  <a:cubicBezTo>
                    <a:pt x="35" y="1"/>
                    <a:pt x="86" y="-11"/>
                    <a:pt x="125" y="12"/>
                  </a:cubicBezTo>
                  <a:cubicBezTo>
                    <a:pt x="164" y="35"/>
                    <a:pt x="177" y="86"/>
                    <a:pt x="154" y="124"/>
                  </a:cubicBezTo>
                  <a:cubicBezTo>
                    <a:pt x="130" y="164"/>
                    <a:pt x="80" y="176"/>
                    <a:pt x="41" y="153"/>
                  </a:cubicBezTo>
                  <a:cubicBezTo>
                    <a:pt x="2" y="130"/>
                    <a:pt x="-11" y="79"/>
                    <a:pt x="12" y="40"/>
                  </a:cubicBezTo>
                  <a:close/>
                </a:path>
              </a:pathLst>
            </a:custGeom>
            <a:solidFill>
              <a:srgbClr val="FFFFFF">
                <a:alpha val="20890"/>
              </a:srgbClr>
            </a:solidFill>
            <a:ln>
              <a:noFill/>
            </a:ln>
          </p:spPr>
          <p:txBody>
            <a:bodyPr spcFirstLastPara="1" wrap="square" lIns="90000" tIns="14400" rIns="90000" bIns="1440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104" name="Google Shape;1974;p39">
              <a:extLst>
                <a:ext uri="{FF2B5EF4-FFF2-40B4-BE49-F238E27FC236}">
                  <a16:creationId xmlns:a16="http://schemas.microsoft.com/office/drawing/2014/main" id="{21C6A40D-96B9-325C-6805-C418420047D7}"/>
                </a:ext>
              </a:extLst>
            </p:cNvPr>
            <p:cNvSpPr/>
            <p:nvPr/>
          </p:nvSpPr>
          <p:spPr>
            <a:xfrm rot="6331355">
              <a:off x="674554" y="4595841"/>
              <a:ext cx="195208" cy="123179"/>
            </a:xfrm>
            <a:custGeom>
              <a:avLst/>
              <a:gdLst/>
              <a:ahLst/>
              <a:cxnLst/>
              <a:rect l="l" t="t" r="r" b="b"/>
              <a:pathLst>
                <a:path w="187" h="118" extrusionOk="0">
                  <a:moveTo>
                    <a:pt x="7" y="0"/>
                  </a:moveTo>
                  <a:lnTo>
                    <a:pt x="187" y="106"/>
                  </a:lnTo>
                  <a:lnTo>
                    <a:pt x="180" y="118"/>
                  </a:lnTo>
                  <a:lnTo>
                    <a:pt x="0" y="11"/>
                  </a:lnTo>
                  <a:lnTo>
                    <a:pt x="7" y="0"/>
                  </a:lnTo>
                  <a:close/>
                </a:path>
              </a:pathLst>
            </a:custGeom>
            <a:solidFill>
              <a:schemeClr val="l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105" name="Google Shape;1975;p39">
              <a:extLst>
                <a:ext uri="{FF2B5EF4-FFF2-40B4-BE49-F238E27FC236}">
                  <a16:creationId xmlns:a16="http://schemas.microsoft.com/office/drawing/2014/main" id="{C243D5D6-065B-D445-B8C3-8F6E01530496}"/>
                </a:ext>
              </a:extLst>
            </p:cNvPr>
            <p:cNvSpPr/>
            <p:nvPr/>
          </p:nvSpPr>
          <p:spPr>
            <a:xfrm rot="6331355">
              <a:off x="687069" y="4605496"/>
              <a:ext cx="175374" cy="108565"/>
            </a:xfrm>
            <a:custGeom>
              <a:avLst/>
              <a:gdLst/>
              <a:ahLst/>
              <a:cxnLst/>
              <a:rect l="l" t="t" r="r" b="b"/>
              <a:pathLst>
                <a:path w="168" h="104" extrusionOk="0">
                  <a:moveTo>
                    <a:pt x="0" y="6"/>
                  </a:moveTo>
                  <a:cubicBezTo>
                    <a:pt x="1" y="4"/>
                    <a:pt x="2" y="2"/>
                    <a:pt x="3" y="0"/>
                  </a:cubicBezTo>
                  <a:lnTo>
                    <a:pt x="168" y="98"/>
                  </a:lnTo>
                  <a:cubicBezTo>
                    <a:pt x="167" y="100"/>
                    <a:pt x="166" y="102"/>
                    <a:pt x="165" y="104"/>
                  </a:cubicBezTo>
                  <a:lnTo>
                    <a:pt x="0" y="6"/>
                  </a:lnTo>
                  <a:close/>
                </a:path>
              </a:pathLst>
            </a:custGeom>
            <a:solidFill>
              <a:srgbClr val="FFFFFF">
                <a:alpha val="20890"/>
              </a:srgbClr>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106" name="Google Shape;1976;p39">
              <a:extLst>
                <a:ext uri="{FF2B5EF4-FFF2-40B4-BE49-F238E27FC236}">
                  <a16:creationId xmlns:a16="http://schemas.microsoft.com/office/drawing/2014/main" id="{6AE934E1-641F-5ADE-05E4-1DA8A383C47A}"/>
                </a:ext>
              </a:extLst>
            </p:cNvPr>
            <p:cNvSpPr/>
            <p:nvPr/>
          </p:nvSpPr>
          <p:spPr>
            <a:xfrm rot="6331355">
              <a:off x="586968" y="4557025"/>
              <a:ext cx="257842" cy="243227"/>
            </a:xfrm>
            <a:custGeom>
              <a:avLst/>
              <a:gdLst/>
              <a:ahLst/>
              <a:cxnLst/>
              <a:rect l="l" t="t" r="r" b="b"/>
              <a:pathLst>
                <a:path w="247" h="233" extrusionOk="0">
                  <a:moveTo>
                    <a:pt x="242" y="60"/>
                  </a:moveTo>
                  <a:cubicBezTo>
                    <a:pt x="263" y="132"/>
                    <a:pt x="222" y="206"/>
                    <a:pt x="151" y="227"/>
                  </a:cubicBezTo>
                  <a:cubicBezTo>
                    <a:pt x="93" y="245"/>
                    <a:pt x="32" y="221"/>
                    <a:pt x="0" y="172"/>
                  </a:cubicBezTo>
                  <a:cubicBezTo>
                    <a:pt x="34" y="204"/>
                    <a:pt x="83" y="217"/>
                    <a:pt x="130" y="203"/>
                  </a:cubicBezTo>
                  <a:cubicBezTo>
                    <a:pt x="201" y="182"/>
                    <a:pt x="242" y="107"/>
                    <a:pt x="221" y="36"/>
                  </a:cubicBezTo>
                  <a:cubicBezTo>
                    <a:pt x="217" y="23"/>
                    <a:pt x="211" y="11"/>
                    <a:pt x="204" y="0"/>
                  </a:cubicBezTo>
                  <a:cubicBezTo>
                    <a:pt x="221" y="16"/>
                    <a:pt x="234" y="36"/>
                    <a:pt x="242" y="60"/>
                  </a:cubicBezTo>
                  <a:close/>
                </a:path>
              </a:pathLst>
            </a:custGeom>
            <a:solidFill>
              <a:schemeClr val="accent3"/>
            </a:solidFill>
            <a:ln>
              <a:noFill/>
            </a:ln>
          </p:spPr>
          <p:txBody>
            <a:bodyPr spcFirstLastPara="1" wrap="square" lIns="90000" tIns="38875" rIns="90000" bIns="38875"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107" name="Google Shape;1977;p39">
              <a:extLst>
                <a:ext uri="{FF2B5EF4-FFF2-40B4-BE49-F238E27FC236}">
                  <a16:creationId xmlns:a16="http://schemas.microsoft.com/office/drawing/2014/main" id="{C5214459-42BF-B951-1033-A1697D80EB86}"/>
                </a:ext>
              </a:extLst>
            </p:cNvPr>
            <p:cNvSpPr/>
            <p:nvPr/>
          </p:nvSpPr>
          <p:spPr>
            <a:xfrm rot="6331355">
              <a:off x="711016" y="4538768"/>
              <a:ext cx="211910" cy="199384"/>
            </a:xfrm>
            <a:custGeom>
              <a:avLst/>
              <a:gdLst/>
              <a:ahLst/>
              <a:cxnLst/>
              <a:rect l="l" t="t" r="r" b="b"/>
              <a:pathLst>
                <a:path w="203" h="191" extrusionOk="0">
                  <a:moveTo>
                    <a:pt x="5" y="142"/>
                  </a:moveTo>
                  <a:cubicBezTo>
                    <a:pt x="-12" y="83"/>
                    <a:pt x="21" y="22"/>
                    <a:pt x="80" y="4"/>
                  </a:cubicBezTo>
                  <a:cubicBezTo>
                    <a:pt x="127" y="-10"/>
                    <a:pt x="177" y="10"/>
                    <a:pt x="203" y="50"/>
                  </a:cubicBezTo>
                  <a:cubicBezTo>
                    <a:pt x="176" y="24"/>
                    <a:pt x="136" y="13"/>
                    <a:pt x="97" y="24"/>
                  </a:cubicBezTo>
                  <a:cubicBezTo>
                    <a:pt x="38" y="42"/>
                    <a:pt x="5" y="103"/>
                    <a:pt x="22" y="162"/>
                  </a:cubicBezTo>
                  <a:cubicBezTo>
                    <a:pt x="25" y="173"/>
                    <a:pt x="30" y="182"/>
                    <a:pt x="36" y="191"/>
                  </a:cubicBezTo>
                  <a:cubicBezTo>
                    <a:pt x="22" y="178"/>
                    <a:pt x="11" y="161"/>
                    <a:pt x="5" y="142"/>
                  </a:cubicBezTo>
                  <a:close/>
                </a:path>
              </a:pathLst>
            </a:custGeom>
            <a:solidFill>
              <a:srgbClr val="FFFFFF">
                <a:alpha val="20890"/>
              </a:srgbClr>
            </a:solidFill>
            <a:ln>
              <a:noFill/>
            </a:ln>
          </p:spPr>
          <p:txBody>
            <a:bodyPr spcFirstLastPara="1" wrap="square" lIns="90000" tIns="23750" rIns="90000" bIns="2375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108" name="Google Shape;1978;p39">
              <a:extLst>
                <a:ext uri="{FF2B5EF4-FFF2-40B4-BE49-F238E27FC236}">
                  <a16:creationId xmlns:a16="http://schemas.microsoft.com/office/drawing/2014/main" id="{21025DBD-8F04-99B0-C869-6C428CC482DF}"/>
                </a:ext>
              </a:extLst>
            </p:cNvPr>
            <p:cNvSpPr/>
            <p:nvPr/>
          </p:nvSpPr>
          <p:spPr>
            <a:xfrm rot="6331355">
              <a:off x="1537" y="4275997"/>
              <a:ext cx="226525" cy="226525"/>
            </a:xfrm>
            <a:custGeom>
              <a:avLst/>
              <a:gdLst/>
              <a:ahLst/>
              <a:cxnLst/>
              <a:rect l="l" t="t" r="r" b="b"/>
              <a:pathLst>
                <a:path w="217" h="217" extrusionOk="0">
                  <a:moveTo>
                    <a:pt x="208" y="153"/>
                  </a:moveTo>
                  <a:cubicBezTo>
                    <a:pt x="183" y="207"/>
                    <a:pt x="119" y="232"/>
                    <a:pt x="64" y="207"/>
                  </a:cubicBezTo>
                  <a:cubicBezTo>
                    <a:pt x="9" y="183"/>
                    <a:pt x="-15" y="118"/>
                    <a:pt x="9" y="64"/>
                  </a:cubicBezTo>
                  <a:cubicBezTo>
                    <a:pt x="34" y="9"/>
                    <a:pt x="98" y="-15"/>
                    <a:pt x="153" y="9"/>
                  </a:cubicBezTo>
                  <a:cubicBezTo>
                    <a:pt x="208" y="34"/>
                    <a:pt x="232" y="98"/>
                    <a:pt x="208" y="153"/>
                  </a:cubicBezTo>
                  <a:close/>
                </a:path>
              </a:pathLst>
            </a:custGeom>
            <a:solidFill>
              <a:schemeClr val="lt2"/>
            </a:solidFill>
            <a:ln>
              <a:noFill/>
            </a:ln>
          </p:spPr>
          <p:txBody>
            <a:bodyPr spcFirstLastPara="1" wrap="square" lIns="90000" tIns="33100" rIns="90000" bIns="3310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109" name="Google Shape;1979;p39">
              <a:extLst>
                <a:ext uri="{FF2B5EF4-FFF2-40B4-BE49-F238E27FC236}">
                  <a16:creationId xmlns:a16="http://schemas.microsoft.com/office/drawing/2014/main" id="{233F1047-CBD4-F8C9-1D80-9DFF4C16BF69}"/>
                </a:ext>
              </a:extLst>
            </p:cNvPr>
            <p:cNvSpPr/>
            <p:nvPr/>
          </p:nvSpPr>
          <p:spPr>
            <a:xfrm rot="6331355">
              <a:off x="15228" y="4288683"/>
              <a:ext cx="200428" cy="200428"/>
            </a:xfrm>
            <a:custGeom>
              <a:avLst/>
              <a:gdLst/>
              <a:ahLst/>
              <a:cxnLst/>
              <a:rect l="l" t="t" r="r" b="b"/>
              <a:pathLst>
                <a:path w="192" h="192" extrusionOk="0">
                  <a:moveTo>
                    <a:pt x="184" y="136"/>
                  </a:moveTo>
                  <a:cubicBezTo>
                    <a:pt x="162" y="184"/>
                    <a:pt x="105" y="205"/>
                    <a:pt x="57" y="184"/>
                  </a:cubicBezTo>
                  <a:cubicBezTo>
                    <a:pt x="8" y="162"/>
                    <a:pt x="-13" y="105"/>
                    <a:pt x="9" y="57"/>
                  </a:cubicBezTo>
                  <a:cubicBezTo>
                    <a:pt x="30" y="9"/>
                    <a:pt x="87" y="-13"/>
                    <a:pt x="136" y="9"/>
                  </a:cubicBezTo>
                  <a:cubicBezTo>
                    <a:pt x="184" y="31"/>
                    <a:pt x="206" y="87"/>
                    <a:pt x="184" y="136"/>
                  </a:cubicBezTo>
                  <a:close/>
                </a:path>
              </a:pathLst>
            </a:custGeom>
            <a:solidFill>
              <a:schemeClr val="dk2"/>
            </a:solidFill>
            <a:ln>
              <a:noFill/>
            </a:ln>
          </p:spPr>
          <p:txBody>
            <a:bodyPr spcFirstLastPara="1" wrap="square" lIns="90000" tIns="24100" rIns="90000" bIns="2410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110" name="Google Shape;1980;p39">
              <a:extLst>
                <a:ext uri="{FF2B5EF4-FFF2-40B4-BE49-F238E27FC236}">
                  <a16:creationId xmlns:a16="http://schemas.microsoft.com/office/drawing/2014/main" id="{C7264F71-18F0-547F-16BC-232D58C4C1E8}"/>
                </a:ext>
              </a:extLst>
            </p:cNvPr>
            <p:cNvSpPr/>
            <p:nvPr/>
          </p:nvSpPr>
          <p:spPr>
            <a:xfrm rot="6331355">
              <a:off x="28678" y="4303138"/>
              <a:ext cx="172242" cy="172242"/>
            </a:xfrm>
            <a:custGeom>
              <a:avLst/>
              <a:gdLst/>
              <a:ahLst/>
              <a:cxnLst/>
              <a:rect l="l" t="t" r="r" b="b"/>
              <a:pathLst>
                <a:path w="165" h="165" extrusionOk="0">
                  <a:moveTo>
                    <a:pt x="158" y="116"/>
                  </a:moveTo>
                  <a:cubicBezTo>
                    <a:pt x="139" y="158"/>
                    <a:pt x="90" y="176"/>
                    <a:pt x="48" y="157"/>
                  </a:cubicBezTo>
                  <a:cubicBezTo>
                    <a:pt x="7" y="139"/>
                    <a:pt x="-12" y="90"/>
                    <a:pt x="7" y="48"/>
                  </a:cubicBezTo>
                  <a:cubicBezTo>
                    <a:pt x="26" y="7"/>
                    <a:pt x="75" y="-12"/>
                    <a:pt x="116" y="7"/>
                  </a:cubicBezTo>
                  <a:cubicBezTo>
                    <a:pt x="158" y="26"/>
                    <a:pt x="176" y="75"/>
                    <a:pt x="158" y="116"/>
                  </a:cubicBezTo>
                  <a:close/>
                </a:path>
              </a:pathLst>
            </a:custGeom>
            <a:solidFill>
              <a:srgbClr val="FFFFFF">
                <a:alpha val="20890"/>
              </a:srgbClr>
            </a:solidFill>
            <a:ln>
              <a:noFill/>
            </a:ln>
          </p:spPr>
          <p:txBody>
            <a:bodyPr spcFirstLastPara="1" wrap="square" lIns="90000" tIns="14400" rIns="90000" bIns="1440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111" name="Google Shape;1981;p39">
              <a:extLst>
                <a:ext uri="{FF2B5EF4-FFF2-40B4-BE49-F238E27FC236}">
                  <a16:creationId xmlns:a16="http://schemas.microsoft.com/office/drawing/2014/main" id="{1B6FD188-BDE1-DB29-642E-0A3799F82BAE}"/>
                </a:ext>
              </a:extLst>
            </p:cNvPr>
            <p:cNvSpPr/>
            <p:nvPr/>
          </p:nvSpPr>
          <p:spPr>
            <a:xfrm rot="6331355">
              <a:off x="11752" y="4336963"/>
              <a:ext cx="205647" cy="102302"/>
            </a:xfrm>
            <a:custGeom>
              <a:avLst/>
              <a:gdLst/>
              <a:ahLst/>
              <a:cxnLst/>
              <a:rect l="l" t="t" r="r" b="b"/>
              <a:pathLst>
                <a:path w="197" h="98" extrusionOk="0">
                  <a:moveTo>
                    <a:pt x="192" y="98"/>
                  </a:moveTo>
                  <a:lnTo>
                    <a:pt x="0" y="12"/>
                  </a:lnTo>
                  <a:lnTo>
                    <a:pt x="6" y="0"/>
                  </a:lnTo>
                  <a:lnTo>
                    <a:pt x="197" y="86"/>
                  </a:lnTo>
                  <a:lnTo>
                    <a:pt x="192" y="98"/>
                  </a:lnTo>
                  <a:close/>
                </a:path>
              </a:pathLst>
            </a:custGeom>
            <a:solidFill>
              <a:schemeClr val="l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112" name="Google Shape;1982;p39">
              <a:extLst>
                <a:ext uri="{FF2B5EF4-FFF2-40B4-BE49-F238E27FC236}">
                  <a16:creationId xmlns:a16="http://schemas.microsoft.com/office/drawing/2014/main" id="{247C8322-F174-41E1-985C-6B622D1708EB}"/>
                </a:ext>
              </a:extLst>
            </p:cNvPr>
            <p:cNvSpPr/>
            <p:nvPr/>
          </p:nvSpPr>
          <p:spPr>
            <a:xfrm rot="6331355">
              <a:off x="19453" y="4342427"/>
              <a:ext cx="184769" cy="87687"/>
            </a:xfrm>
            <a:custGeom>
              <a:avLst/>
              <a:gdLst/>
              <a:ahLst/>
              <a:cxnLst/>
              <a:rect l="l" t="t" r="r" b="b"/>
              <a:pathLst>
                <a:path w="177" h="84" extrusionOk="0">
                  <a:moveTo>
                    <a:pt x="177" y="78"/>
                  </a:moveTo>
                  <a:cubicBezTo>
                    <a:pt x="177" y="80"/>
                    <a:pt x="175" y="82"/>
                    <a:pt x="174" y="84"/>
                  </a:cubicBezTo>
                  <a:lnTo>
                    <a:pt x="0" y="6"/>
                  </a:lnTo>
                  <a:cubicBezTo>
                    <a:pt x="1" y="4"/>
                    <a:pt x="1" y="2"/>
                    <a:pt x="2" y="0"/>
                  </a:cubicBezTo>
                  <a:lnTo>
                    <a:pt x="177" y="78"/>
                  </a:lnTo>
                  <a:close/>
                </a:path>
              </a:pathLst>
            </a:custGeom>
            <a:solidFill>
              <a:srgbClr val="FFFFFF">
                <a:alpha val="20890"/>
              </a:srgbClr>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113" name="Google Shape;1983;p39">
              <a:extLst>
                <a:ext uri="{FF2B5EF4-FFF2-40B4-BE49-F238E27FC236}">
                  <a16:creationId xmlns:a16="http://schemas.microsoft.com/office/drawing/2014/main" id="{A128E544-5371-3343-EE4F-C326CA96C455}"/>
                </a:ext>
              </a:extLst>
            </p:cNvPr>
            <p:cNvSpPr/>
            <p:nvPr/>
          </p:nvSpPr>
          <p:spPr>
            <a:xfrm rot="6331355">
              <a:off x="-70167" y="4289999"/>
              <a:ext cx="257842" cy="243227"/>
            </a:xfrm>
            <a:custGeom>
              <a:avLst/>
              <a:gdLst/>
              <a:ahLst/>
              <a:cxnLst/>
              <a:rect l="l" t="t" r="r" b="b"/>
              <a:pathLst>
                <a:path w="247" h="233" extrusionOk="0">
                  <a:moveTo>
                    <a:pt x="241" y="60"/>
                  </a:moveTo>
                  <a:cubicBezTo>
                    <a:pt x="262" y="131"/>
                    <a:pt x="222" y="206"/>
                    <a:pt x="150" y="227"/>
                  </a:cubicBezTo>
                  <a:cubicBezTo>
                    <a:pt x="92" y="244"/>
                    <a:pt x="31" y="220"/>
                    <a:pt x="0" y="172"/>
                  </a:cubicBezTo>
                  <a:cubicBezTo>
                    <a:pt x="33" y="203"/>
                    <a:pt x="82" y="217"/>
                    <a:pt x="130" y="202"/>
                  </a:cubicBezTo>
                  <a:cubicBezTo>
                    <a:pt x="201" y="181"/>
                    <a:pt x="241" y="107"/>
                    <a:pt x="220" y="36"/>
                  </a:cubicBezTo>
                  <a:cubicBezTo>
                    <a:pt x="216" y="23"/>
                    <a:pt x="211" y="10"/>
                    <a:pt x="204" y="0"/>
                  </a:cubicBezTo>
                  <a:cubicBezTo>
                    <a:pt x="221" y="16"/>
                    <a:pt x="234" y="36"/>
                    <a:pt x="241" y="60"/>
                  </a:cubicBezTo>
                  <a:close/>
                </a:path>
              </a:pathLst>
            </a:custGeom>
            <a:solidFill>
              <a:schemeClr val="accent3"/>
            </a:solidFill>
            <a:ln>
              <a:noFill/>
            </a:ln>
          </p:spPr>
          <p:txBody>
            <a:bodyPr spcFirstLastPara="1" wrap="square" lIns="90000" tIns="38875" rIns="90000" bIns="38875"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114" name="Google Shape;1984;p39">
              <a:extLst>
                <a:ext uri="{FF2B5EF4-FFF2-40B4-BE49-F238E27FC236}">
                  <a16:creationId xmlns:a16="http://schemas.microsoft.com/office/drawing/2014/main" id="{4117CAEB-ABC7-27CA-A08E-09B421327F27}"/>
                </a:ext>
              </a:extLst>
            </p:cNvPr>
            <p:cNvSpPr/>
            <p:nvPr/>
          </p:nvSpPr>
          <p:spPr>
            <a:xfrm rot="6331355">
              <a:off x="54385" y="4271359"/>
              <a:ext cx="211910" cy="200428"/>
            </a:xfrm>
            <a:custGeom>
              <a:avLst/>
              <a:gdLst/>
              <a:ahLst/>
              <a:cxnLst/>
              <a:rect l="l" t="t" r="r" b="b"/>
              <a:pathLst>
                <a:path w="203" h="192" extrusionOk="0">
                  <a:moveTo>
                    <a:pt x="4" y="143"/>
                  </a:moveTo>
                  <a:cubicBezTo>
                    <a:pt x="-13" y="84"/>
                    <a:pt x="20" y="23"/>
                    <a:pt x="79" y="5"/>
                  </a:cubicBezTo>
                  <a:cubicBezTo>
                    <a:pt x="127" y="-9"/>
                    <a:pt x="177" y="11"/>
                    <a:pt x="203" y="50"/>
                  </a:cubicBezTo>
                  <a:cubicBezTo>
                    <a:pt x="175" y="24"/>
                    <a:pt x="135" y="14"/>
                    <a:pt x="96" y="25"/>
                  </a:cubicBezTo>
                  <a:cubicBezTo>
                    <a:pt x="37" y="43"/>
                    <a:pt x="4" y="104"/>
                    <a:pt x="21" y="163"/>
                  </a:cubicBezTo>
                  <a:cubicBezTo>
                    <a:pt x="25" y="173"/>
                    <a:pt x="29" y="183"/>
                    <a:pt x="35" y="192"/>
                  </a:cubicBezTo>
                  <a:cubicBezTo>
                    <a:pt x="21" y="179"/>
                    <a:pt x="10" y="162"/>
                    <a:pt x="4" y="143"/>
                  </a:cubicBezTo>
                  <a:close/>
                </a:path>
              </a:pathLst>
            </a:custGeom>
            <a:solidFill>
              <a:srgbClr val="FFFFFF">
                <a:alpha val="20890"/>
              </a:srgbClr>
            </a:solidFill>
            <a:ln>
              <a:noFill/>
            </a:ln>
          </p:spPr>
          <p:txBody>
            <a:bodyPr spcFirstLastPara="1" wrap="square" lIns="90000" tIns="24100" rIns="90000" bIns="2410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115" name="Google Shape;1985;p39">
              <a:extLst>
                <a:ext uri="{FF2B5EF4-FFF2-40B4-BE49-F238E27FC236}">
                  <a16:creationId xmlns:a16="http://schemas.microsoft.com/office/drawing/2014/main" id="{F1451F8E-F76A-FABA-CCF3-19A2A8A0BFD4}"/>
                </a:ext>
              </a:extLst>
            </p:cNvPr>
            <p:cNvSpPr/>
            <p:nvPr/>
          </p:nvSpPr>
          <p:spPr>
            <a:xfrm rot="6331355">
              <a:off x="218524" y="4746878"/>
              <a:ext cx="226525" cy="226525"/>
            </a:xfrm>
            <a:custGeom>
              <a:avLst/>
              <a:gdLst/>
              <a:ahLst/>
              <a:cxnLst/>
              <a:rect l="l" t="t" r="r" b="b"/>
              <a:pathLst>
                <a:path w="217" h="217" extrusionOk="0">
                  <a:moveTo>
                    <a:pt x="149" y="8"/>
                  </a:moveTo>
                  <a:cubicBezTo>
                    <a:pt x="205" y="30"/>
                    <a:pt x="232" y="93"/>
                    <a:pt x="209" y="149"/>
                  </a:cubicBezTo>
                  <a:cubicBezTo>
                    <a:pt x="187" y="204"/>
                    <a:pt x="123" y="231"/>
                    <a:pt x="68" y="209"/>
                  </a:cubicBezTo>
                  <a:cubicBezTo>
                    <a:pt x="12" y="187"/>
                    <a:pt x="-15" y="123"/>
                    <a:pt x="7" y="68"/>
                  </a:cubicBezTo>
                  <a:cubicBezTo>
                    <a:pt x="30" y="12"/>
                    <a:pt x="93" y="-15"/>
                    <a:pt x="149" y="8"/>
                  </a:cubicBezTo>
                  <a:close/>
                </a:path>
              </a:pathLst>
            </a:custGeom>
            <a:solidFill>
              <a:schemeClr val="lt2"/>
            </a:solidFill>
            <a:ln>
              <a:noFill/>
            </a:ln>
          </p:spPr>
          <p:txBody>
            <a:bodyPr spcFirstLastPara="1" wrap="square" lIns="90000" tIns="33100" rIns="90000" bIns="3310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116" name="Google Shape;1986;p39">
              <a:extLst>
                <a:ext uri="{FF2B5EF4-FFF2-40B4-BE49-F238E27FC236}">
                  <a16:creationId xmlns:a16="http://schemas.microsoft.com/office/drawing/2014/main" id="{A8FADAE3-A1F5-ADCE-43C2-F485B52A6401}"/>
                </a:ext>
              </a:extLst>
            </p:cNvPr>
            <p:cNvSpPr/>
            <p:nvPr/>
          </p:nvSpPr>
          <p:spPr>
            <a:xfrm rot="6331355">
              <a:off x="232215" y="4759564"/>
              <a:ext cx="200428" cy="200428"/>
            </a:xfrm>
            <a:custGeom>
              <a:avLst/>
              <a:gdLst/>
              <a:ahLst/>
              <a:cxnLst/>
              <a:rect l="l" t="t" r="r" b="b"/>
              <a:pathLst>
                <a:path w="192" h="192" extrusionOk="0">
                  <a:moveTo>
                    <a:pt x="132" y="8"/>
                  </a:moveTo>
                  <a:cubicBezTo>
                    <a:pt x="181" y="27"/>
                    <a:pt x="205" y="83"/>
                    <a:pt x="186" y="132"/>
                  </a:cubicBezTo>
                  <a:cubicBezTo>
                    <a:pt x="166" y="181"/>
                    <a:pt x="110" y="205"/>
                    <a:pt x="61" y="185"/>
                  </a:cubicBezTo>
                  <a:cubicBezTo>
                    <a:pt x="11" y="165"/>
                    <a:pt x="-13" y="109"/>
                    <a:pt x="7" y="61"/>
                  </a:cubicBezTo>
                  <a:cubicBezTo>
                    <a:pt x="27" y="11"/>
                    <a:pt x="83" y="-12"/>
                    <a:pt x="132" y="8"/>
                  </a:cubicBezTo>
                  <a:close/>
                </a:path>
              </a:pathLst>
            </a:custGeom>
            <a:solidFill>
              <a:schemeClr val="dk2"/>
            </a:solidFill>
            <a:ln>
              <a:noFill/>
            </a:ln>
          </p:spPr>
          <p:txBody>
            <a:bodyPr spcFirstLastPara="1" wrap="square" lIns="90000" tIns="24100" rIns="90000" bIns="2410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117" name="Google Shape;1987;p39">
              <a:extLst>
                <a:ext uri="{FF2B5EF4-FFF2-40B4-BE49-F238E27FC236}">
                  <a16:creationId xmlns:a16="http://schemas.microsoft.com/office/drawing/2014/main" id="{BC6B306C-FF94-E6C1-AD8C-ED06F3A42061}"/>
                </a:ext>
              </a:extLst>
            </p:cNvPr>
            <p:cNvSpPr/>
            <p:nvPr/>
          </p:nvSpPr>
          <p:spPr>
            <a:xfrm rot="6331355">
              <a:off x="245665" y="4774020"/>
              <a:ext cx="172242" cy="172242"/>
            </a:xfrm>
            <a:custGeom>
              <a:avLst/>
              <a:gdLst/>
              <a:ahLst/>
              <a:cxnLst/>
              <a:rect l="l" t="t" r="r" b="b"/>
              <a:pathLst>
                <a:path w="165" h="165" extrusionOk="0">
                  <a:moveTo>
                    <a:pt x="113" y="6"/>
                  </a:moveTo>
                  <a:cubicBezTo>
                    <a:pt x="156" y="23"/>
                    <a:pt x="176" y="71"/>
                    <a:pt x="159" y="113"/>
                  </a:cubicBezTo>
                  <a:cubicBezTo>
                    <a:pt x="142" y="155"/>
                    <a:pt x="94" y="176"/>
                    <a:pt x="52" y="159"/>
                  </a:cubicBezTo>
                  <a:cubicBezTo>
                    <a:pt x="9" y="142"/>
                    <a:pt x="-11" y="94"/>
                    <a:pt x="6" y="52"/>
                  </a:cubicBezTo>
                  <a:cubicBezTo>
                    <a:pt x="23" y="9"/>
                    <a:pt x="71" y="-11"/>
                    <a:pt x="113" y="6"/>
                  </a:cubicBezTo>
                  <a:close/>
                </a:path>
              </a:pathLst>
            </a:custGeom>
            <a:solidFill>
              <a:srgbClr val="FFFFFF">
                <a:alpha val="20890"/>
              </a:srgbClr>
            </a:solidFill>
            <a:ln>
              <a:noFill/>
            </a:ln>
          </p:spPr>
          <p:txBody>
            <a:bodyPr spcFirstLastPara="1" wrap="square" lIns="90000" tIns="14400" rIns="90000" bIns="1440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118" name="Google Shape;1988;p39">
              <a:extLst>
                <a:ext uri="{FF2B5EF4-FFF2-40B4-BE49-F238E27FC236}">
                  <a16:creationId xmlns:a16="http://schemas.microsoft.com/office/drawing/2014/main" id="{78D42E72-80FF-D1BE-1A10-AA4F90F09A7F}"/>
                </a:ext>
              </a:extLst>
            </p:cNvPr>
            <p:cNvSpPr/>
            <p:nvPr/>
          </p:nvSpPr>
          <p:spPr>
            <a:xfrm rot="6331355">
              <a:off x="284009" y="4757279"/>
              <a:ext cx="94994" cy="207735"/>
            </a:xfrm>
            <a:custGeom>
              <a:avLst/>
              <a:gdLst/>
              <a:ahLst/>
              <a:cxnLst/>
              <a:rect l="l" t="t" r="r" b="b"/>
              <a:pathLst>
                <a:path w="91" h="199" extrusionOk="0">
                  <a:moveTo>
                    <a:pt x="91" y="5"/>
                  </a:moveTo>
                  <a:lnTo>
                    <a:pt x="12" y="199"/>
                  </a:lnTo>
                  <a:lnTo>
                    <a:pt x="0" y="194"/>
                  </a:lnTo>
                  <a:lnTo>
                    <a:pt x="78" y="0"/>
                  </a:lnTo>
                  <a:lnTo>
                    <a:pt x="91" y="5"/>
                  </a:lnTo>
                  <a:close/>
                </a:path>
              </a:pathLst>
            </a:custGeom>
            <a:solidFill>
              <a:schemeClr val="lt2"/>
            </a:solidFill>
            <a:ln>
              <a:noFill/>
            </a:ln>
          </p:spPr>
          <p:txBody>
            <a:bodyPr spcFirstLastPara="1" wrap="square" lIns="90000" tIns="26625" rIns="90000" bIns="26625"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119" name="Google Shape;1989;p39">
              <a:extLst>
                <a:ext uri="{FF2B5EF4-FFF2-40B4-BE49-F238E27FC236}">
                  <a16:creationId xmlns:a16="http://schemas.microsoft.com/office/drawing/2014/main" id="{3A185F82-C888-B402-9B6A-371F1AFDC2A2}"/>
                </a:ext>
              </a:extLst>
            </p:cNvPr>
            <p:cNvSpPr/>
            <p:nvPr/>
          </p:nvSpPr>
          <p:spPr>
            <a:xfrm rot="6331355">
              <a:off x="288588" y="4769292"/>
              <a:ext cx="81424" cy="187901"/>
            </a:xfrm>
            <a:custGeom>
              <a:avLst/>
              <a:gdLst/>
              <a:ahLst/>
              <a:cxnLst/>
              <a:rect l="l" t="t" r="r" b="b"/>
              <a:pathLst>
                <a:path w="78" h="180" extrusionOk="0">
                  <a:moveTo>
                    <a:pt x="72" y="0"/>
                  </a:moveTo>
                  <a:cubicBezTo>
                    <a:pt x="74" y="1"/>
                    <a:pt x="76" y="1"/>
                    <a:pt x="78" y="3"/>
                  </a:cubicBezTo>
                  <a:lnTo>
                    <a:pt x="7" y="180"/>
                  </a:lnTo>
                  <a:cubicBezTo>
                    <a:pt x="5" y="179"/>
                    <a:pt x="2" y="178"/>
                    <a:pt x="0" y="178"/>
                  </a:cubicBezTo>
                  <a:lnTo>
                    <a:pt x="72" y="0"/>
                  </a:lnTo>
                  <a:close/>
                </a:path>
              </a:pathLst>
            </a:custGeom>
            <a:solidFill>
              <a:srgbClr val="FFFFFF">
                <a:alpha val="20890"/>
              </a:srgbClr>
            </a:solidFill>
            <a:ln>
              <a:noFill/>
            </a:ln>
          </p:spPr>
          <p:txBody>
            <a:bodyPr spcFirstLastPara="1" wrap="square" lIns="90000" tIns="19800" rIns="90000" bIns="1980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120" name="Google Shape;1990;p39">
              <a:extLst>
                <a:ext uri="{FF2B5EF4-FFF2-40B4-BE49-F238E27FC236}">
                  <a16:creationId xmlns:a16="http://schemas.microsoft.com/office/drawing/2014/main" id="{3E8EB327-EC2B-9CA5-1549-DDA739CD62BA}"/>
                </a:ext>
              </a:extLst>
            </p:cNvPr>
            <p:cNvSpPr/>
            <p:nvPr/>
          </p:nvSpPr>
          <p:spPr>
            <a:xfrm rot="6331355">
              <a:off x="146820" y="4760880"/>
              <a:ext cx="257842" cy="243227"/>
            </a:xfrm>
            <a:custGeom>
              <a:avLst/>
              <a:gdLst/>
              <a:ahLst/>
              <a:cxnLst/>
              <a:rect l="l" t="t" r="r" b="b"/>
              <a:pathLst>
                <a:path w="247" h="233" extrusionOk="0">
                  <a:moveTo>
                    <a:pt x="241" y="60"/>
                  </a:moveTo>
                  <a:cubicBezTo>
                    <a:pt x="262" y="131"/>
                    <a:pt x="222" y="206"/>
                    <a:pt x="150" y="227"/>
                  </a:cubicBezTo>
                  <a:cubicBezTo>
                    <a:pt x="92" y="244"/>
                    <a:pt x="32" y="220"/>
                    <a:pt x="0" y="172"/>
                  </a:cubicBezTo>
                  <a:cubicBezTo>
                    <a:pt x="34" y="203"/>
                    <a:pt x="82" y="216"/>
                    <a:pt x="129" y="203"/>
                  </a:cubicBezTo>
                  <a:cubicBezTo>
                    <a:pt x="201" y="182"/>
                    <a:pt x="241" y="107"/>
                    <a:pt x="220" y="36"/>
                  </a:cubicBezTo>
                  <a:cubicBezTo>
                    <a:pt x="217" y="23"/>
                    <a:pt x="211" y="11"/>
                    <a:pt x="204" y="0"/>
                  </a:cubicBezTo>
                  <a:cubicBezTo>
                    <a:pt x="221" y="16"/>
                    <a:pt x="234" y="36"/>
                    <a:pt x="241" y="60"/>
                  </a:cubicBezTo>
                  <a:close/>
                </a:path>
              </a:pathLst>
            </a:custGeom>
            <a:solidFill>
              <a:schemeClr val="accent3"/>
            </a:solidFill>
            <a:ln>
              <a:noFill/>
            </a:ln>
          </p:spPr>
          <p:txBody>
            <a:bodyPr spcFirstLastPara="1" wrap="square" lIns="90000" tIns="38875" rIns="90000" bIns="38875"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121" name="Google Shape;1991;p39">
              <a:extLst>
                <a:ext uri="{FF2B5EF4-FFF2-40B4-BE49-F238E27FC236}">
                  <a16:creationId xmlns:a16="http://schemas.microsoft.com/office/drawing/2014/main" id="{BF49A221-F57B-9095-7381-7F122D3A2FE2}"/>
                </a:ext>
              </a:extLst>
            </p:cNvPr>
            <p:cNvSpPr/>
            <p:nvPr/>
          </p:nvSpPr>
          <p:spPr>
            <a:xfrm rot="6331355">
              <a:off x="270868" y="4742623"/>
              <a:ext cx="211910" cy="199384"/>
            </a:xfrm>
            <a:custGeom>
              <a:avLst/>
              <a:gdLst/>
              <a:ahLst/>
              <a:cxnLst/>
              <a:rect l="l" t="t" r="r" b="b"/>
              <a:pathLst>
                <a:path w="203" h="191" extrusionOk="0">
                  <a:moveTo>
                    <a:pt x="4" y="142"/>
                  </a:moveTo>
                  <a:cubicBezTo>
                    <a:pt x="-13" y="83"/>
                    <a:pt x="20" y="21"/>
                    <a:pt x="79" y="4"/>
                  </a:cubicBezTo>
                  <a:cubicBezTo>
                    <a:pt x="127" y="-10"/>
                    <a:pt x="177" y="10"/>
                    <a:pt x="203" y="49"/>
                  </a:cubicBezTo>
                  <a:cubicBezTo>
                    <a:pt x="175" y="24"/>
                    <a:pt x="135" y="13"/>
                    <a:pt x="96" y="24"/>
                  </a:cubicBezTo>
                  <a:cubicBezTo>
                    <a:pt x="38" y="42"/>
                    <a:pt x="4" y="103"/>
                    <a:pt x="21" y="162"/>
                  </a:cubicBezTo>
                  <a:cubicBezTo>
                    <a:pt x="25" y="173"/>
                    <a:pt x="29" y="182"/>
                    <a:pt x="35" y="191"/>
                  </a:cubicBezTo>
                  <a:cubicBezTo>
                    <a:pt x="21" y="178"/>
                    <a:pt x="10" y="161"/>
                    <a:pt x="4" y="142"/>
                  </a:cubicBezTo>
                  <a:close/>
                </a:path>
              </a:pathLst>
            </a:custGeom>
            <a:solidFill>
              <a:srgbClr val="FFFFFF">
                <a:alpha val="20890"/>
              </a:srgbClr>
            </a:solidFill>
            <a:ln>
              <a:noFill/>
            </a:ln>
          </p:spPr>
          <p:txBody>
            <a:bodyPr spcFirstLastPara="1" wrap="square" lIns="90000" tIns="23750" rIns="90000" bIns="2375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122" name="Google Shape;1992;p39">
              <a:extLst>
                <a:ext uri="{FF2B5EF4-FFF2-40B4-BE49-F238E27FC236}">
                  <a16:creationId xmlns:a16="http://schemas.microsoft.com/office/drawing/2014/main" id="{0F555488-6CBD-4F22-5ACF-D78011F73BA0}"/>
                </a:ext>
              </a:extLst>
            </p:cNvPr>
            <p:cNvSpPr/>
            <p:nvPr/>
          </p:nvSpPr>
          <p:spPr>
            <a:xfrm rot="6331355">
              <a:off x="-438490" y="4478967"/>
              <a:ext cx="227569" cy="227569"/>
            </a:xfrm>
            <a:custGeom>
              <a:avLst/>
              <a:gdLst/>
              <a:ahLst/>
              <a:cxnLst/>
              <a:rect l="l" t="t" r="r" b="b"/>
              <a:pathLst>
                <a:path w="218" h="218" extrusionOk="0">
                  <a:moveTo>
                    <a:pt x="168" y="18"/>
                  </a:moveTo>
                  <a:cubicBezTo>
                    <a:pt x="218" y="50"/>
                    <a:pt x="233" y="117"/>
                    <a:pt x="200" y="168"/>
                  </a:cubicBezTo>
                  <a:cubicBezTo>
                    <a:pt x="168" y="218"/>
                    <a:pt x="100" y="233"/>
                    <a:pt x="50" y="200"/>
                  </a:cubicBezTo>
                  <a:cubicBezTo>
                    <a:pt x="-1" y="168"/>
                    <a:pt x="-15" y="101"/>
                    <a:pt x="17" y="50"/>
                  </a:cubicBezTo>
                  <a:cubicBezTo>
                    <a:pt x="50" y="0"/>
                    <a:pt x="117" y="-15"/>
                    <a:pt x="168" y="18"/>
                  </a:cubicBezTo>
                  <a:close/>
                </a:path>
              </a:pathLst>
            </a:custGeom>
            <a:solidFill>
              <a:schemeClr val="lt2"/>
            </a:solidFill>
            <a:ln>
              <a:noFill/>
            </a:ln>
          </p:spPr>
          <p:txBody>
            <a:bodyPr spcFirstLastPara="1" wrap="square" lIns="90000" tIns="33475" rIns="90000" bIns="33475"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123" name="Google Shape;1993;p39">
              <a:extLst>
                <a:ext uri="{FF2B5EF4-FFF2-40B4-BE49-F238E27FC236}">
                  <a16:creationId xmlns:a16="http://schemas.microsoft.com/office/drawing/2014/main" id="{235B4FFE-FFD3-7C5B-2298-831472325BEF}"/>
                </a:ext>
              </a:extLst>
            </p:cNvPr>
            <p:cNvSpPr/>
            <p:nvPr/>
          </p:nvSpPr>
          <p:spPr>
            <a:xfrm rot="6331355">
              <a:off x="-424920" y="4492538"/>
              <a:ext cx="200428" cy="200428"/>
            </a:xfrm>
            <a:custGeom>
              <a:avLst/>
              <a:gdLst/>
              <a:ahLst/>
              <a:cxnLst/>
              <a:rect l="l" t="t" r="r" b="b"/>
              <a:pathLst>
                <a:path w="192" h="192" extrusionOk="0">
                  <a:moveTo>
                    <a:pt x="148" y="15"/>
                  </a:moveTo>
                  <a:cubicBezTo>
                    <a:pt x="192" y="44"/>
                    <a:pt x="205" y="103"/>
                    <a:pt x="176" y="148"/>
                  </a:cubicBezTo>
                  <a:cubicBezTo>
                    <a:pt x="148" y="192"/>
                    <a:pt x="89" y="205"/>
                    <a:pt x="44" y="177"/>
                  </a:cubicBezTo>
                  <a:cubicBezTo>
                    <a:pt x="-1" y="148"/>
                    <a:pt x="-14" y="89"/>
                    <a:pt x="15" y="44"/>
                  </a:cubicBezTo>
                  <a:cubicBezTo>
                    <a:pt x="44" y="0"/>
                    <a:pt x="103" y="-13"/>
                    <a:pt x="148" y="15"/>
                  </a:cubicBezTo>
                  <a:close/>
                </a:path>
              </a:pathLst>
            </a:custGeom>
            <a:solidFill>
              <a:schemeClr val="dk2"/>
            </a:solidFill>
            <a:ln>
              <a:noFill/>
            </a:ln>
          </p:spPr>
          <p:txBody>
            <a:bodyPr spcFirstLastPara="1" wrap="square" lIns="90000" tIns="24100" rIns="90000" bIns="2410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124" name="Google Shape;1994;p39">
              <a:extLst>
                <a:ext uri="{FF2B5EF4-FFF2-40B4-BE49-F238E27FC236}">
                  <a16:creationId xmlns:a16="http://schemas.microsoft.com/office/drawing/2014/main" id="{796674C5-7062-D985-FC14-BAB6C047222B}"/>
                </a:ext>
              </a:extLst>
            </p:cNvPr>
            <p:cNvSpPr/>
            <p:nvPr/>
          </p:nvSpPr>
          <p:spPr>
            <a:xfrm rot="6331355">
              <a:off x="-410688" y="4506649"/>
              <a:ext cx="172242" cy="171199"/>
            </a:xfrm>
            <a:custGeom>
              <a:avLst/>
              <a:gdLst/>
              <a:ahLst/>
              <a:cxnLst/>
              <a:rect l="l" t="t" r="r" b="b"/>
              <a:pathLst>
                <a:path w="165" h="164" extrusionOk="0">
                  <a:moveTo>
                    <a:pt x="127" y="13"/>
                  </a:moveTo>
                  <a:cubicBezTo>
                    <a:pt x="166" y="37"/>
                    <a:pt x="177" y="88"/>
                    <a:pt x="152" y="127"/>
                  </a:cubicBezTo>
                  <a:cubicBezTo>
                    <a:pt x="128" y="165"/>
                    <a:pt x="76" y="176"/>
                    <a:pt x="38" y="151"/>
                  </a:cubicBezTo>
                  <a:cubicBezTo>
                    <a:pt x="0" y="127"/>
                    <a:pt x="-11" y="76"/>
                    <a:pt x="13" y="38"/>
                  </a:cubicBezTo>
                  <a:cubicBezTo>
                    <a:pt x="38" y="-1"/>
                    <a:pt x="89" y="-12"/>
                    <a:pt x="127" y="13"/>
                  </a:cubicBezTo>
                  <a:close/>
                </a:path>
              </a:pathLst>
            </a:custGeom>
            <a:solidFill>
              <a:srgbClr val="FFFFFF">
                <a:alpha val="20890"/>
              </a:srgbClr>
            </a:solidFill>
            <a:ln>
              <a:noFill/>
            </a:ln>
          </p:spPr>
          <p:txBody>
            <a:bodyPr spcFirstLastPara="1" wrap="square" lIns="90000" tIns="14025" rIns="90000" bIns="14025"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125" name="Google Shape;1995;p39">
              <a:extLst>
                <a:ext uri="{FF2B5EF4-FFF2-40B4-BE49-F238E27FC236}">
                  <a16:creationId xmlns:a16="http://schemas.microsoft.com/office/drawing/2014/main" id="{19F119B8-4344-92BA-100D-BCA1900325E0}"/>
                </a:ext>
              </a:extLst>
            </p:cNvPr>
            <p:cNvSpPr/>
            <p:nvPr/>
          </p:nvSpPr>
          <p:spPr>
            <a:xfrm rot="6331355">
              <a:off x="-390592" y="4497598"/>
              <a:ext cx="130487" cy="191033"/>
            </a:xfrm>
            <a:custGeom>
              <a:avLst/>
              <a:gdLst/>
              <a:ahLst/>
              <a:cxnLst/>
              <a:rect l="l" t="t" r="r" b="b"/>
              <a:pathLst>
                <a:path w="125" h="183" extrusionOk="0">
                  <a:moveTo>
                    <a:pt x="125" y="7"/>
                  </a:moveTo>
                  <a:lnTo>
                    <a:pt x="11" y="183"/>
                  </a:lnTo>
                  <a:lnTo>
                    <a:pt x="0" y="176"/>
                  </a:lnTo>
                  <a:lnTo>
                    <a:pt x="114" y="0"/>
                  </a:lnTo>
                  <a:lnTo>
                    <a:pt x="125" y="7"/>
                  </a:lnTo>
                  <a:close/>
                </a:path>
              </a:pathLst>
            </a:custGeom>
            <a:solidFill>
              <a:schemeClr val="lt2"/>
            </a:solidFill>
            <a:ln>
              <a:noFill/>
            </a:ln>
          </p:spPr>
          <p:txBody>
            <a:bodyPr spcFirstLastPara="1" wrap="square" lIns="90000" tIns="20875" rIns="90000" bIns="20875"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126" name="Google Shape;1996;p39">
              <a:extLst>
                <a:ext uri="{FF2B5EF4-FFF2-40B4-BE49-F238E27FC236}">
                  <a16:creationId xmlns:a16="http://schemas.microsoft.com/office/drawing/2014/main" id="{02B49017-FB29-22FE-3858-94C92678F4E7}"/>
                </a:ext>
              </a:extLst>
            </p:cNvPr>
            <p:cNvSpPr/>
            <p:nvPr/>
          </p:nvSpPr>
          <p:spPr>
            <a:xfrm rot="6331355">
              <a:off x="-384588" y="4510114"/>
              <a:ext cx="113784" cy="171199"/>
            </a:xfrm>
            <a:custGeom>
              <a:avLst/>
              <a:gdLst/>
              <a:ahLst/>
              <a:cxnLst/>
              <a:rect l="l" t="t" r="r" b="b"/>
              <a:pathLst>
                <a:path w="109" h="164" extrusionOk="0">
                  <a:moveTo>
                    <a:pt x="104" y="0"/>
                  </a:moveTo>
                  <a:cubicBezTo>
                    <a:pt x="105" y="1"/>
                    <a:pt x="107" y="2"/>
                    <a:pt x="109" y="4"/>
                  </a:cubicBezTo>
                  <a:lnTo>
                    <a:pt x="5" y="164"/>
                  </a:lnTo>
                  <a:cubicBezTo>
                    <a:pt x="4" y="164"/>
                    <a:pt x="2" y="162"/>
                    <a:pt x="0" y="161"/>
                  </a:cubicBezTo>
                  <a:lnTo>
                    <a:pt x="104" y="0"/>
                  </a:lnTo>
                  <a:close/>
                </a:path>
              </a:pathLst>
            </a:custGeom>
            <a:solidFill>
              <a:srgbClr val="FFFFFF">
                <a:alpha val="20890"/>
              </a:srgbClr>
            </a:solidFill>
            <a:ln>
              <a:noFill/>
            </a:ln>
          </p:spPr>
          <p:txBody>
            <a:bodyPr spcFirstLastPara="1" wrap="square" lIns="90000" tIns="14025" rIns="90000" bIns="14025"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127" name="Google Shape;1997;p39">
              <a:extLst>
                <a:ext uri="{FF2B5EF4-FFF2-40B4-BE49-F238E27FC236}">
                  <a16:creationId xmlns:a16="http://schemas.microsoft.com/office/drawing/2014/main" id="{7B41BEEE-5EE2-693D-990E-B668ACC6C3A5}"/>
                </a:ext>
              </a:extLst>
            </p:cNvPr>
            <p:cNvSpPr/>
            <p:nvPr/>
          </p:nvSpPr>
          <p:spPr>
            <a:xfrm rot="6331355">
              <a:off x="-510035" y="4492848"/>
              <a:ext cx="257842" cy="243227"/>
            </a:xfrm>
            <a:custGeom>
              <a:avLst/>
              <a:gdLst/>
              <a:ahLst/>
              <a:cxnLst/>
              <a:rect l="l" t="t" r="r" b="b"/>
              <a:pathLst>
                <a:path w="247" h="233" extrusionOk="0">
                  <a:moveTo>
                    <a:pt x="242" y="60"/>
                  </a:moveTo>
                  <a:cubicBezTo>
                    <a:pt x="263" y="131"/>
                    <a:pt x="222" y="206"/>
                    <a:pt x="151" y="227"/>
                  </a:cubicBezTo>
                  <a:cubicBezTo>
                    <a:pt x="93" y="244"/>
                    <a:pt x="32" y="220"/>
                    <a:pt x="0" y="172"/>
                  </a:cubicBezTo>
                  <a:cubicBezTo>
                    <a:pt x="34" y="203"/>
                    <a:pt x="83" y="216"/>
                    <a:pt x="130" y="202"/>
                  </a:cubicBezTo>
                  <a:cubicBezTo>
                    <a:pt x="201" y="181"/>
                    <a:pt x="242" y="107"/>
                    <a:pt x="221" y="35"/>
                  </a:cubicBezTo>
                  <a:cubicBezTo>
                    <a:pt x="217" y="22"/>
                    <a:pt x="211" y="10"/>
                    <a:pt x="204" y="0"/>
                  </a:cubicBezTo>
                  <a:cubicBezTo>
                    <a:pt x="221" y="15"/>
                    <a:pt x="234" y="36"/>
                    <a:pt x="242" y="60"/>
                  </a:cubicBezTo>
                  <a:close/>
                </a:path>
              </a:pathLst>
            </a:custGeom>
            <a:solidFill>
              <a:schemeClr val="accent3"/>
            </a:solidFill>
            <a:ln>
              <a:noFill/>
            </a:ln>
          </p:spPr>
          <p:txBody>
            <a:bodyPr spcFirstLastPara="1" wrap="square" lIns="90000" tIns="38875" rIns="90000" bIns="38875"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128" name="Google Shape;1998;p39">
              <a:extLst>
                <a:ext uri="{FF2B5EF4-FFF2-40B4-BE49-F238E27FC236}">
                  <a16:creationId xmlns:a16="http://schemas.microsoft.com/office/drawing/2014/main" id="{A5373976-62FE-0E95-A458-4AC1E29CF35D}"/>
                </a:ext>
              </a:extLst>
            </p:cNvPr>
            <p:cNvSpPr/>
            <p:nvPr/>
          </p:nvSpPr>
          <p:spPr>
            <a:xfrm rot="6331355">
              <a:off x="-386146" y="4474711"/>
              <a:ext cx="212954" cy="200428"/>
            </a:xfrm>
            <a:custGeom>
              <a:avLst/>
              <a:gdLst/>
              <a:ahLst/>
              <a:cxnLst/>
              <a:rect l="l" t="t" r="r" b="b"/>
              <a:pathLst>
                <a:path w="204" h="192" extrusionOk="0">
                  <a:moveTo>
                    <a:pt x="5" y="142"/>
                  </a:moveTo>
                  <a:cubicBezTo>
                    <a:pt x="-13" y="84"/>
                    <a:pt x="21" y="22"/>
                    <a:pt x="79" y="5"/>
                  </a:cubicBezTo>
                  <a:cubicBezTo>
                    <a:pt x="127" y="-9"/>
                    <a:pt x="177" y="10"/>
                    <a:pt x="204" y="50"/>
                  </a:cubicBezTo>
                  <a:cubicBezTo>
                    <a:pt x="176" y="24"/>
                    <a:pt x="136" y="13"/>
                    <a:pt x="97" y="25"/>
                  </a:cubicBezTo>
                  <a:cubicBezTo>
                    <a:pt x="38" y="42"/>
                    <a:pt x="5" y="104"/>
                    <a:pt x="22" y="162"/>
                  </a:cubicBezTo>
                  <a:cubicBezTo>
                    <a:pt x="25" y="173"/>
                    <a:pt x="30" y="183"/>
                    <a:pt x="36" y="192"/>
                  </a:cubicBezTo>
                  <a:cubicBezTo>
                    <a:pt x="21" y="179"/>
                    <a:pt x="11" y="162"/>
                    <a:pt x="5" y="142"/>
                  </a:cubicBezTo>
                  <a:close/>
                </a:path>
              </a:pathLst>
            </a:custGeom>
            <a:solidFill>
              <a:srgbClr val="FFFFFF">
                <a:alpha val="20890"/>
              </a:srgbClr>
            </a:solidFill>
            <a:ln>
              <a:noFill/>
            </a:ln>
          </p:spPr>
          <p:txBody>
            <a:bodyPr spcFirstLastPara="1" wrap="square" lIns="90000" tIns="24100" rIns="90000" bIns="2410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129" name="Google Shape;1999;p39">
              <a:extLst>
                <a:ext uri="{FF2B5EF4-FFF2-40B4-BE49-F238E27FC236}">
                  <a16:creationId xmlns:a16="http://schemas.microsoft.com/office/drawing/2014/main" id="{2004B978-10C8-23EC-7530-EC469BC63BFD}"/>
                </a:ext>
              </a:extLst>
            </p:cNvPr>
            <p:cNvSpPr/>
            <p:nvPr/>
          </p:nvSpPr>
          <p:spPr>
            <a:xfrm rot="6331355">
              <a:off x="-222007" y="4950231"/>
              <a:ext cx="227569" cy="226525"/>
            </a:xfrm>
            <a:custGeom>
              <a:avLst/>
              <a:gdLst/>
              <a:ahLst/>
              <a:cxnLst/>
              <a:rect l="l" t="t" r="r" b="b"/>
              <a:pathLst>
                <a:path w="218" h="217" extrusionOk="0">
                  <a:moveTo>
                    <a:pt x="213" y="77"/>
                  </a:moveTo>
                  <a:cubicBezTo>
                    <a:pt x="230" y="135"/>
                    <a:pt x="197" y="195"/>
                    <a:pt x="140" y="212"/>
                  </a:cubicBezTo>
                  <a:cubicBezTo>
                    <a:pt x="82" y="229"/>
                    <a:pt x="22" y="196"/>
                    <a:pt x="5" y="139"/>
                  </a:cubicBezTo>
                  <a:cubicBezTo>
                    <a:pt x="-12" y="81"/>
                    <a:pt x="21" y="21"/>
                    <a:pt x="78" y="4"/>
                  </a:cubicBezTo>
                  <a:cubicBezTo>
                    <a:pt x="135" y="-13"/>
                    <a:pt x="196" y="20"/>
                    <a:pt x="213" y="77"/>
                  </a:cubicBezTo>
                  <a:close/>
                </a:path>
              </a:pathLst>
            </a:custGeom>
            <a:solidFill>
              <a:schemeClr val="lt2"/>
            </a:solidFill>
            <a:ln>
              <a:noFill/>
            </a:ln>
          </p:spPr>
          <p:txBody>
            <a:bodyPr spcFirstLastPara="1" wrap="square" lIns="90000" tIns="33100" rIns="90000" bIns="3310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130" name="Google Shape;2000;p39">
              <a:extLst>
                <a:ext uri="{FF2B5EF4-FFF2-40B4-BE49-F238E27FC236}">
                  <a16:creationId xmlns:a16="http://schemas.microsoft.com/office/drawing/2014/main" id="{3F1A685B-B3BE-5907-BCA3-3436F2DE4104}"/>
                </a:ext>
              </a:extLst>
            </p:cNvPr>
            <p:cNvSpPr/>
            <p:nvPr/>
          </p:nvSpPr>
          <p:spPr>
            <a:xfrm rot="6331355">
              <a:off x="-207933" y="4963419"/>
              <a:ext cx="200428" cy="200428"/>
            </a:xfrm>
            <a:custGeom>
              <a:avLst/>
              <a:gdLst/>
              <a:ahLst/>
              <a:cxnLst/>
              <a:rect l="l" t="t" r="r" b="b"/>
              <a:pathLst>
                <a:path w="192" h="192" extrusionOk="0">
                  <a:moveTo>
                    <a:pt x="188" y="69"/>
                  </a:moveTo>
                  <a:cubicBezTo>
                    <a:pt x="203" y="119"/>
                    <a:pt x="174" y="173"/>
                    <a:pt x="123" y="188"/>
                  </a:cubicBezTo>
                  <a:cubicBezTo>
                    <a:pt x="72" y="203"/>
                    <a:pt x="19" y="174"/>
                    <a:pt x="4" y="123"/>
                  </a:cubicBezTo>
                  <a:cubicBezTo>
                    <a:pt x="-11" y="73"/>
                    <a:pt x="18" y="19"/>
                    <a:pt x="69" y="4"/>
                  </a:cubicBezTo>
                  <a:cubicBezTo>
                    <a:pt x="119" y="-11"/>
                    <a:pt x="173" y="18"/>
                    <a:pt x="188" y="69"/>
                  </a:cubicBezTo>
                  <a:close/>
                </a:path>
              </a:pathLst>
            </a:custGeom>
            <a:solidFill>
              <a:schemeClr val="dk2"/>
            </a:solidFill>
            <a:ln>
              <a:noFill/>
            </a:ln>
          </p:spPr>
          <p:txBody>
            <a:bodyPr spcFirstLastPara="1" wrap="square" lIns="90000" tIns="24100" rIns="90000" bIns="2410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131" name="Google Shape;2001;p39">
              <a:extLst>
                <a:ext uri="{FF2B5EF4-FFF2-40B4-BE49-F238E27FC236}">
                  <a16:creationId xmlns:a16="http://schemas.microsoft.com/office/drawing/2014/main" id="{3A3E51B8-B744-2792-87E5-283DA09BD323}"/>
                </a:ext>
              </a:extLst>
            </p:cNvPr>
            <p:cNvSpPr/>
            <p:nvPr/>
          </p:nvSpPr>
          <p:spPr>
            <a:xfrm rot="6331355">
              <a:off x="-193701" y="4977530"/>
              <a:ext cx="172242" cy="171199"/>
            </a:xfrm>
            <a:custGeom>
              <a:avLst/>
              <a:gdLst/>
              <a:ahLst/>
              <a:cxnLst/>
              <a:rect l="l" t="t" r="r" b="b"/>
              <a:pathLst>
                <a:path w="165" h="164" extrusionOk="0">
                  <a:moveTo>
                    <a:pt x="162" y="59"/>
                  </a:moveTo>
                  <a:cubicBezTo>
                    <a:pt x="175" y="102"/>
                    <a:pt x="150" y="148"/>
                    <a:pt x="106" y="161"/>
                  </a:cubicBezTo>
                  <a:cubicBezTo>
                    <a:pt x="63" y="174"/>
                    <a:pt x="17" y="149"/>
                    <a:pt x="4" y="105"/>
                  </a:cubicBezTo>
                  <a:cubicBezTo>
                    <a:pt x="-9" y="62"/>
                    <a:pt x="16" y="16"/>
                    <a:pt x="59" y="3"/>
                  </a:cubicBezTo>
                  <a:cubicBezTo>
                    <a:pt x="103" y="-10"/>
                    <a:pt x="149" y="15"/>
                    <a:pt x="162" y="59"/>
                  </a:cubicBezTo>
                  <a:close/>
                </a:path>
              </a:pathLst>
            </a:custGeom>
            <a:solidFill>
              <a:srgbClr val="FFFFFF">
                <a:alpha val="20890"/>
              </a:srgbClr>
            </a:solidFill>
            <a:ln>
              <a:noFill/>
            </a:ln>
          </p:spPr>
          <p:txBody>
            <a:bodyPr spcFirstLastPara="1" wrap="square" lIns="90000" tIns="14025" rIns="90000" bIns="14025"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132" name="Google Shape;2002;p39">
              <a:extLst>
                <a:ext uri="{FF2B5EF4-FFF2-40B4-BE49-F238E27FC236}">
                  <a16:creationId xmlns:a16="http://schemas.microsoft.com/office/drawing/2014/main" id="{7A534C6D-0AAB-65D7-834A-ECD79B986AE8}"/>
                </a:ext>
              </a:extLst>
            </p:cNvPr>
            <p:cNvSpPr/>
            <p:nvPr/>
          </p:nvSpPr>
          <p:spPr>
            <a:xfrm rot="6331355">
              <a:off x="-215202" y="5025773"/>
              <a:ext cx="212954" cy="75160"/>
            </a:xfrm>
            <a:custGeom>
              <a:avLst/>
              <a:gdLst/>
              <a:ahLst/>
              <a:cxnLst/>
              <a:rect l="l" t="t" r="r" b="b"/>
              <a:pathLst>
                <a:path w="204" h="72" extrusionOk="0">
                  <a:moveTo>
                    <a:pt x="204" y="13"/>
                  </a:moveTo>
                  <a:lnTo>
                    <a:pt x="4" y="72"/>
                  </a:lnTo>
                  <a:lnTo>
                    <a:pt x="0" y="59"/>
                  </a:lnTo>
                  <a:lnTo>
                    <a:pt x="201" y="0"/>
                  </a:lnTo>
                  <a:lnTo>
                    <a:pt x="204" y="13"/>
                  </a:lnTo>
                  <a:close/>
                </a:path>
              </a:pathLst>
            </a:custGeom>
            <a:solidFill>
              <a:schemeClr val="l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133" name="Google Shape;2003;p39">
              <a:extLst>
                <a:ext uri="{FF2B5EF4-FFF2-40B4-BE49-F238E27FC236}">
                  <a16:creationId xmlns:a16="http://schemas.microsoft.com/office/drawing/2014/main" id="{A2756B93-FA66-8F83-2F68-232995A21752}"/>
                </a:ext>
              </a:extLst>
            </p:cNvPr>
            <p:cNvSpPr/>
            <p:nvPr/>
          </p:nvSpPr>
          <p:spPr>
            <a:xfrm rot="6331355">
              <a:off x="-209607" y="5031542"/>
              <a:ext cx="194164" cy="63678"/>
            </a:xfrm>
            <a:custGeom>
              <a:avLst/>
              <a:gdLst/>
              <a:ahLst/>
              <a:cxnLst/>
              <a:rect l="l" t="t" r="r" b="b"/>
              <a:pathLst>
                <a:path w="186" h="61" extrusionOk="0">
                  <a:moveTo>
                    <a:pt x="184" y="0"/>
                  </a:moveTo>
                  <a:cubicBezTo>
                    <a:pt x="185" y="2"/>
                    <a:pt x="185" y="4"/>
                    <a:pt x="186" y="6"/>
                  </a:cubicBezTo>
                  <a:lnTo>
                    <a:pt x="2" y="61"/>
                  </a:lnTo>
                  <a:cubicBezTo>
                    <a:pt x="2" y="59"/>
                    <a:pt x="1" y="56"/>
                    <a:pt x="0" y="54"/>
                  </a:cubicBezTo>
                  <a:lnTo>
                    <a:pt x="184" y="0"/>
                  </a:lnTo>
                  <a:close/>
                </a:path>
              </a:pathLst>
            </a:custGeom>
            <a:solidFill>
              <a:srgbClr val="FFFFFF">
                <a:alpha val="20890"/>
              </a:srgbClr>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134" name="Google Shape;2004;p39">
              <a:extLst>
                <a:ext uri="{FF2B5EF4-FFF2-40B4-BE49-F238E27FC236}">
                  <a16:creationId xmlns:a16="http://schemas.microsoft.com/office/drawing/2014/main" id="{C3FA440F-2C12-357D-1567-973CB7A548D9}"/>
                </a:ext>
              </a:extLst>
            </p:cNvPr>
            <p:cNvSpPr/>
            <p:nvPr/>
          </p:nvSpPr>
          <p:spPr>
            <a:xfrm rot="6331355">
              <a:off x="-293049" y="4963729"/>
              <a:ext cx="257842" cy="243227"/>
            </a:xfrm>
            <a:custGeom>
              <a:avLst/>
              <a:gdLst/>
              <a:ahLst/>
              <a:cxnLst/>
              <a:rect l="l" t="t" r="r" b="b"/>
              <a:pathLst>
                <a:path w="247" h="233" extrusionOk="0">
                  <a:moveTo>
                    <a:pt x="242" y="60"/>
                  </a:moveTo>
                  <a:cubicBezTo>
                    <a:pt x="263" y="131"/>
                    <a:pt x="222" y="206"/>
                    <a:pt x="151" y="227"/>
                  </a:cubicBezTo>
                  <a:cubicBezTo>
                    <a:pt x="93" y="244"/>
                    <a:pt x="32" y="220"/>
                    <a:pt x="0" y="172"/>
                  </a:cubicBezTo>
                  <a:cubicBezTo>
                    <a:pt x="34" y="203"/>
                    <a:pt x="83" y="216"/>
                    <a:pt x="130" y="202"/>
                  </a:cubicBezTo>
                  <a:cubicBezTo>
                    <a:pt x="201" y="181"/>
                    <a:pt x="242" y="106"/>
                    <a:pt x="221" y="35"/>
                  </a:cubicBezTo>
                  <a:cubicBezTo>
                    <a:pt x="217" y="22"/>
                    <a:pt x="211" y="10"/>
                    <a:pt x="204" y="0"/>
                  </a:cubicBezTo>
                  <a:cubicBezTo>
                    <a:pt x="221" y="16"/>
                    <a:pt x="235" y="36"/>
                    <a:pt x="242" y="60"/>
                  </a:cubicBezTo>
                  <a:close/>
                </a:path>
              </a:pathLst>
            </a:custGeom>
            <a:solidFill>
              <a:schemeClr val="accent3"/>
            </a:solidFill>
            <a:ln>
              <a:noFill/>
            </a:ln>
          </p:spPr>
          <p:txBody>
            <a:bodyPr spcFirstLastPara="1" wrap="square" lIns="90000" tIns="38875" rIns="90000" bIns="38875"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135" name="Google Shape;2005;p39">
              <a:extLst>
                <a:ext uri="{FF2B5EF4-FFF2-40B4-BE49-F238E27FC236}">
                  <a16:creationId xmlns:a16="http://schemas.microsoft.com/office/drawing/2014/main" id="{61234ED7-ABBA-0394-9A8C-73ACFFE26696}"/>
                </a:ext>
              </a:extLst>
            </p:cNvPr>
            <p:cNvSpPr/>
            <p:nvPr/>
          </p:nvSpPr>
          <p:spPr>
            <a:xfrm rot="6331355">
              <a:off x="-168497" y="4945090"/>
              <a:ext cx="211910" cy="200428"/>
            </a:xfrm>
            <a:custGeom>
              <a:avLst/>
              <a:gdLst/>
              <a:ahLst/>
              <a:cxnLst/>
              <a:rect l="l" t="t" r="r" b="b"/>
              <a:pathLst>
                <a:path w="203" h="192" extrusionOk="0">
                  <a:moveTo>
                    <a:pt x="5" y="142"/>
                  </a:moveTo>
                  <a:cubicBezTo>
                    <a:pt x="-12" y="84"/>
                    <a:pt x="21" y="22"/>
                    <a:pt x="80" y="5"/>
                  </a:cubicBezTo>
                  <a:cubicBezTo>
                    <a:pt x="127" y="-9"/>
                    <a:pt x="177" y="11"/>
                    <a:pt x="203" y="50"/>
                  </a:cubicBezTo>
                  <a:cubicBezTo>
                    <a:pt x="176" y="24"/>
                    <a:pt x="136" y="14"/>
                    <a:pt x="97" y="25"/>
                  </a:cubicBezTo>
                  <a:cubicBezTo>
                    <a:pt x="38" y="42"/>
                    <a:pt x="5" y="104"/>
                    <a:pt x="22" y="163"/>
                  </a:cubicBezTo>
                  <a:cubicBezTo>
                    <a:pt x="25" y="173"/>
                    <a:pt x="30" y="183"/>
                    <a:pt x="36" y="192"/>
                  </a:cubicBezTo>
                  <a:cubicBezTo>
                    <a:pt x="22" y="179"/>
                    <a:pt x="11" y="162"/>
                    <a:pt x="5" y="142"/>
                  </a:cubicBezTo>
                  <a:close/>
                </a:path>
              </a:pathLst>
            </a:custGeom>
            <a:solidFill>
              <a:srgbClr val="FFFFFF">
                <a:alpha val="20890"/>
              </a:srgbClr>
            </a:solidFill>
            <a:ln>
              <a:noFill/>
            </a:ln>
          </p:spPr>
          <p:txBody>
            <a:bodyPr spcFirstLastPara="1" wrap="square" lIns="90000" tIns="24100" rIns="90000" bIns="2410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136" name="Google Shape;2006;p39">
              <a:extLst>
                <a:ext uri="{FF2B5EF4-FFF2-40B4-BE49-F238E27FC236}">
                  <a16:creationId xmlns:a16="http://schemas.microsoft.com/office/drawing/2014/main" id="{A5CF7F43-570D-B7B0-FDDE-4DE8D93EA785}"/>
                </a:ext>
              </a:extLst>
            </p:cNvPr>
            <p:cNvSpPr/>
            <p:nvPr/>
          </p:nvSpPr>
          <p:spPr>
            <a:xfrm rot="6331355">
              <a:off x="-96290" y="3924370"/>
              <a:ext cx="1034498" cy="1225531"/>
            </a:xfrm>
            <a:custGeom>
              <a:avLst/>
              <a:gdLst/>
              <a:ahLst/>
              <a:cxnLst/>
              <a:rect l="l" t="t" r="r" b="b"/>
              <a:pathLst>
                <a:path w="991" h="1174" extrusionOk="0">
                  <a:moveTo>
                    <a:pt x="0" y="0"/>
                  </a:moveTo>
                  <a:lnTo>
                    <a:pt x="991" y="1174"/>
                  </a:lnTo>
                  <a:cubicBezTo>
                    <a:pt x="991" y="1174"/>
                    <a:pt x="181" y="63"/>
                    <a:pt x="0" y="0"/>
                  </a:cubicBez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grpSp>
      <p:pic>
        <p:nvPicPr>
          <p:cNvPr id="137" name="Image 1" descr="preencoded.png">
            <a:extLst>
              <a:ext uri="{FF2B5EF4-FFF2-40B4-BE49-F238E27FC236}">
                <a16:creationId xmlns:a16="http://schemas.microsoft.com/office/drawing/2014/main" id="{920E2CFA-F3B0-6A0C-A8E7-B747BF8C52CF}"/>
              </a:ext>
            </a:extLst>
          </p:cNvPr>
          <p:cNvPicPr>
            <a:picLocks noChangeAspect="1"/>
          </p:cNvPicPr>
          <p:nvPr/>
        </p:nvPicPr>
        <p:blipFill>
          <a:blip r:embed="rId3"/>
          <a:stretch>
            <a:fillRect/>
          </a:stretch>
        </p:blipFill>
        <p:spPr>
          <a:xfrm>
            <a:off x="15044196" y="6490106"/>
            <a:ext cx="547725" cy="876419"/>
          </a:xfrm>
          <a:prstGeom prst="rect">
            <a:avLst/>
          </a:prstGeom>
          <a:solidFill>
            <a:srgbClr val="004163"/>
          </a:solidFill>
        </p:spPr>
      </p:pic>
      <p:pic>
        <p:nvPicPr>
          <p:cNvPr id="138" name="Image 2" descr="preencoded.png">
            <a:extLst>
              <a:ext uri="{FF2B5EF4-FFF2-40B4-BE49-F238E27FC236}">
                <a16:creationId xmlns:a16="http://schemas.microsoft.com/office/drawing/2014/main" id="{0179A67E-F5A1-02A5-93A1-272AF1960B28}"/>
              </a:ext>
            </a:extLst>
          </p:cNvPr>
          <p:cNvPicPr>
            <a:picLocks noChangeAspect="1"/>
          </p:cNvPicPr>
          <p:nvPr/>
        </p:nvPicPr>
        <p:blipFill>
          <a:blip r:embed="rId4"/>
          <a:stretch>
            <a:fillRect/>
          </a:stretch>
        </p:blipFill>
        <p:spPr>
          <a:xfrm>
            <a:off x="15082459" y="5189704"/>
            <a:ext cx="545643" cy="873087"/>
          </a:xfrm>
          <a:prstGeom prst="rect">
            <a:avLst/>
          </a:prstGeom>
        </p:spPr>
      </p:pic>
      <p:sp>
        <p:nvSpPr>
          <p:cNvPr id="139" name="TextBox 138">
            <a:extLst>
              <a:ext uri="{FF2B5EF4-FFF2-40B4-BE49-F238E27FC236}">
                <a16:creationId xmlns:a16="http://schemas.microsoft.com/office/drawing/2014/main" id="{CBCFD5A8-E07D-A6FF-F12C-9BDA414F5213}"/>
              </a:ext>
            </a:extLst>
          </p:cNvPr>
          <p:cNvSpPr txBox="1"/>
          <p:nvPr/>
        </p:nvSpPr>
        <p:spPr>
          <a:xfrm>
            <a:off x="15196693" y="6743649"/>
            <a:ext cx="265199" cy="369332"/>
          </a:xfrm>
          <a:prstGeom prst="rect">
            <a:avLst/>
          </a:prstGeom>
          <a:noFill/>
        </p:spPr>
        <p:txBody>
          <a:bodyPr wrap="square" rtlCol="0">
            <a:spAutoFit/>
          </a:bodyPr>
          <a:lstStyle/>
          <a:p>
            <a:pPr marL="0" algn="r" defTabSz="914400" rtl="1" eaLnBrk="1" latinLnBrk="0" hangingPunct="1"/>
            <a:r>
              <a:rPr lang="en-US" dirty="0">
                <a:solidFill>
                  <a:schemeClr val="bg1"/>
                </a:solidFill>
              </a:rPr>
              <a:t>4</a:t>
            </a:r>
            <a:endParaRPr lang="en-QA" dirty="0">
              <a:solidFill>
                <a:schemeClr val="bg1"/>
              </a:solidFill>
            </a:endParaRPr>
          </a:p>
        </p:txBody>
      </p:sp>
      <p:pic>
        <p:nvPicPr>
          <p:cNvPr id="140" name="Image 1" descr="preencoded.png">
            <a:extLst>
              <a:ext uri="{FF2B5EF4-FFF2-40B4-BE49-F238E27FC236}">
                <a16:creationId xmlns:a16="http://schemas.microsoft.com/office/drawing/2014/main" id="{820EAC02-92FD-3D8C-CCC8-18375BE3C938}"/>
              </a:ext>
            </a:extLst>
          </p:cNvPr>
          <p:cNvPicPr>
            <a:picLocks noChangeAspect="1"/>
          </p:cNvPicPr>
          <p:nvPr/>
        </p:nvPicPr>
        <p:blipFill>
          <a:blip r:embed="rId3"/>
          <a:stretch>
            <a:fillRect/>
          </a:stretch>
        </p:blipFill>
        <p:spPr>
          <a:xfrm>
            <a:off x="-5594061" y="5148093"/>
            <a:ext cx="547725" cy="876419"/>
          </a:xfrm>
          <a:prstGeom prst="rect">
            <a:avLst/>
          </a:prstGeom>
        </p:spPr>
      </p:pic>
      <p:pic>
        <p:nvPicPr>
          <p:cNvPr id="141" name="Image 3" descr="preencoded.png">
            <a:extLst>
              <a:ext uri="{FF2B5EF4-FFF2-40B4-BE49-F238E27FC236}">
                <a16:creationId xmlns:a16="http://schemas.microsoft.com/office/drawing/2014/main" id="{BBF2974A-0A3C-6015-EAAC-03B2D7C38485}"/>
              </a:ext>
            </a:extLst>
          </p:cNvPr>
          <p:cNvPicPr>
            <a:picLocks noChangeAspect="1"/>
          </p:cNvPicPr>
          <p:nvPr/>
        </p:nvPicPr>
        <p:blipFill>
          <a:blip r:embed="rId5"/>
          <a:stretch>
            <a:fillRect/>
          </a:stretch>
        </p:blipFill>
        <p:spPr>
          <a:xfrm>
            <a:off x="-5595503" y="6286469"/>
            <a:ext cx="547725" cy="876419"/>
          </a:xfrm>
          <a:prstGeom prst="rect">
            <a:avLst/>
          </a:prstGeom>
        </p:spPr>
      </p:pic>
    </p:spTree>
    <p:extLst>
      <p:ext uri="{BB962C8B-B14F-4D97-AF65-F5344CB8AC3E}">
        <p14:creationId xmlns:p14="http://schemas.microsoft.com/office/powerpoint/2010/main" val="23659292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4163"/>
        </a:solidFill>
        <a:effectLst/>
      </p:bgPr>
    </p:bg>
    <p:spTree>
      <p:nvGrpSpPr>
        <p:cNvPr id="1" name=""/>
        <p:cNvGrpSpPr/>
        <p:nvPr/>
      </p:nvGrpSpPr>
      <p:grpSpPr>
        <a:xfrm>
          <a:off x="0" y="0"/>
          <a:ext cx="0" cy="0"/>
          <a:chOff x="0" y="0"/>
          <a:chExt cx="0" cy="0"/>
        </a:xfrm>
      </p:grpSpPr>
      <p:sp>
        <p:nvSpPr>
          <p:cNvPr id="5" name="Text 0">
            <a:extLst>
              <a:ext uri="{FF2B5EF4-FFF2-40B4-BE49-F238E27FC236}">
                <a16:creationId xmlns:a16="http://schemas.microsoft.com/office/drawing/2014/main" id="{399CAB7C-779F-D0D2-944C-BEE6463139A7}"/>
              </a:ext>
            </a:extLst>
          </p:cNvPr>
          <p:cNvSpPr/>
          <p:nvPr/>
        </p:nvSpPr>
        <p:spPr>
          <a:xfrm>
            <a:off x="6164941" y="491830"/>
            <a:ext cx="5376863" cy="672108"/>
          </a:xfrm>
          <a:prstGeom prst="rect">
            <a:avLst/>
          </a:prstGeom>
          <a:noFill/>
          <a:ln/>
        </p:spPr>
        <p:txBody>
          <a:bodyPr wrap="none" lIns="0" tIns="0" rIns="0" bIns="0" rtlCol="0" anchor="t"/>
          <a:lstStyle/>
          <a:p>
            <a:pPr marL="0" indent="0">
              <a:lnSpc>
                <a:spcPts val="5250"/>
              </a:lnSpc>
              <a:buNone/>
            </a:pPr>
            <a:r>
              <a:rPr lang="en-US" sz="4200" b="1" dirty="0">
                <a:solidFill>
                  <a:srgbClr val="F0FCFF"/>
                </a:solidFill>
                <a:latin typeface="Spline Sans Bold" pitchFamily="34" charset="0"/>
                <a:ea typeface="Spline Sans Bold" pitchFamily="34" charset="-122"/>
                <a:cs typeface="Spline Sans Bold" pitchFamily="34" charset="-120"/>
              </a:rPr>
              <a:t>الحلول الممكنة</a:t>
            </a:r>
            <a:endParaRPr lang="en-US" sz="4200" dirty="0"/>
          </a:p>
        </p:txBody>
      </p:sp>
      <p:pic>
        <p:nvPicPr>
          <p:cNvPr id="6" name="Image 0" descr="preencoded.png">
            <a:extLst>
              <a:ext uri="{FF2B5EF4-FFF2-40B4-BE49-F238E27FC236}">
                <a16:creationId xmlns:a16="http://schemas.microsoft.com/office/drawing/2014/main" id="{9394139C-0024-8330-AC51-A1D20DF23C80}"/>
              </a:ext>
            </a:extLst>
          </p:cNvPr>
          <p:cNvPicPr>
            <a:picLocks noChangeAspect="1"/>
          </p:cNvPicPr>
          <p:nvPr/>
        </p:nvPicPr>
        <p:blipFill>
          <a:blip r:embed="rId2"/>
          <a:stretch>
            <a:fillRect/>
          </a:stretch>
        </p:blipFill>
        <p:spPr>
          <a:xfrm>
            <a:off x="0" y="1344028"/>
            <a:ext cx="4954072" cy="3061817"/>
          </a:xfrm>
          <a:prstGeom prst="rect">
            <a:avLst/>
          </a:prstGeom>
        </p:spPr>
      </p:pic>
      <p:pic>
        <p:nvPicPr>
          <p:cNvPr id="7" name="Image 0" descr="preencoded.png">
            <a:extLst>
              <a:ext uri="{FF2B5EF4-FFF2-40B4-BE49-F238E27FC236}">
                <a16:creationId xmlns:a16="http://schemas.microsoft.com/office/drawing/2014/main" id="{D2A696B7-A4FA-E56E-A17F-AE7B5C4B39C2}"/>
              </a:ext>
            </a:extLst>
          </p:cNvPr>
          <p:cNvPicPr>
            <a:picLocks noChangeAspect="1"/>
          </p:cNvPicPr>
          <p:nvPr/>
        </p:nvPicPr>
        <p:blipFill>
          <a:blip r:embed="rId3"/>
          <a:stretch>
            <a:fillRect/>
          </a:stretch>
        </p:blipFill>
        <p:spPr>
          <a:xfrm>
            <a:off x="-5486400" y="0"/>
            <a:ext cx="5486400" cy="8229600"/>
          </a:xfrm>
          <a:prstGeom prst="rect">
            <a:avLst/>
          </a:prstGeom>
        </p:spPr>
      </p:pic>
      <p:sp>
        <p:nvSpPr>
          <p:cNvPr id="8" name="Text 0">
            <a:extLst>
              <a:ext uri="{FF2B5EF4-FFF2-40B4-BE49-F238E27FC236}">
                <a16:creationId xmlns:a16="http://schemas.microsoft.com/office/drawing/2014/main" id="{D8E919FD-D6FF-D05B-5FF2-9D62198C7B5F}"/>
              </a:ext>
            </a:extLst>
          </p:cNvPr>
          <p:cNvSpPr/>
          <p:nvPr/>
        </p:nvSpPr>
        <p:spPr>
          <a:xfrm>
            <a:off x="15201424" y="1821299"/>
            <a:ext cx="5486400" cy="685800"/>
          </a:xfrm>
          <a:prstGeom prst="rect">
            <a:avLst/>
          </a:prstGeom>
          <a:noFill/>
          <a:ln/>
        </p:spPr>
        <p:txBody>
          <a:bodyPr wrap="none" lIns="0" tIns="0" rIns="0" bIns="0" rtlCol="0" anchor="t"/>
          <a:lstStyle/>
          <a:p>
            <a:pPr marL="0" indent="0">
              <a:lnSpc>
                <a:spcPts val="5400"/>
              </a:lnSpc>
              <a:buNone/>
            </a:pPr>
            <a:r>
              <a:rPr lang="en-US" sz="4300" b="1" dirty="0">
                <a:solidFill>
                  <a:srgbClr val="F0FCFF"/>
                </a:solidFill>
                <a:latin typeface="Spline Sans Bold" pitchFamily="34" charset="0"/>
                <a:ea typeface="Spline Sans Bold" pitchFamily="34" charset="-122"/>
                <a:cs typeface="Spline Sans Bold" pitchFamily="34" charset="-120"/>
              </a:rPr>
              <a:t>الأسئلة التوجيهية</a:t>
            </a:r>
            <a:endParaRPr lang="en-US" sz="4300" dirty="0"/>
          </a:p>
        </p:txBody>
      </p:sp>
      <p:sp>
        <p:nvSpPr>
          <p:cNvPr id="9" name="Text 1">
            <a:extLst>
              <a:ext uri="{FF2B5EF4-FFF2-40B4-BE49-F238E27FC236}">
                <a16:creationId xmlns:a16="http://schemas.microsoft.com/office/drawing/2014/main" id="{37795AE8-073B-23E2-6446-009BA6F9DC4D}"/>
              </a:ext>
            </a:extLst>
          </p:cNvPr>
          <p:cNvSpPr/>
          <p:nvPr/>
        </p:nvSpPr>
        <p:spPr>
          <a:xfrm>
            <a:off x="15201424" y="2877383"/>
            <a:ext cx="7415927" cy="790099"/>
          </a:xfrm>
          <a:prstGeom prst="rect">
            <a:avLst/>
          </a:prstGeom>
          <a:noFill/>
          <a:ln/>
        </p:spPr>
        <p:txBody>
          <a:bodyPr wrap="square" lIns="0" tIns="0" rIns="0" bIns="0" rtlCol="0" anchor="t"/>
          <a:lstStyle/>
          <a:p>
            <a:pPr marL="0" indent="0">
              <a:lnSpc>
                <a:spcPts val="3100"/>
              </a:lnSpc>
              <a:buNone/>
            </a:pPr>
            <a:r>
              <a:rPr lang="en-US" sz="1900" dirty="0">
                <a:solidFill>
                  <a:srgbClr val="E0E4E6"/>
                </a:solidFill>
                <a:latin typeface="Barlow" pitchFamily="34" charset="0"/>
                <a:ea typeface="Barlow" pitchFamily="34" charset="-122"/>
                <a:cs typeface="Barlow" pitchFamily="34" charset="-120"/>
              </a:rPr>
              <a:t>مُناقشة هذه الأسئلة تُساهم في فهم التحديات وتقديم الحلول الفعالة للحدّ من ارتفاع تكاليف الأدوية .</a:t>
            </a:r>
            <a:endParaRPr lang="en-US" sz="1900" dirty="0"/>
          </a:p>
        </p:txBody>
      </p:sp>
      <p:sp>
        <p:nvSpPr>
          <p:cNvPr id="10" name="Text 2">
            <a:extLst>
              <a:ext uri="{FF2B5EF4-FFF2-40B4-BE49-F238E27FC236}">
                <a16:creationId xmlns:a16="http://schemas.microsoft.com/office/drawing/2014/main" id="{EC50FBD6-CCC8-9499-F4AF-053069FE349F}"/>
              </a:ext>
            </a:extLst>
          </p:cNvPr>
          <p:cNvSpPr/>
          <p:nvPr/>
        </p:nvSpPr>
        <p:spPr>
          <a:xfrm>
            <a:off x="15596354" y="3945136"/>
            <a:ext cx="7020997" cy="395049"/>
          </a:xfrm>
          <a:prstGeom prst="rect">
            <a:avLst/>
          </a:prstGeom>
          <a:noFill/>
          <a:ln/>
        </p:spPr>
        <p:txBody>
          <a:bodyPr wrap="none" lIns="0" tIns="0" rIns="0" bIns="0" rtlCol="0" anchor="t"/>
          <a:lstStyle/>
          <a:p>
            <a:pPr marL="342900" indent="-342900" algn="l">
              <a:lnSpc>
                <a:spcPts val="3100"/>
              </a:lnSpc>
              <a:buSzPct val="100000"/>
              <a:buFont typeface="+mj-lt"/>
              <a:buAutoNum type="arabicPeriod"/>
            </a:pPr>
            <a:r>
              <a:rPr lang="en-US" sz="1900" dirty="0">
                <a:solidFill>
                  <a:srgbClr val="E0E4E6"/>
                </a:solidFill>
                <a:latin typeface="Barlow" pitchFamily="34" charset="0"/>
                <a:ea typeface="Barlow" pitchFamily="34" charset="-122"/>
                <a:cs typeface="Barlow" pitchFamily="34" charset="-120"/>
              </a:rPr>
              <a:t>ما هي أبرز التحديات التي تُواجه النظام الصحيّ في بلدك ؟</a:t>
            </a:r>
            <a:endParaRPr lang="en-US" sz="1900" dirty="0"/>
          </a:p>
        </p:txBody>
      </p:sp>
      <p:sp>
        <p:nvSpPr>
          <p:cNvPr id="11" name="Text 3">
            <a:extLst>
              <a:ext uri="{FF2B5EF4-FFF2-40B4-BE49-F238E27FC236}">
                <a16:creationId xmlns:a16="http://schemas.microsoft.com/office/drawing/2014/main" id="{CE2B5568-0CB0-94C7-E8B3-F44D15E90700}"/>
              </a:ext>
            </a:extLst>
          </p:cNvPr>
          <p:cNvSpPr/>
          <p:nvPr/>
        </p:nvSpPr>
        <p:spPr>
          <a:xfrm>
            <a:off x="15596354" y="4426505"/>
            <a:ext cx="7020997" cy="790099"/>
          </a:xfrm>
          <a:prstGeom prst="rect">
            <a:avLst/>
          </a:prstGeom>
          <a:noFill/>
          <a:ln/>
        </p:spPr>
        <p:txBody>
          <a:bodyPr wrap="square" lIns="0" tIns="0" rIns="0" bIns="0" rtlCol="0" anchor="t"/>
          <a:lstStyle/>
          <a:p>
            <a:pPr marL="342900" indent="-342900" algn="l">
              <a:lnSpc>
                <a:spcPts val="3100"/>
              </a:lnSpc>
              <a:buSzPct val="100000"/>
              <a:buFont typeface="+mj-lt"/>
              <a:buAutoNum type="arabicPeriod" startAt="2"/>
            </a:pPr>
            <a:r>
              <a:rPr lang="en-US" sz="1900" dirty="0">
                <a:solidFill>
                  <a:srgbClr val="E0E4E6"/>
                </a:solidFill>
                <a:latin typeface="Barlow" pitchFamily="34" charset="0"/>
                <a:ea typeface="Barlow" pitchFamily="34" charset="-122"/>
                <a:cs typeface="Barlow" pitchFamily="34" charset="-120"/>
              </a:rPr>
              <a:t>كيف يُمكن لِدول العالم التعاون لِضمان وصول جميع الأشخاص إلى العلاج بِأسعارٍ معقولة ؟</a:t>
            </a:r>
            <a:endParaRPr lang="en-US" sz="1900" dirty="0"/>
          </a:p>
        </p:txBody>
      </p:sp>
      <p:sp>
        <p:nvSpPr>
          <p:cNvPr id="12" name="Text 4">
            <a:extLst>
              <a:ext uri="{FF2B5EF4-FFF2-40B4-BE49-F238E27FC236}">
                <a16:creationId xmlns:a16="http://schemas.microsoft.com/office/drawing/2014/main" id="{DF7FDAE4-770B-0AE8-7CC4-D038573C5E4C}"/>
              </a:ext>
            </a:extLst>
          </p:cNvPr>
          <p:cNvSpPr/>
          <p:nvPr/>
        </p:nvSpPr>
        <p:spPr>
          <a:xfrm>
            <a:off x="15596354" y="5302924"/>
            <a:ext cx="7020997" cy="790099"/>
          </a:xfrm>
          <a:prstGeom prst="rect">
            <a:avLst/>
          </a:prstGeom>
          <a:noFill/>
          <a:ln/>
        </p:spPr>
        <p:txBody>
          <a:bodyPr wrap="square" lIns="0" tIns="0" rIns="0" bIns="0" rtlCol="0" anchor="t"/>
          <a:lstStyle/>
          <a:p>
            <a:pPr marL="342900" indent="-342900" algn="l">
              <a:lnSpc>
                <a:spcPts val="3100"/>
              </a:lnSpc>
              <a:buSzPct val="100000"/>
              <a:buFont typeface="+mj-lt"/>
              <a:buAutoNum type="arabicPeriod" startAt="3"/>
            </a:pPr>
            <a:r>
              <a:rPr lang="en-US" sz="1900" dirty="0">
                <a:solidFill>
                  <a:srgbClr val="E0E4E6"/>
                </a:solidFill>
                <a:latin typeface="Barlow" pitchFamily="34" charset="0"/>
                <a:ea typeface="Barlow" pitchFamily="34" charset="-122"/>
                <a:cs typeface="Barlow" pitchFamily="34" charset="-120"/>
              </a:rPr>
              <a:t>ما هي أفضل الاستراتيجيات لِتوفير الأدوية بِأسعارٍ معقولة لِجميع الأشخاص ؟</a:t>
            </a:r>
            <a:endParaRPr lang="en-US" sz="1900" dirty="0"/>
          </a:p>
        </p:txBody>
      </p:sp>
      <p:pic>
        <p:nvPicPr>
          <p:cNvPr id="13" name="Image 1" descr="preencoded.png">
            <a:extLst>
              <a:ext uri="{FF2B5EF4-FFF2-40B4-BE49-F238E27FC236}">
                <a16:creationId xmlns:a16="http://schemas.microsoft.com/office/drawing/2014/main" id="{E801FEF2-4160-069C-56A3-9E965D9ECBD2}"/>
              </a:ext>
            </a:extLst>
          </p:cNvPr>
          <p:cNvPicPr>
            <a:picLocks noChangeAspect="1"/>
          </p:cNvPicPr>
          <p:nvPr/>
        </p:nvPicPr>
        <p:blipFill>
          <a:blip r:embed="rId4"/>
          <a:stretch>
            <a:fillRect/>
          </a:stretch>
        </p:blipFill>
        <p:spPr>
          <a:xfrm>
            <a:off x="9747054" y="1421860"/>
            <a:ext cx="4323565" cy="3101450"/>
          </a:xfrm>
          <a:prstGeom prst="rect">
            <a:avLst/>
          </a:prstGeom>
        </p:spPr>
      </p:pic>
      <p:sp>
        <p:nvSpPr>
          <p:cNvPr id="15" name="Text 1">
            <a:extLst>
              <a:ext uri="{FF2B5EF4-FFF2-40B4-BE49-F238E27FC236}">
                <a16:creationId xmlns:a16="http://schemas.microsoft.com/office/drawing/2014/main" id="{75945C66-9385-BC70-9543-9B996A686C4E}"/>
              </a:ext>
            </a:extLst>
          </p:cNvPr>
          <p:cNvSpPr/>
          <p:nvPr/>
        </p:nvSpPr>
        <p:spPr>
          <a:xfrm>
            <a:off x="9793616" y="5128151"/>
            <a:ext cx="2764188" cy="370372"/>
          </a:xfrm>
          <a:prstGeom prst="rect">
            <a:avLst/>
          </a:prstGeom>
          <a:noFill/>
          <a:ln/>
        </p:spPr>
        <p:txBody>
          <a:bodyPr wrap="none" lIns="0" tIns="0" rIns="0" bIns="0" rtlCol="0" anchor="t"/>
          <a:lstStyle/>
          <a:p>
            <a:pPr marL="0" indent="0" algn="l">
              <a:lnSpc>
                <a:spcPts val="2400"/>
              </a:lnSpc>
              <a:buNone/>
            </a:pPr>
            <a:r>
              <a:rPr lang="en-US" sz="1900" b="1" dirty="0">
                <a:solidFill>
                  <a:schemeClr val="accent5">
                    <a:lumMod val="40000"/>
                    <a:lumOff val="60000"/>
                  </a:schemeClr>
                </a:solidFill>
                <a:latin typeface="Instrument Sans Medium" pitchFamily="34" charset="0"/>
                <a:ea typeface="Instrument Sans Medium" pitchFamily="34" charset="-122"/>
                <a:cs typeface="Instrument Sans Medium" pitchFamily="34" charset="-120"/>
              </a:rPr>
              <a:t>زيادة المنافسة في أسواق الأدوية</a:t>
            </a:r>
            <a:endParaRPr lang="en-US" sz="1900" b="1" dirty="0">
              <a:solidFill>
                <a:schemeClr val="accent5">
                  <a:lumMod val="40000"/>
                  <a:lumOff val="60000"/>
                </a:schemeClr>
              </a:solidFill>
            </a:endParaRPr>
          </a:p>
        </p:txBody>
      </p:sp>
      <p:sp>
        <p:nvSpPr>
          <p:cNvPr id="16" name="Text 2">
            <a:extLst>
              <a:ext uri="{FF2B5EF4-FFF2-40B4-BE49-F238E27FC236}">
                <a16:creationId xmlns:a16="http://schemas.microsoft.com/office/drawing/2014/main" id="{3FF85ED2-B1AD-C2E3-1C9C-D784BA6080C9}"/>
              </a:ext>
            </a:extLst>
          </p:cNvPr>
          <p:cNvSpPr/>
          <p:nvPr/>
        </p:nvSpPr>
        <p:spPr>
          <a:xfrm>
            <a:off x="9819694" y="5550347"/>
            <a:ext cx="4316302" cy="709132"/>
          </a:xfrm>
          <a:prstGeom prst="rect">
            <a:avLst/>
          </a:prstGeom>
          <a:noFill/>
          <a:ln/>
        </p:spPr>
        <p:txBody>
          <a:bodyPr wrap="square" lIns="0" tIns="0" rIns="0" bIns="0" rtlCol="0" anchor="t"/>
          <a:lstStyle/>
          <a:p>
            <a:pPr marL="0" indent="0" algn="r">
              <a:lnSpc>
                <a:spcPts val="2450"/>
              </a:lnSpc>
              <a:buNone/>
            </a:pPr>
            <a:r>
              <a:rPr lang="en-US" sz="1500" b="1" dirty="0">
                <a:solidFill>
                  <a:srgbClr val="C7CDD6"/>
                </a:solidFill>
                <a:latin typeface="Inter" pitchFamily="34" charset="0"/>
                <a:ea typeface="Inter" pitchFamily="34" charset="-122"/>
                <a:cs typeface="Inter" pitchFamily="34" charset="-120"/>
              </a:rPr>
              <a:t>يُمكن أن يُساعد زيادة المنافسة في أسواق الأدوية في خفض أسعار الأدوية ، و ذلك من خلال تشجيع الشركات الناشئة و زيادة الاستيراد .</a:t>
            </a:r>
            <a:endParaRPr lang="en-US" sz="1500" b="1" dirty="0"/>
          </a:p>
        </p:txBody>
      </p:sp>
      <p:sp>
        <p:nvSpPr>
          <p:cNvPr id="18" name="Text 3">
            <a:extLst>
              <a:ext uri="{FF2B5EF4-FFF2-40B4-BE49-F238E27FC236}">
                <a16:creationId xmlns:a16="http://schemas.microsoft.com/office/drawing/2014/main" id="{09322B87-0EE2-D315-2D62-6756D3F06968}"/>
              </a:ext>
            </a:extLst>
          </p:cNvPr>
          <p:cNvSpPr/>
          <p:nvPr/>
        </p:nvSpPr>
        <p:spPr>
          <a:xfrm>
            <a:off x="9793616" y="6428553"/>
            <a:ext cx="2502864" cy="379187"/>
          </a:xfrm>
          <a:prstGeom prst="rect">
            <a:avLst/>
          </a:prstGeom>
          <a:noFill/>
          <a:ln/>
        </p:spPr>
        <p:txBody>
          <a:bodyPr wrap="none" lIns="0" tIns="0" rIns="0" bIns="0" rtlCol="0" anchor="t"/>
          <a:lstStyle/>
          <a:p>
            <a:pPr marL="0" indent="0" algn="l">
              <a:lnSpc>
                <a:spcPts val="2400"/>
              </a:lnSpc>
              <a:buNone/>
            </a:pPr>
            <a:r>
              <a:rPr lang="ar" sz="1900" b="1">
                <a:solidFill>
                  <a:schemeClr val="accent5">
                    <a:lumMod val="40000"/>
                    <a:lumOff val="60000"/>
                  </a:schemeClr>
                </a:solidFill>
                <a:latin typeface="Instrument Sans Medium" pitchFamily="34" charset="0"/>
                <a:ea typeface="Instrument Sans Medium" pitchFamily="34" charset="-122"/>
                <a:cs typeface="Instrument Sans Medium" pitchFamily="34" charset="-120"/>
              </a:rPr>
              <a:t>إصلاح قوانين براءات الاختراع:</a:t>
            </a:r>
            <a:endParaRPr lang="en-US" sz="1900" b="1" dirty="0">
              <a:solidFill>
                <a:schemeClr val="accent5">
                  <a:lumMod val="40000"/>
                  <a:lumOff val="60000"/>
                </a:schemeClr>
              </a:solidFill>
            </a:endParaRPr>
          </a:p>
        </p:txBody>
      </p:sp>
      <p:sp>
        <p:nvSpPr>
          <p:cNvPr id="19" name="Text 4">
            <a:extLst>
              <a:ext uri="{FF2B5EF4-FFF2-40B4-BE49-F238E27FC236}">
                <a16:creationId xmlns:a16="http://schemas.microsoft.com/office/drawing/2014/main" id="{1D12240A-9188-F8F4-4661-10E24A7E339F}"/>
              </a:ext>
            </a:extLst>
          </p:cNvPr>
          <p:cNvSpPr/>
          <p:nvPr/>
        </p:nvSpPr>
        <p:spPr>
          <a:xfrm>
            <a:off x="9831138" y="6857088"/>
            <a:ext cx="4304858" cy="939729"/>
          </a:xfrm>
          <a:prstGeom prst="rect">
            <a:avLst/>
          </a:prstGeom>
          <a:noFill/>
          <a:ln/>
        </p:spPr>
        <p:txBody>
          <a:bodyPr wrap="square" lIns="0" tIns="0" rIns="0" bIns="0" rtlCol="0" anchor="t"/>
          <a:lstStyle/>
          <a:p>
            <a:pPr marL="0" indent="0" algn="r">
              <a:lnSpc>
                <a:spcPts val="2450"/>
              </a:lnSpc>
              <a:buNone/>
            </a:pPr>
            <a:r>
              <a:rPr lang="ar" sz="1500" b="1">
                <a:solidFill>
                  <a:srgbClr val="C7CDD6"/>
                </a:solidFill>
                <a:latin typeface="Inter" pitchFamily="34" charset="0"/>
                <a:ea typeface="Inter" pitchFamily="34" charset="-122"/>
                <a:cs typeface="Inter" pitchFamily="34" charset="-120"/>
              </a:rPr>
              <a:t>تطوير نماذج جديدة توازن بين حماية حقوق الملكية الفكرية وضمان الوصول إلى الأدوية، مثل تقليص مدة براءات الاختراع في الحالات التي تتعلق بالصحة العامة.</a:t>
            </a:r>
            <a:endParaRPr lang="en-US" sz="1500" b="1" dirty="0"/>
          </a:p>
        </p:txBody>
      </p:sp>
      <p:sp>
        <p:nvSpPr>
          <p:cNvPr id="21" name="Text 5">
            <a:extLst>
              <a:ext uri="{FF2B5EF4-FFF2-40B4-BE49-F238E27FC236}">
                <a16:creationId xmlns:a16="http://schemas.microsoft.com/office/drawing/2014/main" id="{E2E08257-45DE-C360-D5C0-B973DACF406E}"/>
              </a:ext>
            </a:extLst>
          </p:cNvPr>
          <p:cNvSpPr/>
          <p:nvPr/>
        </p:nvSpPr>
        <p:spPr>
          <a:xfrm>
            <a:off x="1445979" y="4768249"/>
            <a:ext cx="1869628" cy="370372"/>
          </a:xfrm>
          <a:prstGeom prst="rect">
            <a:avLst/>
          </a:prstGeom>
          <a:noFill/>
          <a:ln/>
        </p:spPr>
        <p:txBody>
          <a:bodyPr wrap="none" lIns="0" tIns="0" rIns="0" bIns="0" rtlCol="0" anchor="t"/>
          <a:lstStyle/>
          <a:p>
            <a:pPr marL="0" indent="0" algn="l">
              <a:lnSpc>
                <a:spcPts val="2400"/>
              </a:lnSpc>
              <a:buNone/>
            </a:pPr>
            <a:r>
              <a:rPr lang="en-US" sz="1900" b="1" dirty="0">
                <a:solidFill>
                  <a:schemeClr val="accent5">
                    <a:lumMod val="40000"/>
                    <a:lumOff val="60000"/>
                  </a:schemeClr>
                </a:solidFill>
                <a:latin typeface="Instrument Sans Medium" pitchFamily="34" charset="0"/>
                <a:ea typeface="Instrument Sans Medium" pitchFamily="34" charset="-122"/>
                <a:cs typeface="Instrument Sans Medium" pitchFamily="34" charset="-120"/>
              </a:rPr>
              <a:t>ضبط أسعار الأدوية</a:t>
            </a:r>
            <a:endParaRPr lang="en-US" sz="1900" b="1" dirty="0">
              <a:solidFill>
                <a:schemeClr val="accent5">
                  <a:lumMod val="40000"/>
                  <a:lumOff val="60000"/>
                </a:schemeClr>
              </a:solidFill>
            </a:endParaRPr>
          </a:p>
        </p:txBody>
      </p:sp>
      <p:sp>
        <p:nvSpPr>
          <p:cNvPr id="22" name="Text 6">
            <a:extLst>
              <a:ext uri="{FF2B5EF4-FFF2-40B4-BE49-F238E27FC236}">
                <a16:creationId xmlns:a16="http://schemas.microsoft.com/office/drawing/2014/main" id="{10C44650-2970-14AA-7FE7-3A7D65D30E1E}"/>
              </a:ext>
            </a:extLst>
          </p:cNvPr>
          <p:cNvSpPr/>
          <p:nvPr/>
        </p:nvSpPr>
        <p:spPr>
          <a:xfrm>
            <a:off x="1460612" y="5190444"/>
            <a:ext cx="4316302" cy="674512"/>
          </a:xfrm>
          <a:prstGeom prst="rect">
            <a:avLst/>
          </a:prstGeom>
          <a:noFill/>
          <a:ln/>
        </p:spPr>
        <p:txBody>
          <a:bodyPr wrap="square" lIns="0" tIns="0" rIns="0" bIns="0" rtlCol="0" anchor="t"/>
          <a:lstStyle/>
          <a:p>
            <a:pPr marL="0" indent="0" algn="r">
              <a:lnSpc>
                <a:spcPts val="2450"/>
              </a:lnSpc>
              <a:buNone/>
            </a:pPr>
            <a:r>
              <a:rPr lang="en-US" sz="1500" b="1" dirty="0">
                <a:solidFill>
                  <a:srgbClr val="C7CDD6"/>
                </a:solidFill>
                <a:latin typeface="Inter" pitchFamily="34" charset="0"/>
                <a:ea typeface="Inter" pitchFamily="34" charset="-122"/>
                <a:cs typeface="Inter" pitchFamily="34" charset="-120"/>
              </a:rPr>
              <a:t>يُمكن أن يُساعد ضبط أسعار الأدوية في خفض أسعار الأدوية ، و ذلك من خلال تحديد أسعار عادلة لل أدوية الأساسية.</a:t>
            </a:r>
            <a:endParaRPr lang="en-US" sz="1500" b="1" dirty="0"/>
          </a:p>
        </p:txBody>
      </p:sp>
      <p:sp>
        <p:nvSpPr>
          <p:cNvPr id="24" name="Text 7">
            <a:extLst>
              <a:ext uri="{FF2B5EF4-FFF2-40B4-BE49-F238E27FC236}">
                <a16:creationId xmlns:a16="http://schemas.microsoft.com/office/drawing/2014/main" id="{9A629760-DFD1-15E4-0F68-816F78C01801}"/>
              </a:ext>
            </a:extLst>
          </p:cNvPr>
          <p:cNvSpPr/>
          <p:nvPr/>
        </p:nvSpPr>
        <p:spPr>
          <a:xfrm>
            <a:off x="1445979" y="6263983"/>
            <a:ext cx="2884858" cy="370372"/>
          </a:xfrm>
          <a:prstGeom prst="rect">
            <a:avLst/>
          </a:prstGeom>
          <a:noFill/>
          <a:ln/>
        </p:spPr>
        <p:txBody>
          <a:bodyPr wrap="none" lIns="0" tIns="0" rIns="0" bIns="0" rtlCol="0" anchor="t"/>
          <a:lstStyle/>
          <a:p>
            <a:pPr marL="0" indent="0" algn="l">
              <a:lnSpc>
                <a:spcPts val="2400"/>
              </a:lnSpc>
              <a:buNone/>
            </a:pPr>
            <a:r>
              <a:rPr lang="ar" sz="1900" b="1">
                <a:solidFill>
                  <a:schemeClr val="accent5">
                    <a:lumMod val="40000"/>
                    <a:lumOff val="60000"/>
                  </a:schemeClr>
                </a:solidFill>
                <a:latin typeface="Instrument Sans Medium" pitchFamily="34" charset="0"/>
                <a:ea typeface="Instrument Sans Medium" pitchFamily="34" charset="-122"/>
                <a:cs typeface="Instrument Sans Medium" pitchFamily="34" charset="-120"/>
              </a:rPr>
              <a:t>استخدام التكنولوجيا الحديثة:</a:t>
            </a:r>
            <a:endParaRPr lang="en-US" sz="1900" b="1" dirty="0">
              <a:solidFill>
                <a:schemeClr val="accent5">
                  <a:lumMod val="40000"/>
                  <a:lumOff val="60000"/>
                </a:schemeClr>
              </a:solidFill>
            </a:endParaRPr>
          </a:p>
        </p:txBody>
      </p:sp>
      <p:sp>
        <p:nvSpPr>
          <p:cNvPr id="25" name="Text 8">
            <a:extLst>
              <a:ext uri="{FF2B5EF4-FFF2-40B4-BE49-F238E27FC236}">
                <a16:creationId xmlns:a16="http://schemas.microsoft.com/office/drawing/2014/main" id="{121D7E15-CC75-1A8F-BE59-93A9C9F60DB8}"/>
              </a:ext>
            </a:extLst>
          </p:cNvPr>
          <p:cNvSpPr/>
          <p:nvPr/>
        </p:nvSpPr>
        <p:spPr>
          <a:xfrm>
            <a:off x="1445978" y="6530386"/>
            <a:ext cx="4330935" cy="939728"/>
          </a:xfrm>
          <a:prstGeom prst="rect">
            <a:avLst/>
          </a:prstGeom>
          <a:noFill/>
          <a:ln/>
        </p:spPr>
        <p:txBody>
          <a:bodyPr wrap="square" lIns="0" tIns="0" rIns="0" bIns="0" rtlCol="0" anchor="t"/>
          <a:lstStyle/>
          <a:p>
            <a:pPr marL="0" indent="0" algn="r">
              <a:lnSpc>
                <a:spcPts val="2450"/>
              </a:lnSpc>
              <a:buNone/>
            </a:pPr>
            <a:r>
              <a:rPr lang="ar" sz="1500" b="1">
                <a:solidFill>
                  <a:srgbClr val="C7CDD6"/>
                </a:solidFill>
                <a:latin typeface="Inter" pitchFamily="34" charset="0"/>
                <a:ea typeface="Inter" pitchFamily="34" charset="-122"/>
                <a:cs typeface="Inter" pitchFamily="34" charset="-120"/>
              </a:rPr>
              <a:t>يمكن استخدام أدوات مثل الذكاء الاصطناعي لتحسين توزيع الأدوية، وتقليل الهدر، وضمان وصول الأدوية إلى المناطق الأكثر احتياجًا.</a:t>
            </a:r>
            <a:endParaRPr lang="en-US" sz="1500" b="1" dirty="0"/>
          </a:p>
        </p:txBody>
      </p:sp>
      <p:grpSp>
        <p:nvGrpSpPr>
          <p:cNvPr id="26" name="Google Shape;1945;p39">
            <a:extLst>
              <a:ext uri="{FF2B5EF4-FFF2-40B4-BE49-F238E27FC236}">
                <a16:creationId xmlns:a16="http://schemas.microsoft.com/office/drawing/2014/main" id="{715CF6D2-A87B-451E-D905-2F770DDF58D4}"/>
              </a:ext>
            </a:extLst>
          </p:cNvPr>
          <p:cNvGrpSpPr/>
          <p:nvPr/>
        </p:nvGrpSpPr>
        <p:grpSpPr>
          <a:xfrm rot="4617302">
            <a:off x="-1344932" y="-1306429"/>
            <a:ext cx="2689862" cy="2612857"/>
            <a:chOff x="-916554" y="3223569"/>
            <a:chExt cx="2689833" cy="2612830"/>
          </a:xfrm>
        </p:grpSpPr>
        <p:sp>
          <p:nvSpPr>
            <p:cNvPr id="27" name="Google Shape;1946;p39">
              <a:extLst>
                <a:ext uri="{FF2B5EF4-FFF2-40B4-BE49-F238E27FC236}">
                  <a16:creationId xmlns:a16="http://schemas.microsoft.com/office/drawing/2014/main" id="{7579C671-BED2-304F-6C2A-D579679BBA5E}"/>
                </a:ext>
              </a:extLst>
            </p:cNvPr>
            <p:cNvSpPr/>
            <p:nvPr/>
          </p:nvSpPr>
          <p:spPr>
            <a:xfrm rot="6331355">
              <a:off x="-620750" y="3425544"/>
              <a:ext cx="2098226" cy="2208879"/>
            </a:xfrm>
            <a:custGeom>
              <a:avLst/>
              <a:gdLst/>
              <a:ahLst/>
              <a:cxnLst/>
              <a:rect l="l" t="t" r="r" b="b"/>
              <a:pathLst>
                <a:path w="2010" h="2116" extrusionOk="0">
                  <a:moveTo>
                    <a:pt x="1990" y="1515"/>
                  </a:moveTo>
                  <a:lnTo>
                    <a:pt x="1295" y="2103"/>
                  </a:lnTo>
                  <a:cubicBezTo>
                    <a:pt x="1271" y="2123"/>
                    <a:pt x="1235" y="2120"/>
                    <a:pt x="1214" y="2096"/>
                  </a:cubicBezTo>
                  <a:lnTo>
                    <a:pt x="13" y="682"/>
                  </a:lnTo>
                  <a:cubicBezTo>
                    <a:pt x="-7" y="658"/>
                    <a:pt x="-4" y="622"/>
                    <a:pt x="20" y="601"/>
                  </a:cubicBezTo>
                  <a:lnTo>
                    <a:pt x="714" y="13"/>
                  </a:lnTo>
                  <a:cubicBezTo>
                    <a:pt x="738" y="-7"/>
                    <a:pt x="775" y="-4"/>
                    <a:pt x="795" y="20"/>
                  </a:cubicBezTo>
                  <a:lnTo>
                    <a:pt x="1996" y="1434"/>
                  </a:lnTo>
                  <a:cubicBezTo>
                    <a:pt x="2017" y="1458"/>
                    <a:pt x="2014" y="1494"/>
                    <a:pt x="1990" y="1515"/>
                  </a:cubicBez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28" name="Google Shape;1947;p39">
              <a:extLst>
                <a:ext uri="{FF2B5EF4-FFF2-40B4-BE49-F238E27FC236}">
                  <a16:creationId xmlns:a16="http://schemas.microsoft.com/office/drawing/2014/main" id="{3E9C14F2-7F32-B775-8328-AF9FC5661A09}"/>
                </a:ext>
              </a:extLst>
            </p:cNvPr>
            <p:cNvSpPr/>
            <p:nvPr/>
          </p:nvSpPr>
          <p:spPr>
            <a:xfrm rot="6331355">
              <a:off x="-579535" y="3465874"/>
              <a:ext cx="2016802" cy="2128499"/>
            </a:xfrm>
            <a:custGeom>
              <a:avLst/>
              <a:gdLst/>
              <a:ahLst/>
              <a:cxnLst/>
              <a:rect l="l" t="t" r="r" b="b"/>
              <a:pathLst>
                <a:path w="1932" h="2039" extrusionOk="0">
                  <a:moveTo>
                    <a:pt x="1912" y="1475"/>
                  </a:moveTo>
                  <a:lnTo>
                    <a:pt x="1261" y="2026"/>
                  </a:lnTo>
                  <a:cubicBezTo>
                    <a:pt x="1238" y="2046"/>
                    <a:pt x="1203" y="2043"/>
                    <a:pt x="1184" y="2020"/>
                  </a:cubicBezTo>
                  <a:lnTo>
                    <a:pt x="13" y="642"/>
                  </a:lnTo>
                  <a:cubicBezTo>
                    <a:pt x="-7" y="619"/>
                    <a:pt x="-4" y="585"/>
                    <a:pt x="19" y="565"/>
                  </a:cubicBezTo>
                  <a:lnTo>
                    <a:pt x="671" y="14"/>
                  </a:lnTo>
                  <a:cubicBezTo>
                    <a:pt x="694" y="-6"/>
                    <a:pt x="728" y="-3"/>
                    <a:pt x="748" y="20"/>
                  </a:cubicBezTo>
                  <a:lnTo>
                    <a:pt x="1918" y="1398"/>
                  </a:lnTo>
                  <a:cubicBezTo>
                    <a:pt x="1938" y="1421"/>
                    <a:pt x="1935" y="1455"/>
                    <a:pt x="1912" y="1475"/>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29" name="Google Shape;1948;p39">
              <a:extLst>
                <a:ext uri="{FF2B5EF4-FFF2-40B4-BE49-F238E27FC236}">
                  <a16:creationId xmlns:a16="http://schemas.microsoft.com/office/drawing/2014/main" id="{7F1A463A-FDF3-8227-29D0-1AB27CB9A40D}"/>
                </a:ext>
              </a:extLst>
            </p:cNvPr>
            <p:cNvSpPr/>
            <p:nvPr/>
          </p:nvSpPr>
          <p:spPr>
            <a:xfrm rot="6331355">
              <a:off x="508878" y="3588018"/>
              <a:ext cx="419645" cy="1466670"/>
            </a:xfrm>
            <a:custGeom>
              <a:avLst/>
              <a:gdLst/>
              <a:ahLst/>
              <a:cxnLst/>
              <a:rect l="l" t="t" r="r" b="b"/>
              <a:pathLst>
                <a:path w="402" h="1405" extrusionOk="0">
                  <a:moveTo>
                    <a:pt x="250" y="1405"/>
                  </a:moveTo>
                  <a:cubicBezTo>
                    <a:pt x="250" y="1405"/>
                    <a:pt x="693" y="921"/>
                    <a:pt x="67" y="0"/>
                  </a:cubicBezTo>
                  <a:cubicBezTo>
                    <a:pt x="67" y="0"/>
                    <a:pt x="301" y="802"/>
                    <a:pt x="0" y="1109"/>
                  </a:cubicBezTo>
                  <a:lnTo>
                    <a:pt x="250" y="1405"/>
                  </a:lnTo>
                  <a:close/>
                </a:path>
              </a:pathLst>
            </a:custGeom>
            <a:solidFill>
              <a:srgbClr val="FFFFFF">
                <a:alpha val="2089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30" name="Google Shape;1949;p39">
              <a:extLst>
                <a:ext uri="{FF2B5EF4-FFF2-40B4-BE49-F238E27FC236}">
                  <a16:creationId xmlns:a16="http://schemas.microsoft.com/office/drawing/2014/main" id="{9DAD92EB-13AC-077E-F60C-3703834D40EB}"/>
                </a:ext>
              </a:extLst>
            </p:cNvPr>
            <p:cNvSpPr/>
            <p:nvPr/>
          </p:nvSpPr>
          <p:spPr>
            <a:xfrm rot="6331355">
              <a:off x="-182210" y="4038266"/>
              <a:ext cx="557439" cy="1672317"/>
            </a:xfrm>
            <a:custGeom>
              <a:avLst/>
              <a:gdLst/>
              <a:ahLst/>
              <a:cxnLst/>
              <a:rect l="l" t="t" r="r" b="b"/>
              <a:pathLst>
                <a:path w="534" h="1602" extrusionOk="0">
                  <a:moveTo>
                    <a:pt x="326" y="384"/>
                  </a:moveTo>
                  <a:lnTo>
                    <a:pt x="534" y="1272"/>
                  </a:lnTo>
                  <a:lnTo>
                    <a:pt x="159" y="1589"/>
                  </a:lnTo>
                  <a:cubicBezTo>
                    <a:pt x="136" y="1609"/>
                    <a:pt x="101" y="1606"/>
                    <a:pt x="82" y="1583"/>
                  </a:cubicBezTo>
                  <a:lnTo>
                    <a:pt x="0" y="1487"/>
                  </a:lnTo>
                  <a:lnTo>
                    <a:pt x="0" y="0"/>
                  </a:lnTo>
                  <a:lnTo>
                    <a:pt x="326" y="384"/>
                  </a:lnTo>
                  <a:close/>
                </a:path>
              </a:pathLst>
            </a:custGeom>
            <a:solidFill>
              <a:srgbClr val="FFFFFF">
                <a:alpha val="2089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31" name="Google Shape;1950;p39">
              <a:extLst>
                <a:ext uri="{FF2B5EF4-FFF2-40B4-BE49-F238E27FC236}">
                  <a16:creationId xmlns:a16="http://schemas.microsoft.com/office/drawing/2014/main" id="{EB0F7C70-4076-E2BF-3D2F-897797336F71}"/>
                </a:ext>
              </a:extLst>
            </p:cNvPr>
            <p:cNvSpPr/>
            <p:nvPr/>
          </p:nvSpPr>
          <p:spPr>
            <a:xfrm rot="6331355">
              <a:off x="881171" y="3868790"/>
              <a:ext cx="227569" cy="226525"/>
            </a:xfrm>
            <a:custGeom>
              <a:avLst/>
              <a:gdLst/>
              <a:ahLst/>
              <a:cxnLst/>
              <a:rect l="l" t="t" r="r" b="b"/>
              <a:pathLst>
                <a:path w="218" h="217" extrusionOk="0">
                  <a:moveTo>
                    <a:pt x="213" y="78"/>
                  </a:moveTo>
                  <a:cubicBezTo>
                    <a:pt x="231" y="135"/>
                    <a:pt x="198" y="196"/>
                    <a:pt x="140" y="213"/>
                  </a:cubicBezTo>
                  <a:cubicBezTo>
                    <a:pt x="82" y="230"/>
                    <a:pt x="22" y="197"/>
                    <a:pt x="5" y="140"/>
                  </a:cubicBezTo>
                  <a:cubicBezTo>
                    <a:pt x="-12" y="82"/>
                    <a:pt x="21" y="22"/>
                    <a:pt x="78" y="5"/>
                  </a:cubicBezTo>
                  <a:cubicBezTo>
                    <a:pt x="136" y="-12"/>
                    <a:pt x="196" y="20"/>
                    <a:pt x="213" y="78"/>
                  </a:cubicBezTo>
                  <a:close/>
                </a:path>
              </a:pathLst>
            </a:custGeom>
            <a:solidFill>
              <a:schemeClr val="lt2"/>
            </a:solidFill>
            <a:ln>
              <a:noFill/>
            </a:ln>
          </p:spPr>
          <p:txBody>
            <a:bodyPr spcFirstLastPara="1" wrap="square" lIns="90000" tIns="33100" rIns="90000" bIns="3310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32" name="Google Shape;1951;p39">
              <a:extLst>
                <a:ext uri="{FF2B5EF4-FFF2-40B4-BE49-F238E27FC236}">
                  <a16:creationId xmlns:a16="http://schemas.microsoft.com/office/drawing/2014/main" id="{4D7CEEF8-C7EC-BA4C-73A7-4C729B768285}"/>
                </a:ext>
              </a:extLst>
            </p:cNvPr>
            <p:cNvSpPr/>
            <p:nvPr/>
          </p:nvSpPr>
          <p:spPr>
            <a:xfrm rot="6331355">
              <a:off x="894239" y="3881699"/>
              <a:ext cx="200428" cy="200428"/>
            </a:xfrm>
            <a:custGeom>
              <a:avLst/>
              <a:gdLst/>
              <a:ahLst/>
              <a:cxnLst/>
              <a:rect l="l" t="t" r="r" b="b"/>
              <a:pathLst>
                <a:path w="192" h="192" extrusionOk="0">
                  <a:moveTo>
                    <a:pt x="188" y="69"/>
                  </a:moveTo>
                  <a:cubicBezTo>
                    <a:pt x="203" y="119"/>
                    <a:pt x="174" y="172"/>
                    <a:pt x="123" y="188"/>
                  </a:cubicBezTo>
                  <a:cubicBezTo>
                    <a:pt x="72" y="203"/>
                    <a:pt x="19" y="174"/>
                    <a:pt x="4" y="123"/>
                  </a:cubicBezTo>
                  <a:cubicBezTo>
                    <a:pt x="-11" y="72"/>
                    <a:pt x="18" y="19"/>
                    <a:pt x="69" y="4"/>
                  </a:cubicBezTo>
                  <a:cubicBezTo>
                    <a:pt x="120" y="-11"/>
                    <a:pt x="173" y="18"/>
                    <a:pt x="188" y="69"/>
                  </a:cubicBezTo>
                  <a:close/>
                </a:path>
              </a:pathLst>
            </a:custGeom>
            <a:solidFill>
              <a:schemeClr val="dk2"/>
            </a:solidFill>
            <a:ln>
              <a:noFill/>
            </a:ln>
          </p:spPr>
          <p:txBody>
            <a:bodyPr spcFirstLastPara="1" wrap="square" lIns="90000" tIns="24100" rIns="90000" bIns="2410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33" name="Google Shape;1952;p39">
              <a:extLst>
                <a:ext uri="{FF2B5EF4-FFF2-40B4-BE49-F238E27FC236}">
                  <a16:creationId xmlns:a16="http://schemas.microsoft.com/office/drawing/2014/main" id="{1C4A0B48-8289-1DE1-171D-9C6861150F20}"/>
                </a:ext>
              </a:extLst>
            </p:cNvPr>
            <p:cNvSpPr/>
            <p:nvPr/>
          </p:nvSpPr>
          <p:spPr>
            <a:xfrm rot="6331355">
              <a:off x="908695" y="3896434"/>
              <a:ext cx="172242" cy="172242"/>
            </a:xfrm>
            <a:custGeom>
              <a:avLst/>
              <a:gdLst/>
              <a:ahLst/>
              <a:cxnLst/>
              <a:rect l="l" t="t" r="r" b="b"/>
              <a:pathLst>
                <a:path w="165" h="165" extrusionOk="0">
                  <a:moveTo>
                    <a:pt x="161" y="59"/>
                  </a:moveTo>
                  <a:cubicBezTo>
                    <a:pt x="174" y="103"/>
                    <a:pt x="149" y="149"/>
                    <a:pt x="105" y="162"/>
                  </a:cubicBezTo>
                  <a:cubicBezTo>
                    <a:pt x="62" y="175"/>
                    <a:pt x="16" y="150"/>
                    <a:pt x="3" y="106"/>
                  </a:cubicBezTo>
                  <a:cubicBezTo>
                    <a:pt x="-10" y="62"/>
                    <a:pt x="15" y="17"/>
                    <a:pt x="59" y="4"/>
                  </a:cubicBezTo>
                  <a:cubicBezTo>
                    <a:pt x="102" y="-9"/>
                    <a:pt x="148" y="16"/>
                    <a:pt x="161" y="59"/>
                  </a:cubicBezTo>
                  <a:close/>
                </a:path>
              </a:pathLst>
            </a:custGeom>
            <a:solidFill>
              <a:srgbClr val="F7AD3A"/>
            </a:solidFill>
            <a:ln>
              <a:noFill/>
            </a:ln>
          </p:spPr>
          <p:txBody>
            <a:bodyPr spcFirstLastPara="1" wrap="square" lIns="90000" tIns="14400" rIns="90000" bIns="1440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34" name="Google Shape;1953;p39">
              <a:extLst>
                <a:ext uri="{FF2B5EF4-FFF2-40B4-BE49-F238E27FC236}">
                  <a16:creationId xmlns:a16="http://schemas.microsoft.com/office/drawing/2014/main" id="{ADDBFAB4-8ED7-B002-5618-FEC33B1C9D61}"/>
                </a:ext>
              </a:extLst>
            </p:cNvPr>
            <p:cNvSpPr/>
            <p:nvPr/>
          </p:nvSpPr>
          <p:spPr>
            <a:xfrm rot="6331355">
              <a:off x="886811" y="3944174"/>
              <a:ext cx="213998" cy="76204"/>
            </a:xfrm>
            <a:custGeom>
              <a:avLst/>
              <a:gdLst/>
              <a:ahLst/>
              <a:cxnLst/>
              <a:rect l="l" t="t" r="r" b="b"/>
              <a:pathLst>
                <a:path w="205" h="73" extrusionOk="0">
                  <a:moveTo>
                    <a:pt x="205" y="13"/>
                  </a:moveTo>
                  <a:lnTo>
                    <a:pt x="4" y="73"/>
                  </a:lnTo>
                  <a:lnTo>
                    <a:pt x="0" y="60"/>
                  </a:lnTo>
                  <a:lnTo>
                    <a:pt x="201" y="0"/>
                  </a:lnTo>
                  <a:lnTo>
                    <a:pt x="205" y="13"/>
                  </a:lnTo>
                  <a:close/>
                </a:path>
              </a:pathLst>
            </a:custGeom>
            <a:solidFill>
              <a:schemeClr val="l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35" name="Google Shape;1954;p39">
              <a:extLst>
                <a:ext uri="{FF2B5EF4-FFF2-40B4-BE49-F238E27FC236}">
                  <a16:creationId xmlns:a16="http://schemas.microsoft.com/office/drawing/2014/main" id="{1D57AE02-07D6-E958-8162-6605772665E0}"/>
                </a:ext>
              </a:extLst>
            </p:cNvPr>
            <p:cNvSpPr/>
            <p:nvPr/>
          </p:nvSpPr>
          <p:spPr>
            <a:xfrm rot="6331355">
              <a:off x="893571" y="3950102"/>
              <a:ext cx="194164" cy="63678"/>
            </a:xfrm>
            <a:custGeom>
              <a:avLst/>
              <a:gdLst/>
              <a:ahLst/>
              <a:cxnLst/>
              <a:rect l="l" t="t" r="r" b="b"/>
              <a:pathLst>
                <a:path w="186" h="61" extrusionOk="0">
                  <a:moveTo>
                    <a:pt x="185" y="0"/>
                  </a:moveTo>
                  <a:cubicBezTo>
                    <a:pt x="185" y="3"/>
                    <a:pt x="186" y="5"/>
                    <a:pt x="186" y="7"/>
                  </a:cubicBezTo>
                  <a:lnTo>
                    <a:pt x="3" y="61"/>
                  </a:lnTo>
                  <a:cubicBezTo>
                    <a:pt x="2" y="59"/>
                    <a:pt x="1" y="57"/>
                    <a:pt x="0" y="55"/>
                  </a:cubicBezTo>
                  <a:lnTo>
                    <a:pt x="185" y="0"/>
                  </a:lnTo>
                  <a:close/>
                </a:path>
              </a:pathLst>
            </a:custGeom>
            <a:solidFill>
              <a:srgbClr val="FFFFFF">
                <a:alpha val="20890"/>
              </a:srgbClr>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36" name="Google Shape;1955;p39">
              <a:extLst>
                <a:ext uri="{FF2B5EF4-FFF2-40B4-BE49-F238E27FC236}">
                  <a16:creationId xmlns:a16="http://schemas.microsoft.com/office/drawing/2014/main" id="{BBE78DC0-BD14-CD7D-6931-168CA191B765}"/>
                </a:ext>
              </a:extLst>
            </p:cNvPr>
            <p:cNvSpPr/>
            <p:nvPr/>
          </p:nvSpPr>
          <p:spPr>
            <a:xfrm rot="6331355">
              <a:off x="809850" y="3883295"/>
              <a:ext cx="257842" cy="243227"/>
            </a:xfrm>
            <a:custGeom>
              <a:avLst/>
              <a:gdLst/>
              <a:ahLst/>
              <a:cxnLst/>
              <a:rect l="l" t="t" r="r" b="b"/>
              <a:pathLst>
                <a:path w="247" h="233" extrusionOk="0">
                  <a:moveTo>
                    <a:pt x="241" y="60"/>
                  </a:moveTo>
                  <a:cubicBezTo>
                    <a:pt x="262" y="132"/>
                    <a:pt x="221" y="206"/>
                    <a:pt x="150" y="228"/>
                  </a:cubicBezTo>
                  <a:cubicBezTo>
                    <a:pt x="92" y="245"/>
                    <a:pt x="31" y="221"/>
                    <a:pt x="0" y="173"/>
                  </a:cubicBezTo>
                  <a:cubicBezTo>
                    <a:pt x="33" y="204"/>
                    <a:pt x="82" y="217"/>
                    <a:pt x="129" y="203"/>
                  </a:cubicBezTo>
                  <a:cubicBezTo>
                    <a:pt x="201" y="182"/>
                    <a:pt x="241" y="107"/>
                    <a:pt x="220" y="36"/>
                  </a:cubicBezTo>
                  <a:cubicBezTo>
                    <a:pt x="216" y="23"/>
                    <a:pt x="211" y="11"/>
                    <a:pt x="203" y="0"/>
                  </a:cubicBezTo>
                  <a:cubicBezTo>
                    <a:pt x="221" y="16"/>
                    <a:pt x="234" y="37"/>
                    <a:pt x="241" y="60"/>
                  </a:cubicBezTo>
                  <a:close/>
                </a:path>
              </a:pathLst>
            </a:custGeom>
            <a:solidFill>
              <a:schemeClr val="accent3"/>
            </a:solidFill>
            <a:ln>
              <a:noFill/>
            </a:ln>
          </p:spPr>
          <p:txBody>
            <a:bodyPr spcFirstLastPara="1" wrap="square" lIns="90000" tIns="38875" rIns="90000" bIns="38875"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37" name="Google Shape;1956;p39">
              <a:extLst>
                <a:ext uri="{FF2B5EF4-FFF2-40B4-BE49-F238E27FC236}">
                  <a16:creationId xmlns:a16="http://schemas.microsoft.com/office/drawing/2014/main" id="{67098EC6-968F-4B3E-24EC-9CEE753F5C54}"/>
                </a:ext>
              </a:extLst>
            </p:cNvPr>
            <p:cNvSpPr/>
            <p:nvPr/>
          </p:nvSpPr>
          <p:spPr>
            <a:xfrm rot="6331355">
              <a:off x="933516" y="3864534"/>
              <a:ext cx="212954" cy="199384"/>
            </a:xfrm>
            <a:custGeom>
              <a:avLst/>
              <a:gdLst/>
              <a:ahLst/>
              <a:cxnLst/>
              <a:rect l="l" t="t" r="r" b="b"/>
              <a:pathLst>
                <a:path w="204" h="191" extrusionOk="0">
                  <a:moveTo>
                    <a:pt x="5" y="142"/>
                  </a:moveTo>
                  <a:cubicBezTo>
                    <a:pt x="-12" y="83"/>
                    <a:pt x="21" y="22"/>
                    <a:pt x="80" y="5"/>
                  </a:cubicBezTo>
                  <a:cubicBezTo>
                    <a:pt x="128" y="-10"/>
                    <a:pt x="178" y="10"/>
                    <a:pt x="204" y="50"/>
                  </a:cubicBezTo>
                  <a:cubicBezTo>
                    <a:pt x="176" y="24"/>
                    <a:pt x="136" y="13"/>
                    <a:pt x="97" y="25"/>
                  </a:cubicBezTo>
                  <a:cubicBezTo>
                    <a:pt x="38" y="42"/>
                    <a:pt x="5" y="104"/>
                    <a:pt x="22" y="162"/>
                  </a:cubicBezTo>
                  <a:cubicBezTo>
                    <a:pt x="25" y="173"/>
                    <a:pt x="30" y="183"/>
                    <a:pt x="36" y="191"/>
                  </a:cubicBezTo>
                  <a:cubicBezTo>
                    <a:pt x="22" y="178"/>
                    <a:pt x="11" y="162"/>
                    <a:pt x="5" y="142"/>
                  </a:cubicBezTo>
                  <a:close/>
                </a:path>
              </a:pathLst>
            </a:custGeom>
            <a:solidFill>
              <a:srgbClr val="FFFFFF">
                <a:alpha val="20890"/>
              </a:srgbClr>
            </a:solidFill>
            <a:ln>
              <a:noFill/>
            </a:ln>
          </p:spPr>
          <p:txBody>
            <a:bodyPr spcFirstLastPara="1" wrap="square" lIns="90000" tIns="23750" rIns="90000" bIns="2375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38" name="Google Shape;1957;p39">
              <a:extLst>
                <a:ext uri="{FF2B5EF4-FFF2-40B4-BE49-F238E27FC236}">
                  <a16:creationId xmlns:a16="http://schemas.microsoft.com/office/drawing/2014/main" id="{E3746BC0-5628-B806-59B5-6B354BB9A3F9}"/>
                </a:ext>
              </a:extLst>
            </p:cNvPr>
            <p:cNvSpPr/>
            <p:nvPr/>
          </p:nvSpPr>
          <p:spPr>
            <a:xfrm rot="6331355">
              <a:off x="1098158" y="4339671"/>
              <a:ext cx="227569" cy="226525"/>
            </a:xfrm>
            <a:custGeom>
              <a:avLst/>
              <a:gdLst/>
              <a:ahLst/>
              <a:cxnLst/>
              <a:rect l="l" t="t" r="r" b="b"/>
              <a:pathLst>
                <a:path w="218" h="217" extrusionOk="0">
                  <a:moveTo>
                    <a:pt x="83" y="214"/>
                  </a:moveTo>
                  <a:cubicBezTo>
                    <a:pt x="25" y="200"/>
                    <a:pt x="-11" y="141"/>
                    <a:pt x="4" y="83"/>
                  </a:cubicBezTo>
                  <a:cubicBezTo>
                    <a:pt x="18" y="24"/>
                    <a:pt x="77" y="-11"/>
                    <a:pt x="135" y="3"/>
                  </a:cubicBezTo>
                  <a:cubicBezTo>
                    <a:pt x="194" y="18"/>
                    <a:pt x="229" y="77"/>
                    <a:pt x="215" y="135"/>
                  </a:cubicBezTo>
                  <a:cubicBezTo>
                    <a:pt x="200" y="193"/>
                    <a:pt x="141" y="228"/>
                    <a:pt x="83" y="214"/>
                  </a:cubicBezTo>
                  <a:close/>
                </a:path>
              </a:pathLst>
            </a:custGeom>
            <a:solidFill>
              <a:schemeClr val="lt2"/>
            </a:solidFill>
            <a:ln>
              <a:noFill/>
            </a:ln>
          </p:spPr>
          <p:txBody>
            <a:bodyPr spcFirstLastPara="1" wrap="square" lIns="90000" tIns="33100" rIns="90000" bIns="3310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39" name="Google Shape;1958;p39">
              <a:extLst>
                <a:ext uri="{FF2B5EF4-FFF2-40B4-BE49-F238E27FC236}">
                  <a16:creationId xmlns:a16="http://schemas.microsoft.com/office/drawing/2014/main" id="{5B8C6440-2250-1B27-803E-B1EBD38E80DA}"/>
                </a:ext>
              </a:extLst>
            </p:cNvPr>
            <p:cNvSpPr/>
            <p:nvPr/>
          </p:nvSpPr>
          <p:spPr>
            <a:xfrm rot="6331355">
              <a:off x="1111226" y="4352580"/>
              <a:ext cx="200428" cy="200428"/>
            </a:xfrm>
            <a:custGeom>
              <a:avLst/>
              <a:gdLst/>
              <a:ahLst/>
              <a:cxnLst/>
              <a:rect l="l" t="t" r="r" b="b"/>
              <a:pathLst>
                <a:path w="192" h="192" extrusionOk="0">
                  <a:moveTo>
                    <a:pt x="73" y="189"/>
                  </a:moveTo>
                  <a:cubicBezTo>
                    <a:pt x="22" y="176"/>
                    <a:pt x="-10" y="124"/>
                    <a:pt x="3" y="73"/>
                  </a:cubicBezTo>
                  <a:cubicBezTo>
                    <a:pt x="16" y="21"/>
                    <a:pt x="68" y="-10"/>
                    <a:pt x="119" y="3"/>
                  </a:cubicBezTo>
                  <a:cubicBezTo>
                    <a:pt x="171" y="15"/>
                    <a:pt x="202" y="67"/>
                    <a:pt x="190" y="119"/>
                  </a:cubicBezTo>
                  <a:cubicBezTo>
                    <a:pt x="177" y="170"/>
                    <a:pt x="125" y="202"/>
                    <a:pt x="73" y="189"/>
                  </a:cubicBezTo>
                  <a:close/>
                </a:path>
              </a:pathLst>
            </a:custGeom>
            <a:solidFill>
              <a:schemeClr val="dk2"/>
            </a:solidFill>
            <a:ln>
              <a:noFill/>
            </a:ln>
          </p:spPr>
          <p:txBody>
            <a:bodyPr spcFirstLastPara="1" wrap="square" lIns="90000" tIns="24100" rIns="90000" bIns="2410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40" name="Google Shape;1959;p39">
              <a:extLst>
                <a:ext uri="{FF2B5EF4-FFF2-40B4-BE49-F238E27FC236}">
                  <a16:creationId xmlns:a16="http://schemas.microsoft.com/office/drawing/2014/main" id="{80109A38-1534-47FD-86A0-F7E12CACB946}"/>
                </a:ext>
              </a:extLst>
            </p:cNvPr>
            <p:cNvSpPr/>
            <p:nvPr/>
          </p:nvSpPr>
          <p:spPr>
            <a:xfrm rot="6331355">
              <a:off x="1125682" y="4367315"/>
              <a:ext cx="172242" cy="172242"/>
            </a:xfrm>
            <a:custGeom>
              <a:avLst/>
              <a:gdLst/>
              <a:ahLst/>
              <a:cxnLst/>
              <a:rect l="l" t="t" r="r" b="b"/>
              <a:pathLst>
                <a:path w="165" h="165" extrusionOk="0">
                  <a:moveTo>
                    <a:pt x="63" y="163"/>
                  </a:moveTo>
                  <a:cubicBezTo>
                    <a:pt x="18" y="152"/>
                    <a:pt x="-9" y="107"/>
                    <a:pt x="2" y="63"/>
                  </a:cubicBezTo>
                  <a:cubicBezTo>
                    <a:pt x="13" y="19"/>
                    <a:pt x="58" y="-8"/>
                    <a:pt x="102" y="3"/>
                  </a:cubicBezTo>
                  <a:cubicBezTo>
                    <a:pt x="146" y="14"/>
                    <a:pt x="173" y="58"/>
                    <a:pt x="162" y="102"/>
                  </a:cubicBezTo>
                  <a:cubicBezTo>
                    <a:pt x="151" y="147"/>
                    <a:pt x="107" y="174"/>
                    <a:pt x="63" y="163"/>
                  </a:cubicBezTo>
                  <a:close/>
                </a:path>
              </a:pathLst>
            </a:custGeom>
            <a:solidFill>
              <a:srgbClr val="F7AD3A"/>
            </a:solidFill>
            <a:ln>
              <a:noFill/>
            </a:ln>
          </p:spPr>
          <p:txBody>
            <a:bodyPr spcFirstLastPara="1" wrap="square" lIns="90000" tIns="14400" rIns="90000" bIns="1440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41" name="Google Shape;1960;p39">
              <a:extLst>
                <a:ext uri="{FF2B5EF4-FFF2-40B4-BE49-F238E27FC236}">
                  <a16:creationId xmlns:a16="http://schemas.microsoft.com/office/drawing/2014/main" id="{C135036A-2BD1-34EB-BD32-0AF124B1769C}"/>
                </a:ext>
              </a:extLst>
            </p:cNvPr>
            <p:cNvSpPr/>
            <p:nvPr/>
          </p:nvSpPr>
          <p:spPr>
            <a:xfrm rot="6331355">
              <a:off x="1179199" y="4344388"/>
              <a:ext cx="65765" cy="216086"/>
            </a:xfrm>
            <a:custGeom>
              <a:avLst/>
              <a:gdLst/>
              <a:ahLst/>
              <a:cxnLst/>
              <a:rect l="l" t="t" r="r" b="b"/>
              <a:pathLst>
                <a:path w="63" h="207" extrusionOk="0">
                  <a:moveTo>
                    <a:pt x="0" y="203"/>
                  </a:moveTo>
                  <a:lnTo>
                    <a:pt x="50" y="0"/>
                  </a:lnTo>
                  <a:lnTo>
                    <a:pt x="63" y="3"/>
                  </a:lnTo>
                  <a:lnTo>
                    <a:pt x="13" y="207"/>
                  </a:lnTo>
                  <a:lnTo>
                    <a:pt x="0" y="203"/>
                  </a:lnTo>
                  <a:close/>
                </a:path>
              </a:pathLst>
            </a:custGeom>
            <a:solidFill>
              <a:schemeClr val="lt2"/>
            </a:solidFill>
            <a:ln>
              <a:noFill/>
            </a:ln>
          </p:spPr>
          <p:txBody>
            <a:bodyPr spcFirstLastPara="1" wrap="square" lIns="90000" tIns="29500" rIns="90000" bIns="2950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42" name="Google Shape;1961;p39">
              <a:extLst>
                <a:ext uri="{FF2B5EF4-FFF2-40B4-BE49-F238E27FC236}">
                  <a16:creationId xmlns:a16="http://schemas.microsoft.com/office/drawing/2014/main" id="{0EEE4418-7E62-6782-86A2-995D300CE1E3}"/>
                </a:ext>
              </a:extLst>
            </p:cNvPr>
            <p:cNvSpPr/>
            <p:nvPr/>
          </p:nvSpPr>
          <p:spPr>
            <a:xfrm rot="6331355">
              <a:off x="1186421" y="4350924"/>
              <a:ext cx="54282" cy="196252"/>
            </a:xfrm>
            <a:custGeom>
              <a:avLst/>
              <a:gdLst/>
              <a:ahLst/>
              <a:cxnLst/>
              <a:rect l="l" t="t" r="r" b="b"/>
              <a:pathLst>
                <a:path w="52" h="188" extrusionOk="0">
                  <a:moveTo>
                    <a:pt x="6" y="188"/>
                  </a:moveTo>
                  <a:cubicBezTo>
                    <a:pt x="4" y="187"/>
                    <a:pt x="2" y="186"/>
                    <a:pt x="0" y="186"/>
                  </a:cubicBezTo>
                  <a:lnTo>
                    <a:pt x="46" y="0"/>
                  </a:lnTo>
                  <a:cubicBezTo>
                    <a:pt x="48" y="0"/>
                    <a:pt x="50" y="1"/>
                    <a:pt x="52" y="2"/>
                  </a:cubicBezTo>
                  <a:lnTo>
                    <a:pt x="6" y="188"/>
                  </a:lnTo>
                  <a:close/>
                </a:path>
              </a:pathLst>
            </a:custGeom>
            <a:solidFill>
              <a:srgbClr val="FFFFFF">
                <a:alpha val="20890"/>
              </a:srgbClr>
            </a:solidFill>
            <a:ln>
              <a:noFill/>
            </a:ln>
          </p:spPr>
          <p:txBody>
            <a:bodyPr spcFirstLastPara="1" wrap="square" lIns="90000" tIns="22675" rIns="90000" bIns="22675"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43" name="Google Shape;1962;p39">
              <a:extLst>
                <a:ext uri="{FF2B5EF4-FFF2-40B4-BE49-F238E27FC236}">
                  <a16:creationId xmlns:a16="http://schemas.microsoft.com/office/drawing/2014/main" id="{84E50FAA-0D59-45BF-54A1-F715923EEFEF}"/>
                </a:ext>
              </a:extLst>
            </p:cNvPr>
            <p:cNvSpPr/>
            <p:nvPr/>
          </p:nvSpPr>
          <p:spPr>
            <a:xfrm rot="6331355">
              <a:off x="1026837" y="4354176"/>
              <a:ext cx="257842" cy="243227"/>
            </a:xfrm>
            <a:custGeom>
              <a:avLst/>
              <a:gdLst/>
              <a:ahLst/>
              <a:cxnLst/>
              <a:rect l="l" t="t" r="r" b="b"/>
              <a:pathLst>
                <a:path w="247" h="233" extrusionOk="0">
                  <a:moveTo>
                    <a:pt x="241" y="60"/>
                  </a:moveTo>
                  <a:cubicBezTo>
                    <a:pt x="262" y="132"/>
                    <a:pt x="222" y="206"/>
                    <a:pt x="150" y="227"/>
                  </a:cubicBezTo>
                  <a:cubicBezTo>
                    <a:pt x="92" y="245"/>
                    <a:pt x="31" y="221"/>
                    <a:pt x="0" y="173"/>
                  </a:cubicBezTo>
                  <a:cubicBezTo>
                    <a:pt x="33" y="204"/>
                    <a:pt x="82" y="217"/>
                    <a:pt x="129" y="203"/>
                  </a:cubicBezTo>
                  <a:cubicBezTo>
                    <a:pt x="201" y="182"/>
                    <a:pt x="241" y="107"/>
                    <a:pt x="220" y="36"/>
                  </a:cubicBezTo>
                  <a:cubicBezTo>
                    <a:pt x="216" y="23"/>
                    <a:pt x="211" y="11"/>
                    <a:pt x="204" y="0"/>
                  </a:cubicBezTo>
                  <a:cubicBezTo>
                    <a:pt x="221" y="16"/>
                    <a:pt x="234" y="36"/>
                    <a:pt x="241" y="60"/>
                  </a:cubicBezTo>
                  <a:close/>
                </a:path>
              </a:pathLst>
            </a:custGeom>
            <a:solidFill>
              <a:schemeClr val="accent3"/>
            </a:solidFill>
            <a:ln>
              <a:noFill/>
            </a:ln>
          </p:spPr>
          <p:txBody>
            <a:bodyPr spcFirstLastPara="1" wrap="square" lIns="90000" tIns="38875" rIns="90000" bIns="38875"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44" name="Google Shape;1963;p39">
              <a:extLst>
                <a:ext uri="{FF2B5EF4-FFF2-40B4-BE49-F238E27FC236}">
                  <a16:creationId xmlns:a16="http://schemas.microsoft.com/office/drawing/2014/main" id="{73644E52-A1A6-DFC4-1DA5-FD5D5AF53196}"/>
                </a:ext>
              </a:extLst>
            </p:cNvPr>
            <p:cNvSpPr/>
            <p:nvPr/>
          </p:nvSpPr>
          <p:spPr>
            <a:xfrm rot="6331355">
              <a:off x="1150382" y="4335257"/>
              <a:ext cx="211910" cy="200428"/>
            </a:xfrm>
            <a:custGeom>
              <a:avLst/>
              <a:gdLst/>
              <a:ahLst/>
              <a:cxnLst/>
              <a:rect l="l" t="t" r="r" b="b"/>
              <a:pathLst>
                <a:path w="203" h="192" extrusionOk="0">
                  <a:moveTo>
                    <a:pt x="4" y="142"/>
                  </a:moveTo>
                  <a:cubicBezTo>
                    <a:pt x="-13" y="84"/>
                    <a:pt x="20" y="22"/>
                    <a:pt x="79" y="4"/>
                  </a:cubicBezTo>
                  <a:cubicBezTo>
                    <a:pt x="127" y="-10"/>
                    <a:pt x="177" y="10"/>
                    <a:pt x="203" y="50"/>
                  </a:cubicBezTo>
                  <a:cubicBezTo>
                    <a:pt x="175" y="24"/>
                    <a:pt x="135" y="13"/>
                    <a:pt x="96" y="25"/>
                  </a:cubicBezTo>
                  <a:cubicBezTo>
                    <a:pt x="37" y="42"/>
                    <a:pt x="4" y="104"/>
                    <a:pt x="21" y="162"/>
                  </a:cubicBezTo>
                  <a:cubicBezTo>
                    <a:pt x="25" y="173"/>
                    <a:pt x="29" y="183"/>
                    <a:pt x="35" y="192"/>
                  </a:cubicBezTo>
                  <a:cubicBezTo>
                    <a:pt x="21" y="179"/>
                    <a:pt x="10" y="162"/>
                    <a:pt x="4" y="142"/>
                  </a:cubicBezTo>
                  <a:close/>
                </a:path>
              </a:pathLst>
            </a:custGeom>
            <a:solidFill>
              <a:srgbClr val="FFFFFF">
                <a:alpha val="20890"/>
              </a:srgbClr>
            </a:solidFill>
            <a:ln>
              <a:noFill/>
            </a:ln>
          </p:spPr>
          <p:txBody>
            <a:bodyPr spcFirstLastPara="1" wrap="square" lIns="90000" tIns="24100" rIns="90000" bIns="2410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45" name="Google Shape;1964;p39">
              <a:extLst>
                <a:ext uri="{FF2B5EF4-FFF2-40B4-BE49-F238E27FC236}">
                  <a16:creationId xmlns:a16="http://schemas.microsoft.com/office/drawing/2014/main" id="{471E5C90-502A-820F-5110-AD39F98E4FC8}"/>
                </a:ext>
              </a:extLst>
            </p:cNvPr>
            <p:cNvSpPr/>
            <p:nvPr/>
          </p:nvSpPr>
          <p:spPr>
            <a:xfrm rot="6331355">
              <a:off x="441685" y="4072142"/>
              <a:ext cx="226525" cy="226525"/>
            </a:xfrm>
            <a:custGeom>
              <a:avLst/>
              <a:gdLst/>
              <a:ahLst/>
              <a:cxnLst/>
              <a:rect l="l" t="t" r="r" b="b"/>
              <a:pathLst>
                <a:path w="217" h="217" extrusionOk="0">
                  <a:moveTo>
                    <a:pt x="213" y="78"/>
                  </a:moveTo>
                  <a:cubicBezTo>
                    <a:pt x="230" y="135"/>
                    <a:pt x="197" y="195"/>
                    <a:pt x="140" y="213"/>
                  </a:cubicBezTo>
                  <a:cubicBezTo>
                    <a:pt x="82" y="230"/>
                    <a:pt x="22" y="197"/>
                    <a:pt x="4" y="139"/>
                  </a:cubicBezTo>
                  <a:cubicBezTo>
                    <a:pt x="-13" y="82"/>
                    <a:pt x="20" y="21"/>
                    <a:pt x="78" y="4"/>
                  </a:cubicBezTo>
                  <a:cubicBezTo>
                    <a:pt x="135" y="-13"/>
                    <a:pt x="196" y="20"/>
                    <a:pt x="213" y="78"/>
                  </a:cubicBezTo>
                  <a:close/>
                </a:path>
              </a:pathLst>
            </a:custGeom>
            <a:solidFill>
              <a:schemeClr val="lt2"/>
            </a:solidFill>
            <a:ln>
              <a:noFill/>
            </a:ln>
          </p:spPr>
          <p:txBody>
            <a:bodyPr spcFirstLastPara="1" wrap="square" lIns="90000" tIns="33100" rIns="90000" bIns="3310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46" name="Google Shape;1965;p39">
              <a:extLst>
                <a:ext uri="{FF2B5EF4-FFF2-40B4-BE49-F238E27FC236}">
                  <a16:creationId xmlns:a16="http://schemas.microsoft.com/office/drawing/2014/main" id="{09F53112-E3FE-B1DE-825C-624EB85D48E3}"/>
                </a:ext>
              </a:extLst>
            </p:cNvPr>
            <p:cNvSpPr/>
            <p:nvPr/>
          </p:nvSpPr>
          <p:spPr>
            <a:xfrm rot="6331355">
              <a:off x="454594" y="4086216"/>
              <a:ext cx="200428" cy="199384"/>
            </a:xfrm>
            <a:custGeom>
              <a:avLst/>
              <a:gdLst/>
              <a:ahLst/>
              <a:cxnLst/>
              <a:rect l="l" t="t" r="r" b="b"/>
              <a:pathLst>
                <a:path w="192" h="191" extrusionOk="0">
                  <a:moveTo>
                    <a:pt x="188" y="68"/>
                  </a:moveTo>
                  <a:cubicBezTo>
                    <a:pt x="203" y="119"/>
                    <a:pt x="174" y="172"/>
                    <a:pt x="123" y="187"/>
                  </a:cubicBezTo>
                  <a:cubicBezTo>
                    <a:pt x="72" y="202"/>
                    <a:pt x="19" y="174"/>
                    <a:pt x="4" y="123"/>
                  </a:cubicBezTo>
                  <a:cubicBezTo>
                    <a:pt x="-11" y="72"/>
                    <a:pt x="17" y="19"/>
                    <a:pt x="68" y="4"/>
                  </a:cubicBezTo>
                  <a:cubicBezTo>
                    <a:pt x="119" y="-11"/>
                    <a:pt x="173" y="17"/>
                    <a:pt x="188" y="68"/>
                  </a:cubicBezTo>
                  <a:close/>
                </a:path>
              </a:pathLst>
            </a:custGeom>
            <a:solidFill>
              <a:schemeClr val="dk2"/>
            </a:solidFill>
            <a:ln>
              <a:noFill/>
            </a:ln>
          </p:spPr>
          <p:txBody>
            <a:bodyPr spcFirstLastPara="1" wrap="square" lIns="90000" tIns="23750" rIns="90000" bIns="2375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47" name="Google Shape;1966;p39">
              <a:extLst>
                <a:ext uri="{FF2B5EF4-FFF2-40B4-BE49-F238E27FC236}">
                  <a16:creationId xmlns:a16="http://schemas.microsoft.com/office/drawing/2014/main" id="{A8AC6EAF-299A-80E9-BC60-A33B9A541BE8}"/>
                </a:ext>
              </a:extLst>
            </p:cNvPr>
            <p:cNvSpPr/>
            <p:nvPr/>
          </p:nvSpPr>
          <p:spPr>
            <a:xfrm rot="6331355">
              <a:off x="468826" y="4099283"/>
              <a:ext cx="172242" cy="172242"/>
            </a:xfrm>
            <a:custGeom>
              <a:avLst/>
              <a:gdLst/>
              <a:ahLst/>
              <a:cxnLst/>
              <a:rect l="l" t="t" r="r" b="b"/>
              <a:pathLst>
                <a:path w="165" h="165" extrusionOk="0">
                  <a:moveTo>
                    <a:pt x="162" y="59"/>
                  </a:moveTo>
                  <a:cubicBezTo>
                    <a:pt x="175" y="103"/>
                    <a:pt x="150" y="148"/>
                    <a:pt x="106" y="161"/>
                  </a:cubicBezTo>
                  <a:cubicBezTo>
                    <a:pt x="62" y="174"/>
                    <a:pt x="17" y="150"/>
                    <a:pt x="4" y="106"/>
                  </a:cubicBezTo>
                  <a:cubicBezTo>
                    <a:pt x="-9" y="62"/>
                    <a:pt x="16" y="17"/>
                    <a:pt x="59" y="4"/>
                  </a:cubicBezTo>
                  <a:cubicBezTo>
                    <a:pt x="103" y="-9"/>
                    <a:pt x="149" y="15"/>
                    <a:pt x="162" y="59"/>
                  </a:cubicBezTo>
                  <a:close/>
                </a:path>
              </a:pathLst>
            </a:custGeom>
            <a:solidFill>
              <a:srgbClr val="F7AD3A"/>
            </a:solidFill>
            <a:ln>
              <a:noFill/>
            </a:ln>
          </p:spPr>
          <p:txBody>
            <a:bodyPr spcFirstLastPara="1" wrap="square" lIns="90000" tIns="14400" rIns="90000" bIns="1440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48" name="Google Shape;1967;p39">
              <a:extLst>
                <a:ext uri="{FF2B5EF4-FFF2-40B4-BE49-F238E27FC236}">
                  <a16:creationId xmlns:a16="http://schemas.microsoft.com/office/drawing/2014/main" id="{36F0DF70-4691-39EB-CF49-5482C2F9CFAB}"/>
                </a:ext>
              </a:extLst>
            </p:cNvPr>
            <p:cNvSpPr/>
            <p:nvPr/>
          </p:nvSpPr>
          <p:spPr>
            <a:xfrm rot="6331355">
              <a:off x="447325" y="4147526"/>
              <a:ext cx="212954" cy="76204"/>
            </a:xfrm>
            <a:custGeom>
              <a:avLst/>
              <a:gdLst/>
              <a:ahLst/>
              <a:cxnLst/>
              <a:rect l="l" t="t" r="r" b="b"/>
              <a:pathLst>
                <a:path w="204" h="73" extrusionOk="0">
                  <a:moveTo>
                    <a:pt x="204" y="13"/>
                  </a:moveTo>
                  <a:lnTo>
                    <a:pt x="3" y="73"/>
                  </a:lnTo>
                  <a:lnTo>
                    <a:pt x="0" y="60"/>
                  </a:lnTo>
                  <a:lnTo>
                    <a:pt x="201" y="0"/>
                  </a:lnTo>
                  <a:lnTo>
                    <a:pt x="204" y="13"/>
                  </a:lnTo>
                  <a:close/>
                </a:path>
              </a:pathLst>
            </a:custGeom>
            <a:solidFill>
              <a:schemeClr val="l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49" name="Google Shape;1968;p39">
              <a:extLst>
                <a:ext uri="{FF2B5EF4-FFF2-40B4-BE49-F238E27FC236}">
                  <a16:creationId xmlns:a16="http://schemas.microsoft.com/office/drawing/2014/main" id="{917F3781-5812-AACE-1A73-8074ECE18011}"/>
                </a:ext>
              </a:extLst>
            </p:cNvPr>
            <p:cNvSpPr/>
            <p:nvPr/>
          </p:nvSpPr>
          <p:spPr>
            <a:xfrm rot="6331355">
              <a:off x="453423" y="4153957"/>
              <a:ext cx="194164" cy="63678"/>
            </a:xfrm>
            <a:custGeom>
              <a:avLst/>
              <a:gdLst/>
              <a:ahLst/>
              <a:cxnLst/>
              <a:rect l="l" t="t" r="r" b="b"/>
              <a:pathLst>
                <a:path w="186" h="61" extrusionOk="0">
                  <a:moveTo>
                    <a:pt x="184" y="0"/>
                  </a:moveTo>
                  <a:cubicBezTo>
                    <a:pt x="185" y="2"/>
                    <a:pt x="185" y="5"/>
                    <a:pt x="186" y="7"/>
                  </a:cubicBezTo>
                  <a:lnTo>
                    <a:pt x="2" y="61"/>
                  </a:lnTo>
                  <a:cubicBezTo>
                    <a:pt x="1" y="59"/>
                    <a:pt x="0" y="57"/>
                    <a:pt x="0" y="55"/>
                  </a:cubicBezTo>
                  <a:lnTo>
                    <a:pt x="184" y="0"/>
                  </a:lnTo>
                  <a:close/>
                </a:path>
              </a:pathLst>
            </a:custGeom>
            <a:solidFill>
              <a:srgbClr val="FFFFFF">
                <a:alpha val="20890"/>
              </a:srgbClr>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50" name="Google Shape;1969;p39">
              <a:extLst>
                <a:ext uri="{FF2B5EF4-FFF2-40B4-BE49-F238E27FC236}">
                  <a16:creationId xmlns:a16="http://schemas.microsoft.com/office/drawing/2014/main" id="{FA298048-54D2-93CC-A3D1-33945A1E60E2}"/>
                </a:ext>
              </a:extLst>
            </p:cNvPr>
            <p:cNvSpPr/>
            <p:nvPr/>
          </p:nvSpPr>
          <p:spPr>
            <a:xfrm rot="6331355">
              <a:off x="369981" y="4086144"/>
              <a:ext cx="257842" cy="243227"/>
            </a:xfrm>
            <a:custGeom>
              <a:avLst/>
              <a:gdLst/>
              <a:ahLst/>
              <a:cxnLst/>
              <a:rect l="l" t="t" r="r" b="b"/>
              <a:pathLst>
                <a:path w="247" h="233" extrusionOk="0">
                  <a:moveTo>
                    <a:pt x="241" y="60"/>
                  </a:moveTo>
                  <a:cubicBezTo>
                    <a:pt x="263" y="131"/>
                    <a:pt x="222" y="206"/>
                    <a:pt x="151" y="227"/>
                  </a:cubicBezTo>
                  <a:cubicBezTo>
                    <a:pt x="93" y="244"/>
                    <a:pt x="32" y="221"/>
                    <a:pt x="0" y="172"/>
                  </a:cubicBezTo>
                  <a:cubicBezTo>
                    <a:pt x="34" y="204"/>
                    <a:pt x="83" y="217"/>
                    <a:pt x="130" y="203"/>
                  </a:cubicBezTo>
                  <a:cubicBezTo>
                    <a:pt x="201" y="182"/>
                    <a:pt x="242" y="107"/>
                    <a:pt x="221" y="36"/>
                  </a:cubicBezTo>
                  <a:cubicBezTo>
                    <a:pt x="217" y="23"/>
                    <a:pt x="211" y="11"/>
                    <a:pt x="204" y="0"/>
                  </a:cubicBezTo>
                  <a:cubicBezTo>
                    <a:pt x="221" y="16"/>
                    <a:pt x="234" y="36"/>
                    <a:pt x="241" y="60"/>
                  </a:cubicBezTo>
                  <a:close/>
                </a:path>
              </a:pathLst>
            </a:custGeom>
            <a:solidFill>
              <a:schemeClr val="accent3"/>
            </a:solidFill>
            <a:ln>
              <a:noFill/>
            </a:ln>
          </p:spPr>
          <p:txBody>
            <a:bodyPr spcFirstLastPara="1" wrap="square" lIns="90000" tIns="38875" rIns="90000" bIns="38875"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51" name="Google Shape;1970;p39">
              <a:extLst>
                <a:ext uri="{FF2B5EF4-FFF2-40B4-BE49-F238E27FC236}">
                  <a16:creationId xmlns:a16="http://schemas.microsoft.com/office/drawing/2014/main" id="{B4EDD622-D3D4-0CB2-5BE4-4B504ACE174A}"/>
                </a:ext>
              </a:extLst>
            </p:cNvPr>
            <p:cNvSpPr/>
            <p:nvPr/>
          </p:nvSpPr>
          <p:spPr>
            <a:xfrm rot="6331355">
              <a:off x="494030" y="4067887"/>
              <a:ext cx="211910" cy="199384"/>
            </a:xfrm>
            <a:custGeom>
              <a:avLst/>
              <a:gdLst/>
              <a:ahLst/>
              <a:cxnLst/>
              <a:rect l="l" t="t" r="r" b="b"/>
              <a:pathLst>
                <a:path w="203" h="191" extrusionOk="0">
                  <a:moveTo>
                    <a:pt x="5" y="142"/>
                  </a:moveTo>
                  <a:cubicBezTo>
                    <a:pt x="-13" y="83"/>
                    <a:pt x="21" y="22"/>
                    <a:pt x="79" y="4"/>
                  </a:cubicBezTo>
                  <a:cubicBezTo>
                    <a:pt x="127" y="-10"/>
                    <a:pt x="177" y="10"/>
                    <a:pt x="203" y="49"/>
                  </a:cubicBezTo>
                  <a:cubicBezTo>
                    <a:pt x="176" y="24"/>
                    <a:pt x="135" y="13"/>
                    <a:pt x="96" y="25"/>
                  </a:cubicBezTo>
                  <a:cubicBezTo>
                    <a:pt x="38" y="42"/>
                    <a:pt x="4" y="103"/>
                    <a:pt x="22" y="162"/>
                  </a:cubicBezTo>
                  <a:cubicBezTo>
                    <a:pt x="25" y="173"/>
                    <a:pt x="30" y="182"/>
                    <a:pt x="35" y="191"/>
                  </a:cubicBezTo>
                  <a:cubicBezTo>
                    <a:pt x="21" y="178"/>
                    <a:pt x="11" y="161"/>
                    <a:pt x="5" y="142"/>
                  </a:cubicBezTo>
                  <a:close/>
                </a:path>
              </a:pathLst>
            </a:custGeom>
            <a:solidFill>
              <a:srgbClr val="FFFFFF">
                <a:alpha val="20890"/>
              </a:srgbClr>
            </a:solidFill>
            <a:ln>
              <a:noFill/>
            </a:ln>
          </p:spPr>
          <p:txBody>
            <a:bodyPr spcFirstLastPara="1" wrap="square" lIns="90000" tIns="23750" rIns="90000" bIns="2375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52" name="Google Shape;1971;p39">
              <a:extLst>
                <a:ext uri="{FF2B5EF4-FFF2-40B4-BE49-F238E27FC236}">
                  <a16:creationId xmlns:a16="http://schemas.microsoft.com/office/drawing/2014/main" id="{1964B1CC-5356-61EB-0E29-0257E57334CB}"/>
                </a:ext>
              </a:extLst>
            </p:cNvPr>
            <p:cNvSpPr/>
            <p:nvPr/>
          </p:nvSpPr>
          <p:spPr>
            <a:xfrm rot="6331355">
              <a:off x="658010" y="4543526"/>
              <a:ext cx="227569" cy="226525"/>
            </a:xfrm>
            <a:custGeom>
              <a:avLst/>
              <a:gdLst/>
              <a:ahLst/>
              <a:cxnLst/>
              <a:rect l="l" t="t" r="r" b="b"/>
              <a:pathLst>
                <a:path w="218" h="217" extrusionOk="0">
                  <a:moveTo>
                    <a:pt x="15" y="53"/>
                  </a:moveTo>
                  <a:cubicBezTo>
                    <a:pt x="46" y="2"/>
                    <a:pt x="113" y="-16"/>
                    <a:pt x="164" y="15"/>
                  </a:cubicBezTo>
                  <a:cubicBezTo>
                    <a:pt x="216" y="46"/>
                    <a:pt x="233" y="112"/>
                    <a:pt x="202" y="164"/>
                  </a:cubicBezTo>
                  <a:cubicBezTo>
                    <a:pt x="172" y="215"/>
                    <a:pt x="105" y="233"/>
                    <a:pt x="53" y="202"/>
                  </a:cubicBezTo>
                  <a:cubicBezTo>
                    <a:pt x="2" y="171"/>
                    <a:pt x="-16" y="105"/>
                    <a:pt x="15" y="53"/>
                  </a:cubicBezTo>
                  <a:close/>
                </a:path>
              </a:pathLst>
            </a:custGeom>
            <a:solidFill>
              <a:schemeClr val="lt2"/>
            </a:solidFill>
            <a:ln>
              <a:noFill/>
            </a:ln>
          </p:spPr>
          <p:txBody>
            <a:bodyPr spcFirstLastPara="1" wrap="square" lIns="90000" tIns="33100" rIns="90000" bIns="3310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53" name="Google Shape;1972;p39">
              <a:extLst>
                <a:ext uri="{FF2B5EF4-FFF2-40B4-BE49-F238E27FC236}">
                  <a16:creationId xmlns:a16="http://schemas.microsoft.com/office/drawing/2014/main" id="{30C83867-AAF0-2AC2-C3D9-8580D4921F8E}"/>
                </a:ext>
              </a:extLst>
            </p:cNvPr>
            <p:cNvSpPr/>
            <p:nvPr/>
          </p:nvSpPr>
          <p:spPr>
            <a:xfrm rot="6331355">
              <a:off x="671581" y="4557097"/>
              <a:ext cx="200428" cy="199384"/>
            </a:xfrm>
            <a:custGeom>
              <a:avLst/>
              <a:gdLst/>
              <a:ahLst/>
              <a:cxnLst/>
              <a:rect l="l" t="t" r="r" b="b"/>
              <a:pathLst>
                <a:path w="192" h="191" extrusionOk="0">
                  <a:moveTo>
                    <a:pt x="13" y="47"/>
                  </a:moveTo>
                  <a:cubicBezTo>
                    <a:pt x="40" y="1"/>
                    <a:pt x="99" y="-14"/>
                    <a:pt x="145" y="13"/>
                  </a:cubicBezTo>
                  <a:cubicBezTo>
                    <a:pt x="190" y="40"/>
                    <a:pt x="205" y="99"/>
                    <a:pt x="178" y="144"/>
                  </a:cubicBezTo>
                  <a:cubicBezTo>
                    <a:pt x="151" y="190"/>
                    <a:pt x="92" y="205"/>
                    <a:pt x="47" y="178"/>
                  </a:cubicBezTo>
                  <a:cubicBezTo>
                    <a:pt x="1" y="151"/>
                    <a:pt x="-14" y="92"/>
                    <a:pt x="13" y="47"/>
                  </a:cubicBezTo>
                  <a:close/>
                </a:path>
              </a:pathLst>
            </a:custGeom>
            <a:solidFill>
              <a:schemeClr val="dk2"/>
            </a:solidFill>
            <a:ln>
              <a:noFill/>
            </a:ln>
          </p:spPr>
          <p:txBody>
            <a:bodyPr spcFirstLastPara="1" wrap="square" lIns="90000" tIns="23750" rIns="90000" bIns="2375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54" name="Google Shape;1973;p39">
              <a:extLst>
                <a:ext uri="{FF2B5EF4-FFF2-40B4-BE49-F238E27FC236}">
                  <a16:creationId xmlns:a16="http://schemas.microsoft.com/office/drawing/2014/main" id="{87189CDC-2F92-542C-B4A9-9497AD0507C2}"/>
                </a:ext>
              </a:extLst>
            </p:cNvPr>
            <p:cNvSpPr/>
            <p:nvPr/>
          </p:nvSpPr>
          <p:spPr>
            <a:xfrm rot="6331355">
              <a:off x="685813" y="4570164"/>
              <a:ext cx="172242" cy="172242"/>
            </a:xfrm>
            <a:custGeom>
              <a:avLst/>
              <a:gdLst/>
              <a:ahLst/>
              <a:cxnLst/>
              <a:rect l="l" t="t" r="r" b="b"/>
              <a:pathLst>
                <a:path w="165" h="165" extrusionOk="0">
                  <a:moveTo>
                    <a:pt x="12" y="40"/>
                  </a:moveTo>
                  <a:cubicBezTo>
                    <a:pt x="35" y="1"/>
                    <a:pt x="86" y="-11"/>
                    <a:pt x="125" y="12"/>
                  </a:cubicBezTo>
                  <a:cubicBezTo>
                    <a:pt x="164" y="35"/>
                    <a:pt x="177" y="86"/>
                    <a:pt x="154" y="124"/>
                  </a:cubicBezTo>
                  <a:cubicBezTo>
                    <a:pt x="130" y="164"/>
                    <a:pt x="80" y="176"/>
                    <a:pt x="41" y="153"/>
                  </a:cubicBezTo>
                  <a:cubicBezTo>
                    <a:pt x="2" y="130"/>
                    <a:pt x="-11" y="79"/>
                    <a:pt x="12" y="40"/>
                  </a:cubicBezTo>
                  <a:close/>
                </a:path>
              </a:pathLst>
            </a:custGeom>
            <a:solidFill>
              <a:srgbClr val="FFFFFF">
                <a:alpha val="20890"/>
              </a:srgbClr>
            </a:solidFill>
            <a:ln>
              <a:noFill/>
            </a:ln>
          </p:spPr>
          <p:txBody>
            <a:bodyPr spcFirstLastPara="1" wrap="square" lIns="90000" tIns="14400" rIns="90000" bIns="1440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55" name="Google Shape;1974;p39">
              <a:extLst>
                <a:ext uri="{FF2B5EF4-FFF2-40B4-BE49-F238E27FC236}">
                  <a16:creationId xmlns:a16="http://schemas.microsoft.com/office/drawing/2014/main" id="{FCC138FE-97ED-7F26-BE02-8A237C7732E4}"/>
                </a:ext>
              </a:extLst>
            </p:cNvPr>
            <p:cNvSpPr/>
            <p:nvPr/>
          </p:nvSpPr>
          <p:spPr>
            <a:xfrm rot="6331355">
              <a:off x="674554" y="4595841"/>
              <a:ext cx="195208" cy="123179"/>
            </a:xfrm>
            <a:custGeom>
              <a:avLst/>
              <a:gdLst/>
              <a:ahLst/>
              <a:cxnLst/>
              <a:rect l="l" t="t" r="r" b="b"/>
              <a:pathLst>
                <a:path w="187" h="118" extrusionOk="0">
                  <a:moveTo>
                    <a:pt x="7" y="0"/>
                  </a:moveTo>
                  <a:lnTo>
                    <a:pt x="187" y="106"/>
                  </a:lnTo>
                  <a:lnTo>
                    <a:pt x="180" y="118"/>
                  </a:lnTo>
                  <a:lnTo>
                    <a:pt x="0" y="11"/>
                  </a:lnTo>
                  <a:lnTo>
                    <a:pt x="7" y="0"/>
                  </a:lnTo>
                  <a:close/>
                </a:path>
              </a:pathLst>
            </a:custGeom>
            <a:solidFill>
              <a:schemeClr val="l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56" name="Google Shape;1975;p39">
              <a:extLst>
                <a:ext uri="{FF2B5EF4-FFF2-40B4-BE49-F238E27FC236}">
                  <a16:creationId xmlns:a16="http://schemas.microsoft.com/office/drawing/2014/main" id="{47289529-6AD5-A4FD-C29D-2AE3EF74C773}"/>
                </a:ext>
              </a:extLst>
            </p:cNvPr>
            <p:cNvSpPr/>
            <p:nvPr/>
          </p:nvSpPr>
          <p:spPr>
            <a:xfrm rot="6331355">
              <a:off x="687069" y="4605496"/>
              <a:ext cx="175374" cy="108565"/>
            </a:xfrm>
            <a:custGeom>
              <a:avLst/>
              <a:gdLst/>
              <a:ahLst/>
              <a:cxnLst/>
              <a:rect l="l" t="t" r="r" b="b"/>
              <a:pathLst>
                <a:path w="168" h="104" extrusionOk="0">
                  <a:moveTo>
                    <a:pt x="0" y="6"/>
                  </a:moveTo>
                  <a:cubicBezTo>
                    <a:pt x="1" y="4"/>
                    <a:pt x="2" y="2"/>
                    <a:pt x="3" y="0"/>
                  </a:cubicBezTo>
                  <a:lnTo>
                    <a:pt x="168" y="98"/>
                  </a:lnTo>
                  <a:cubicBezTo>
                    <a:pt x="167" y="100"/>
                    <a:pt x="166" y="102"/>
                    <a:pt x="165" y="104"/>
                  </a:cubicBezTo>
                  <a:lnTo>
                    <a:pt x="0" y="6"/>
                  </a:lnTo>
                  <a:close/>
                </a:path>
              </a:pathLst>
            </a:custGeom>
            <a:solidFill>
              <a:srgbClr val="FFFFFF">
                <a:alpha val="20890"/>
              </a:srgbClr>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57" name="Google Shape;1976;p39">
              <a:extLst>
                <a:ext uri="{FF2B5EF4-FFF2-40B4-BE49-F238E27FC236}">
                  <a16:creationId xmlns:a16="http://schemas.microsoft.com/office/drawing/2014/main" id="{D6518851-C3B0-A471-F41B-9BE02C9229E6}"/>
                </a:ext>
              </a:extLst>
            </p:cNvPr>
            <p:cNvSpPr/>
            <p:nvPr/>
          </p:nvSpPr>
          <p:spPr>
            <a:xfrm rot="6331355">
              <a:off x="586968" y="4557025"/>
              <a:ext cx="257842" cy="243227"/>
            </a:xfrm>
            <a:custGeom>
              <a:avLst/>
              <a:gdLst/>
              <a:ahLst/>
              <a:cxnLst/>
              <a:rect l="l" t="t" r="r" b="b"/>
              <a:pathLst>
                <a:path w="247" h="233" extrusionOk="0">
                  <a:moveTo>
                    <a:pt x="242" y="60"/>
                  </a:moveTo>
                  <a:cubicBezTo>
                    <a:pt x="263" y="132"/>
                    <a:pt x="222" y="206"/>
                    <a:pt x="151" y="227"/>
                  </a:cubicBezTo>
                  <a:cubicBezTo>
                    <a:pt x="93" y="245"/>
                    <a:pt x="32" y="221"/>
                    <a:pt x="0" y="172"/>
                  </a:cubicBezTo>
                  <a:cubicBezTo>
                    <a:pt x="34" y="204"/>
                    <a:pt x="83" y="217"/>
                    <a:pt x="130" y="203"/>
                  </a:cubicBezTo>
                  <a:cubicBezTo>
                    <a:pt x="201" y="182"/>
                    <a:pt x="242" y="107"/>
                    <a:pt x="221" y="36"/>
                  </a:cubicBezTo>
                  <a:cubicBezTo>
                    <a:pt x="217" y="23"/>
                    <a:pt x="211" y="11"/>
                    <a:pt x="204" y="0"/>
                  </a:cubicBezTo>
                  <a:cubicBezTo>
                    <a:pt x="221" y="16"/>
                    <a:pt x="234" y="36"/>
                    <a:pt x="242" y="60"/>
                  </a:cubicBezTo>
                  <a:close/>
                </a:path>
              </a:pathLst>
            </a:custGeom>
            <a:solidFill>
              <a:schemeClr val="accent3"/>
            </a:solidFill>
            <a:ln>
              <a:noFill/>
            </a:ln>
          </p:spPr>
          <p:txBody>
            <a:bodyPr spcFirstLastPara="1" wrap="square" lIns="90000" tIns="38875" rIns="90000" bIns="38875"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58" name="Google Shape;1977;p39">
              <a:extLst>
                <a:ext uri="{FF2B5EF4-FFF2-40B4-BE49-F238E27FC236}">
                  <a16:creationId xmlns:a16="http://schemas.microsoft.com/office/drawing/2014/main" id="{897DE79A-A198-75C9-CCC4-AC50AC19B3EB}"/>
                </a:ext>
              </a:extLst>
            </p:cNvPr>
            <p:cNvSpPr/>
            <p:nvPr/>
          </p:nvSpPr>
          <p:spPr>
            <a:xfrm rot="6331355">
              <a:off x="711016" y="4538768"/>
              <a:ext cx="211910" cy="199384"/>
            </a:xfrm>
            <a:custGeom>
              <a:avLst/>
              <a:gdLst/>
              <a:ahLst/>
              <a:cxnLst/>
              <a:rect l="l" t="t" r="r" b="b"/>
              <a:pathLst>
                <a:path w="203" h="191" extrusionOk="0">
                  <a:moveTo>
                    <a:pt x="5" y="142"/>
                  </a:moveTo>
                  <a:cubicBezTo>
                    <a:pt x="-12" y="83"/>
                    <a:pt x="21" y="22"/>
                    <a:pt x="80" y="4"/>
                  </a:cubicBezTo>
                  <a:cubicBezTo>
                    <a:pt x="127" y="-10"/>
                    <a:pt x="177" y="10"/>
                    <a:pt x="203" y="50"/>
                  </a:cubicBezTo>
                  <a:cubicBezTo>
                    <a:pt x="176" y="24"/>
                    <a:pt x="136" y="13"/>
                    <a:pt x="97" y="24"/>
                  </a:cubicBezTo>
                  <a:cubicBezTo>
                    <a:pt x="38" y="42"/>
                    <a:pt x="5" y="103"/>
                    <a:pt x="22" y="162"/>
                  </a:cubicBezTo>
                  <a:cubicBezTo>
                    <a:pt x="25" y="173"/>
                    <a:pt x="30" y="182"/>
                    <a:pt x="36" y="191"/>
                  </a:cubicBezTo>
                  <a:cubicBezTo>
                    <a:pt x="22" y="178"/>
                    <a:pt x="11" y="161"/>
                    <a:pt x="5" y="142"/>
                  </a:cubicBezTo>
                  <a:close/>
                </a:path>
              </a:pathLst>
            </a:custGeom>
            <a:solidFill>
              <a:srgbClr val="FFFFFF">
                <a:alpha val="20890"/>
              </a:srgbClr>
            </a:solidFill>
            <a:ln>
              <a:noFill/>
            </a:ln>
          </p:spPr>
          <p:txBody>
            <a:bodyPr spcFirstLastPara="1" wrap="square" lIns="90000" tIns="23750" rIns="90000" bIns="2375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59" name="Google Shape;1978;p39">
              <a:extLst>
                <a:ext uri="{FF2B5EF4-FFF2-40B4-BE49-F238E27FC236}">
                  <a16:creationId xmlns:a16="http://schemas.microsoft.com/office/drawing/2014/main" id="{9460B05B-A3D5-073A-DAA1-28C79A4047A0}"/>
                </a:ext>
              </a:extLst>
            </p:cNvPr>
            <p:cNvSpPr/>
            <p:nvPr/>
          </p:nvSpPr>
          <p:spPr>
            <a:xfrm rot="6331355">
              <a:off x="1537" y="4275997"/>
              <a:ext cx="226525" cy="226525"/>
            </a:xfrm>
            <a:custGeom>
              <a:avLst/>
              <a:gdLst/>
              <a:ahLst/>
              <a:cxnLst/>
              <a:rect l="l" t="t" r="r" b="b"/>
              <a:pathLst>
                <a:path w="217" h="217" extrusionOk="0">
                  <a:moveTo>
                    <a:pt x="208" y="153"/>
                  </a:moveTo>
                  <a:cubicBezTo>
                    <a:pt x="183" y="207"/>
                    <a:pt x="119" y="232"/>
                    <a:pt x="64" y="207"/>
                  </a:cubicBezTo>
                  <a:cubicBezTo>
                    <a:pt x="9" y="183"/>
                    <a:pt x="-15" y="118"/>
                    <a:pt x="9" y="64"/>
                  </a:cubicBezTo>
                  <a:cubicBezTo>
                    <a:pt x="34" y="9"/>
                    <a:pt x="98" y="-15"/>
                    <a:pt x="153" y="9"/>
                  </a:cubicBezTo>
                  <a:cubicBezTo>
                    <a:pt x="208" y="34"/>
                    <a:pt x="232" y="98"/>
                    <a:pt x="208" y="153"/>
                  </a:cubicBezTo>
                  <a:close/>
                </a:path>
              </a:pathLst>
            </a:custGeom>
            <a:solidFill>
              <a:schemeClr val="lt2"/>
            </a:solidFill>
            <a:ln>
              <a:noFill/>
            </a:ln>
          </p:spPr>
          <p:txBody>
            <a:bodyPr spcFirstLastPara="1" wrap="square" lIns="90000" tIns="33100" rIns="90000" bIns="3310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60" name="Google Shape;1979;p39">
              <a:extLst>
                <a:ext uri="{FF2B5EF4-FFF2-40B4-BE49-F238E27FC236}">
                  <a16:creationId xmlns:a16="http://schemas.microsoft.com/office/drawing/2014/main" id="{F7DC5382-0453-C3F7-1A74-AE9891C0F776}"/>
                </a:ext>
              </a:extLst>
            </p:cNvPr>
            <p:cNvSpPr/>
            <p:nvPr/>
          </p:nvSpPr>
          <p:spPr>
            <a:xfrm rot="6331355">
              <a:off x="15228" y="4288683"/>
              <a:ext cx="200428" cy="200428"/>
            </a:xfrm>
            <a:custGeom>
              <a:avLst/>
              <a:gdLst/>
              <a:ahLst/>
              <a:cxnLst/>
              <a:rect l="l" t="t" r="r" b="b"/>
              <a:pathLst>
                <a:path w="192" h="192" extrusionOk="0">
                  <a:moveTo>
                    <a:pt x="184" y="136"/>
                  </a:moveTo>
                  <a:cubicBezTo>
                    <a:pt x="162" y="184"/>
                    <a:pt x="105" y="205"/>
                    <a:pt x="57" y="184"/>
                  </a:cubicBezTo>
                  <a:cubicBezTo>
                    <a:pt x="8" y="162"/>
                    <a:pt x="-13" y="105"/>
                    <a:pt x="9" y="57"/>
                  </a:cubicBezTo>
                  <a:cubicBezTo>
                    <a:pt x="30" y="9"/>
                    <a:pt x="87" y="-13"/>
                    <a:pt x="136" y="9"/>
                  </a:cubicBezTo>
                  <a:cubicBezTo>
                    <a:pt x="184" y="31"/>
                    <a:pt x="206" y="87"/>
                    <a:pt x="184" y="136"/>
                  </a:cubicBezTo>
                  <a:close/>
                </a:path>
              </a:pathLst>
            </a:custGeom>
            <a:solidFill>
              <a:schemeClr val="dk2"/>
            </a:solidFill>
            <a:ln>
              <a:noFill/>
            </a:ln>
          </p:spPr>
          <p:txBody>
            <a:bodyPr spcFirstLastPara="1" wrap="square" lIns="90000" tIns="24100" rIns="90000" bIns="2410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61" name="Google Shape;1980;p39">
              <a:extLst>
                <a:ext uri="{FF2B5EF4-FFF2-40B4-BE49-F238E27FC236}">
                  <a16:creationId xmlns:a16="http://schemas.microsoft.com/office/drawing/2014/main" id="{0AD44422-581E-EB2B-2390-EE9CB56C105A}"/>
                </a:ext>
              </a:extLst>
            </p:cNvPr>
            <p:cNvSpPr/>
            <p:nvPr/>
          </p:nvSpPr>
          <p:spPr>
            <a:xfrm rot="6331355">
              <a:off x="28678" y="4303138"/>
              <a:ext cx="172242" cy="172242"/>
            </a:xfrm>
            <a:custGeom>
              <a:avLst/>
              <a:gdLst/>
              <a:ahLst/>
              <a:cxnLst/>
              <a:rect l="l" t="t" r="r" b="b"/>
              <a:pathLst>
                <a:path w="165" h="165" extrusionOk="0">
                  <a:moveTo>
                    <a:pt x="158" y="116"/>
                  </a:moveTo>
                  <a:cubicBezTo>
                    <a:pt x="139" y="158"/>
                    <a:pt x="90" y="176"/>
                    <a:pt x="48" y="157"/>
                  </a:cubicBezTo>
                  <a:cubicBezTo>
                    <a:pt x="7" y="139"/>
                    <a:pt x="-12" y="90"/>
                    <a:pt x="7" y="48"/>
                  </a:cubicBezTo>
                  <a:cubicBezTo>
                    <a:pt x="26" y="7"/>
                    <a:pt x="75" y="-12"/>
                    <a:pt x="116" y="7"/>
                  </a:cubicBezTo>
                  <a:cubicBezTo>
                    <a:pt x="158" y="26"/>
                    <a:pt x="176" y="75"/>
                    <a:pt x="158" y="116"/>
                  </a:cubicBezTo>
                  <a:close/>
                </a:path>
              </a:pathLst>
            </a:custGeom>
            <a:solidFill>
              <a:srgbClr val="FFFFFF">
                <a:alpha val="20890"/>
              </a:srgbClr>
            </a:solidFill>
            <a:ln>
              <a:noFill/>
            </a:ln>
          </p:spPr>
          <p:txBody>
            <a:bodyPr spcFirstLastPara="1" wrap="square" lIns="90000" tIns="14400" rIns="90000" bIns="1440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62" name="Google Shape;1981;p39">
              <a:extLst>
                <a:ext uri="{FF2B5EF4-FFF2-40B4-BE49-F238E27FC236}">
                  <a16:creationId xmlns:a16="http://schemas.microsoft.com/office/drawing/2014/main" id="{688FBAA6-542B-C235-DDD8-26D3441F81CD}"/>
                </a:ext>
              </a:extLst>
            </p:cNvPr>
            <p:cNvSpPr/>
            <p:nvPr/>
          </p:nvSpPr>
          <p:spPr>
            <a:xfrm rot="6331355">
              <a:off x="11752" y="4336963"/>
              <a:ext cx="205647" cy="102302"/>
            </a:xfrm>
            <a:custGeom>
              <a:avLst/>
              <a:gdLst/>
              <a:ahLst/>
              <a:cxnLst/>
              <a:rect l="l" t="t" r="r" b="b"/>
              <a:pathLst>
                <a:path w="197" h="98" extrusionOk="0">
                  <a:moveTo>
                    <a:pt x="192" y="98"/>
                  </a:moveTo>
                  <a:lnTo>
                    <a:pt x="0" y="12"/>
                  </a:lnTo>
                  <a:lnTo>
                    <a:pt x="6" y="0"/>
                  </a:lnTo>
                  <a:lnTo>
                    <a:pt x="197" y="86"/>
                  </a:lnTo>
                  <a:lnTo>
                    <a:pt x="192" y="98"/>
                  </a:lnTo>
                  <a:close/>
                </a:path>
              </a:pathLst>
            </a:custGeom>
            <a:solidFill>
              <a:schemeClr val="l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63" name="Google Shape;1982;p39">
              <a:extLst>
                <a:ext uri="{FF2B5EF4-FFF2-40B4-BE49-F238E27FC236}">
                  <a16:creationId xmlns:a16="http://schemas.microsoft.com/office/drawing/2014/main" id="{D054B82B-DD5D-F696-78B8-F6C9F0D74565}"/>
                </a:ext>
              </a:extLst>
            </p:cNvPr>
            <p:cNvSpPr/>
            <p:nvPr/>
          </p:nvSpPr>
          <p:spPr>
            <a:xfrm rot="6331355">
              <a:off x="19453" y="4342427"/>
              <a:ext cx="184769" cy="87687"/>
            </a:xfrm>
            <a:custGeom>
              <a:avLst/>
              <a:gdLst/>
              <a:ahLst/>
              <a:cxnLst/>
              <a:rect l="l" t="t" r="r" b="b"/>
              <a:pathLst>
                <a:path w="177" h="84" extrusionOk="0">
                  <a:moveTo>
                    <a:pt x="177" y="78"/>
                  </a:moveTo>
                  <a:cubicBezTo>
                    <a:pt x="177" y="80"/>
                    <a:pt x="175" y="82"/>
                    <a:pt x="174" y="84"/>
                  </a:cubicBezTo>
                  <a:lnTo>
                    <a:pt x="0" y="6"/>
                  </a:lnTo>
                  <a:cubicBezTo>
                    <a:pt x="1" y="4"/>
                    <a:pt x="1" y="2"/>
                    <a:pt x="2" y="0"/>
                  </a:cubicBezTo>
                  <a:lnTo>
                    <a:pt x="177" y="78"/>
                  </a:lnTo>
                  <a:close/>
                </a:path>
              </a:pathLst>
            </a:custGeom>
            <a:solidFill>
              <a:srgbClr val="FFFFFF">
                <a:alpha val="20890"/>
              </a:srgbClr>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64" name="Google Shape;1983;p39">
              <a:extLst>
                <a:ext uri="{FF2B5EF4-FFF2-40B4-BE49-F238E27FC236}">
                  <a16:creationId xmlns:a16="http://schemas.microsoft.com/office/drawing/2014/main" id="{1FCC8A65-4480-2DC4-886F-FC711443D012}"/>
                </a:ext>
              </a:extLst>
            </p:cNvPr>
            <p:cNvSpPr/>
            <p:nvPr/>
          </p:nvSpPr>
          <p:spPr>
            <a:xfrm rot="6331355">
              <a:off x="-70167" y="4289999"/>
              <a:ext cx="257842" cy="243227"/>
            </a:xfrm>
            <a:custGeom>
              <a:avLst/>
              <a:gdLst/>
              <a:ahLst/>
              <a:cxnLst/>
              <a:rect l="l" t="t" r="r" b="b"/>
              <a:pathLst>
                <a:path w="247" h="233" extrusionOk="0">
                  <a:moveTo>
                    <a:pt x="241" y="60"/>
                  </a:moveTo>
                  <a:cubicBezTo>
                    <a:pt x="262" y="131"/>
                    <a:pt x="222" y="206"/>
                    <a:pt x="150" y="227"/>
                  </a:cubicBezTo>
                  <a:cubicBezTo>
                    <a:pt x="92" y="244"/>
                    <a:pt x="31" y="220"/>
                    <a:pt x="0" y="172"/>
                  </a:cubicBezTo>
                  <a:cubicBezTo>
                    <a:pt x="33" y="203"/>
                    <a:pt x="82" y="217"/>
                    <a:pt x="130" y="202"/>
                  </a:cubicBezTo>
                  <a:cubicBezTo>
                    <a:pt x="201" y="181"/>
                    <a:pt x="241" y="107"/>
                    <a:pt x="220" y="36"/>
                  </a:cubicBezTo>
                  <a:cubicBezTo>
                    <a:pt x="216" y="23"/>
                    <a:pt x="211" y="10"/>
                    <a:pt x="204" y="0"/>
                  </a:cubicBezTo>
                  <a:cubicBezTo>
                    <a:pt x="221" y="16"/>
                    <a:pt x="234" y="36"/>
                    <a:pt x="241" y="60"/>
                  </a:cubicBezTo>
                  <a:close/>
                </a:path>
              </a:pathLst>
            </a:custGeom>
            <a:solidFill>
              <a:schemeClr val="accent3"/>
            </a:solidFill>
            <a:ln>
              <a:noFill/>
            </a:ln>
          </p:spPr>
          <p:txBody>
            <a:bodyPr spcFirstLastPara="1" wrap="square" lIns="90000" tIns="38875" rIns="90000" bIns="38875"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65" name="Google Shape;1984;p39">
              <a:extLst>
                <a:ext uri="{FF2B5EF4-FFF2-40B4-BE49-F238E27FC236}">
                  <a16:creationId xmlns:a16="http://schemas.microsoft.com/office/drawing/2014/main" id="{1A148BEF-5F20-A8E3-B9A3-BC275C396760}"/>
                </a:ext>
              </a:extLst>
            </p:cNvPr>
            <p:cNvSpPr/>
            <p:nvPr/>
          </p:nvSpPr>
          <p:spPr>
            <a:xfrm rot="6331355">
              <a:off x="54385" y="4271359"/>
              <a:ext cx="211910" cy="200428"/>
            </a:xfrm>
            <a:custGeom>
              <a:avLst/>
              <a:gdLst/>
              <a:ahLst/>
              <a:cxnLst/>
              <a:rect l="l" t="t" r="r" b="b"/>
              <a:pathLst>
                <a:path w="203" h="192" extrusionOk="0">
                  <a:moveTo>
                    <a:pt x="4" y="143"/>
                  </a:moveTo>
                  <a:cubicBezTo>
                    <a:pt x="-13" y="84"/>
                    <a:pt x="20" y="23"/>
                    <a:pt x="79" y="5"/>
                  </a:cubicBezTo>
                  <a:cubicBezTo>
                    <a:pt x="127" y="-9"/>
                    <a:pt x="177" y="11"/>
                    <a:pt x="203" y="50"/>
                  </a:cubicBezTo>
                  <a:cubicBezTo>
                    <a:pt x="175" y="24"/>
                    <a:pt x="135" y="14"/>
                    <a:pt x="96" y="25"/>
                  </a:cubicBezTo>
                  <a:cubicBezTo>
                    <a:pt x="37" y="43"/>
                    <a:pt x="4" y="104"/>
                    <a:pt x="21" y="163"/>
                  </a:cubicBezTo>
                  <a:cubicBezTo>
                    <a:pt x="25" y="173"/>
                    <a:pt x="29" y="183"/>
                    <a:pt x="35" y="192"/>
                  </a:cubicBezTo>
                  <a:cubicBezTo>
                    <a:pt x="21" y="179"/>
                    <a:pt x="10" y="162"/>
                    <a:pt x="4" y="143"/>
                  </a:cubicBezTo>
                  <a:close/>
                </a:path>
              </a:pathLst>
            </a:custGeom>
            <a:solidFill>
              <a:srgbClr val="FFFFFF">
                <a:alpha val="20890"/>
              </a:srgbClr>
            </a:solidFill>
            <a:ln>
              <a:noFill/>
            </a:ln>
          </p:spPr>
          <p:txBody>
            <a:bodyPr spcFirstLastPara="1" wrap="square" lIns="90000" tIns="24100" rIns="90000" bIns="2410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66" name="Google Shape;1985;p39">
              <a:extLst>
                <a:ext uri="{FF2B5EF4-FFF2-40B4-BE49-F238E27FC236}">
                  <a16:creationId xmlns:a16="http://schemas.microsoft.com/office/drawing/2014/main" id="{77271DD5-9AE3-DD32-F8B9-115BF267CB6F}"/>
                </a:ext>
              </a:extLst>
            </p:cNvPr>
            <p:cNvSpPr/>
            <p:nvPr/>
          </p:nvSpPr>
          <p:spPr>
            <a:xfrm rot="6331355">
              <a:off x="218524" y="4746878"/>
              <a:ext cx="226525" cy="226525"/>
            </a:xfrm>
            <a:custGeom>
              <a:avLst/>
              <a:gdLst/>
              <a:ahLst/>
              <a:cxnLst/>
              <a:rect l="l" t="t" r="r" b="b"/>
              <a:pathLst>
                <a:path w="217" h="217" extrusionOk="0">
                  <a:moveTo>
                    <a:pt x="149" y="8"/>
                  </a:moveTo>
                  <a:cubicBezTo>
                    <a:pt x="205" y="30"/>
                    <a:pt x="232" y="93"/>
                    <a:pt x="209" y="149"/>
                  </a:cubicBezTo>
                  <a:cubicBezTo>
                    <a:pt x="187" y="204"/>
                    <a:pt x="123" y="231"/>
                    <a:pt x="68" y="209"/>
                  </a:cubicBezTo>
                  <a:cubicBezTo>
                    <a:pt x="12" y="187"/>
                    <a:pt x="-15" y="123"/>
                    <a:pt x="7" y="68"/>
                  </a:cubicBezTo>
                  <a:cubicBezTo>
                    <a:pt x="30" y="12"/>
                    <a:pt x="93" y="-15"/>
                    <a:pt x="149" y="8"/>
                  </a:cubicBezTo>
                  <a:close/>
                </a:path>
              </a:pathLst>
            </a:custGeom>
            <a:solidFill>
              <a:schemeClr val="lt2"/>
            </a:solidFill>
            <a:ln>
              <a:noFill/>
            </a:ln>
          </p:spPr>
          <p:txBody>
            <a:bodyPr spcFirstLastPara="1" wrap="square" lIns="90000" tIns="33100" rIns="90000" bIns="3310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67" name="Google Shape;1986;p39">
              <a:extLst>
                <a:ext uri="{FF2B5EF4-FFF2-40B4-BE49-F238E27FC236}">
                  <a16:creationId xmlns:a16="http://schemas.microsoft.com/office/drawing/2014/main" id="{5AF81E1A-B2D9-283E-DC6E-6CEE1320D665}"/>
                </a:ext>
              </a:extLst>
            </p:cNvPr>
            <p:cNvSpPr/>
            <p:nvPr/>
          </p:nvSpPr>
          <p:spPr>
            <a:xfrm rot="6331355">
              <a:off x="232215" y="4759564"/>
              <a:ext cx="200428" cy="200428"/>
            </a:xfrm>
            <a:custGeom>
              <a:avLst/>
              <a:gdLst/>
              <a:ahLst/>
              <a:cxnLst/>
              <a:rect l="l" t="t" r="r" b="b"/>
              <a:pathLst>
                <a:path w="192" h="192" extrusionOk="0">
                  <a:moveTo>
                    <a:pt x="132" y="8"/>
                  </a:moveTo>
                  <a:cubicBezTo>
                    <a:pt x="181" y="27"/>
                    <a:pt x="205" y="83"/>
                    <a:pt x="186" y="132"/>
                  </a:cubicBezTo>
                  <a:cubicBezTo>
                    <a:pt x="166" y="181"/>
                    <a:pt x="110" y="205"/>
                    <a:pt x="61" y="185"/>
                  </a:cubicBezTo>
                  <a:cubicBezTo>
                    <a:pt x="11" y="165"/>
                    <a:pt x="-13" y="109"/>
                    <a:pt x="7" y="61"/>
                  </a:cubicBezTo>
                  <a:cubicBezTo>
                    <a:pt x="27" y="11"/>
                    <a:pt x="83" y="-12"/>
                    <a:pt x="132" y="8"/>
                  </a:cubicBezTo>
                  <a:close/>
                </a:path>
              </a:pathLst>
            </a:custGeom>
            <a:solidFill>
              <a:schemeClr val="dk2"/>
            </a:solidFill>
            <a:ln>
              <a:noFill/>
            </a:ln>
          </p:spPr>
          <p:txBody>
            <a:bodyPr spcFirstLastPara="1" wrap="square" lIns="90000" tIns="24100" rIns="90000" bIns="2410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68" name="Google Shape;1987;p39">
              <a:extLst>
                <a:ext uri="{FF2B5EF4-FFF2-40B4-BE49-F238E27FC236}">
                  <a16:creationId xmlns:a16="http://schemas.microsoft.com/office/drawing/2014/main" id="{96F86210-3278-CC44-14A4-6606D97A7AEA}"/>
                </a:ext>
              </a:extLst>
            </p:cNvPr>
            <p:cNvSpPr/>
            <p:nvPr/>
          </p:nvSpPr>
          <p:spPr>
            <a:xfrm rot="6331355">
              <a:off x="245665" y="4774020"/>
              <a:ext cx="172242" cy="172242"/>
            </a:xfrm>
            <a:custGeom>
              <a:avLst/>
              <a:gdLst/>
              <a:ahLst/>
              <a:cxnLst/>
              <a:rect l="l" t="t" r="r" b="b"/>
              <a:pathLst>
                <a:path w="165" h="165" extrusionOk="0">
                  <a:moveTo>
                    <a:pt x="113" y="6"/>
                  </a:moveTo>
                  <a:cubicBezTo>
                    <a:pt x="156" y="23"/>
                    <a:pt x="176" y="71"/>
                    <a:pt x="159" y="113"/>
                  </a:cubicBezTo>
                  <a:cubicBezTo>
                    <a:pt x="142" y="155"/>
                    <a:pt x="94" y="176"/>
                    <a:pt x="52" y="159"/>
                  </a:cubicBezTo>
                  <a:cubicBezTo>
                    <a:pt x="9" y="142"/>
                    <a:pt x="-11" y="94"/>
                    <a:pt x="6" y="52"/>
                  </a:cubicBezTo>
                  <a:cubicBezTo>
                    <a:pt x="23" y="9"/>
                    <a:pt x="71" y="-11"/>
                    <a:pt x="113" y="6"/>
                  </a:cubicBezTo>
                  <a:close/>
                </a:path>
              </a:pathLst>
            </a:custGeom>
            <a:solidFill>
              <a:srgbClr val="FFFFFF">
                <a:alpha val="20890"/>
              </a:srgbClr>
            </a:solidFill>
            <a:ln>
              <a:noFill/>
            </a:ln>
          </p:spPr>
          <p:txBody>
            <a:bodyPr spcFirstLastPara="1" wrap="square" lIns="90000" tIns="14400" rIns="90000" bIns="1440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69" name="Google Shape;1988;p39">
              <a:extLst>
                <a:ext uri="{FF2B5EF4-FFF2-40B4-BE49-F238E27FC236}">
                  <a16:creationId xmlns:a16="http://schemas.microsoft.com/office/drawing/2014/main" id="{5680F4F9-5C5F-7785-8F21-1504E092EE12}"/>
                </a:ext>
              </a:extLst>
            </p:cNvPr>
            <p:cNvSpPr/>
            <p:nvPr/>
          </p:nvSpPr>
          <p:spPr>
            <a:xfrm rot="6331355">
              <a:off x="284009" y="4757279"/>
              <a:ext cx="94994" cy="207735"/>
            </a:xfrm>
            <a:custGeom>
              <a:avLst/>
              <a:gdLst/>
              <a:ahLst/>
              <a:cxnLst/>
              <a:rect l="l" t="t" r="r" b="b"/>
              <a:pathLst>
                <a:path w="91" h="199" extrusionOk="0">
                  <a:moveTo>
                    <a:pt x="91" y="5"/>
                  </a:moveTo>
                  <a:lnTo>
                    <a:pt x="12" y="199"/>
                  </a:lnTo>
                  <a:lnTo>
                    <a:pt x="0" y="194"/>
                  </a:lnTo>
                  <a:lnTo>
                    <a:pt x="78" y="0"/>
                  </a:lnTo>
                  <a:lnTo>
                    <a:pt x="91" y="5"/>
                  </a:lnTo>
                  <a:close/>
                </a:path>
              </a:pathLst>
            </a:custGeom>
            <a:solidFill>
              <a:schemeClr val="lt2"/>
            </a:solidFill>
            <a:ln>
              <a:noFill/>
            </a:ln>
          </p:spPr>
          <p:txBody>
            <a:bodyPr spcFirstLastPara="1" wrap="square" lIns="90000" tIns="26625" rIns="90000" bIns="26625"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70" name="Google Shape;1989;p39">
              <a:extLst>
                <a:ext uri="{FF2B5EF4-FFF2-40B4-BE49-F238E27FC236}">
                  <a16:creationId xmlns:a16="http://schemas.microsoft.com/office/drawing/2014/main" id="{8BFF590F-92F0-0A3A-ED16-ECFE06112B38}"/>
                </a:ext>
              </a:extLst>
            </p:cNvPr>
            <p:cNvSpPr/>
            <p:nvPr/>
          </p:nvSpPr>
          <p:spPr>
            <a:xfrm rot="6331355">
              <a:off x="288588" y="4769292"/>
              <a:ext cx="81424" cy="187901"/>
            </a:xfrm>
            <a:custGeom>
              <a:avLst/>
              <a:gdLst/>
              <a:ahLst/>
              <a:cxnLst/>
              <a:rect l="l" t="t" r="r" b="b"/>
              <a:pathLst>
                <a:path w="78" h="180" extrusionOk="0">
                  <a:moveTo>
                    <a:pt x="72" y="0"/>
                  </a:moveTo>
                  <a:cubicBezTo>
                    <a:pt x="74" y="1"/>
                    <a:pt x="76" y="1"/>
                    <a:pt x="78" y="3"/>
                  </a:cubicBezTo>
                  <a:lnTo>
                    <a:pt x="7" y="180"/>
                  </a:lnTo>
                  <a:cubicBezTo>
                    <a:pt x="5" y="179"/>
                    <a:pt x="2" y="178"/>
                    <a:pt x="0" y="178"/>
                  </a:cubicBezTo>
                  <a:lnTo>
                    <a:pt x="72" y="0"/>
                  </a:lnTo>
                  <a:close/>
                </a:path>
              </a:pathLst>
            </a:custGeom>
            <a:solidFill>
              <a:srgbClr val="FFFFFF">
                <a:alpha val="20890"/>
              </a:srgbClr>
            </a:solidFill>
            <a:ln>
              <a:noFill/>
            </a:ln>
          </p:spPr>
          <p:txBody>
            <a:bodyPr spcFirstLastPara="1" wrap="square" lIns="90000" tIns="19800" rIns="90000" bIns="1980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71" name="Google Shape;1990;p39">
              <a:extLst>
                <a:ext uri="{FF2B5EF4-FFF2-40B4-BE49-F238E27FC236}">
                  <a16:creationId xmlns:a16="http://schemas.microsoft.com/office/drawing/2014/main" id="{B214243A-7F6B-EB1C-7A29-1CE6AB8E47FE}"/>
                </a:ext>
              </a:extLst>
            </p:cNvPr>
            <p:cNvSpPr/>
            <p:nvPr/>
          </p:nvSpPr>
          <p:spPr>
            <a:xfrm rot="6331355">
              <a:off x="146820" y="4760880"/>
              <a:ext cx="257842" cy="243227"/>
            </a:xfrm>
            <a:custGeom>
              <a:avLst/>
              <a:gdLst/>
              <a:ahLst/>
              <a:cxnLst/>
              <a:rect l="l" t="t" r="r" b="b"/>
              <a:pathLst>
                <a:path w="247" h="233" extrusionOk="0">
                  <a:moveTo>
                    <a:pt x="241" y="60"/>
                  </a:moveTo>
                  <a:cubicBezTo>
                    <a:pt x="262" y="131"/>
                    <a:pt x="222" y="206"/>
                    <a:pt x="150" y="227"/>
                  </a:cubicBezTo>
                  <a:cubicBezTo>
                    <a:pt x="92" y="244"/>
                    <a:pt x="32" y="220"/>
                    <a:pt x="0" y="172"/>
                  </a:cubicBezTo>
                  <a:cubicBezTo>
                    <a:pt x="34" y="203"/>
                    <a:pt x="82" y="216"/>
                    <a:pt x="129" y="203"/>
                  </a:cubicBezTo>
                  <a:cubicBezTo>
                    <a:pt x="201" y="182"/>
                    <a:pt x="241" y="107"/>
                    <a:pt x="220" y="36"/>
                  </a:cubicBezTo>
                  <a:cubicBezTo>
                    <a:pt x="217" y="23"/>
                    <a:pt x="211" y="11"/>
                    <a:pt x="204" y="0"/>
                  </a:cubicBezTo>
                  <a:cubicBezTo>
                    <a:pt x="221" y="16"/>
                    <a:pt x="234" y="36"/>
                    <a:pt x="241" y="60"/>
                  </a:cubicBezTo>
                  <a:close/>
                </a:path>
              </a:pathLst>
            </a:custGeom>
            <a:solidFill>
              <a:schemeClr val="accent3"/>
            </a:solidFill>
            <a:ln>
              <a:noFill/>
            </a:ln>
          </p:spPr>
          <p:txBody>
            <a:bodyPr spcFirstLastPara="1" wrap="square" lIns="90000" tIns="38875" rIns="90000" bIns="38875"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72" name="Google Shape;1991;p39">
              <a:extLst>
                <a:ext uri="{FF2B5EF4-FFF2-40B4-BE49-F238E27FC236}">
                  <a16:creationId xmlns:a16="http://schemas.microsoft.com/office/drawing/2014/main" id="{2D74C57A-E647-CB8C-4BA4-2A5E6514C245}"/>
                </a:ext>
              </a:extLst>
            </p:cNvPr>
            <p:cNvSpPr/>
            <p:nvPr/>
          </p:nvSpPr>
          <p:spPr>
            <a:xfrm rot="6331355">
              <a:off x="270868" y="4742623"/>
              <a:ext cx="211910" cy="199384"/>
            </a:xfrm>
            <a:custGeom>
              <a:avLst/>
              <a:gdLst/>
              <a:ahLst/>
              <a:cxnLst/>
              <a:rect l="l" t="t" r="r" b="b"/>
              <a:pathLst>
                <a:path w="203" h="191" extrusionOk="0">
                  <a:moveTo>
                    <a:pt x="4" y="142"/>
                  </a:moveTo>
                  <a:cubicBezTo>
                    <a:pt x="-13" y="83"/>
                    <a:pt x="20" y="21"/>
                    <a:pt x="79" y="4"/>
                  </a:cubicBezTo>
                  <a:cubicBezTo>
                    <a:pt x="127" y="-10"/>
                    <a:pt x="177" y="10"/>
                    <a:pt x="203" y="49"/>
                  </a:cubicBezTo>
                  <a:cubicBezTo>
                    <a:pt x="175" y="24"/>
                    <a:pt x="135" y="13"/>
                    <a:pt x="96" y="24"/>
                  </a:cubicBezTo>
                  <a:cubicBezTo>
                    <a:pt x="38" y="42"/>
                    <a:pt x="4" y="103"/>
                    <a:pt x="21" y="162"/>
                  </a:cubicBezTo>
                  <a:cubicBezTo>
                    <a:pt x="25" y="173"/>
                    <a:pt x="29" y="182"/>
                    <a:pt x="35" y="191"/>
                  </a:cubicBezTo>
                  <a:cubicBezTo>
                    <a:pt x="21" y="178"/>
                    <a:pt x="10" y="161"/>
                    <a:pt x="4" y="142"/>
                  </a:cubicBezTo>
                  <a:close/>
                </a:path>
              </a:pathLst>
            </a:custGeom>
            <a:solidFill>
              <a:srgbClr val="FFFFFF">
                <a:alpha val="20890"/>
              </a:srgbClr>
            </a:solidFill>
            <a:ln>
              <a:noFill/>
            </a:ln>
          </p:spPr>
          <p:txBody>
            <a:bodyPr spcFirstLastPara="1" wrap="square" lIns="90000" tIns="23750" rIns="90000" bIns="2375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73" name="Google Shape;1992;p39">
              <a:extLst>
                <a:ext uri="{FF2B5EF4-FFF2-40B4-BE49-F238E27FC236}">
                  <a16:creationId xmlns:a16="http://schemas.microsoft.com/office/drawing/2014/main" id="{685CEF3E-D10B-FC11-E0FA-8E0C53FDF344}"/>
                </a:ext>
              </a:extLst>
            </p:cNvPr>
            <p:cNvSpPr/>
            <p:nvPr/>
          </p:nvSpPr>
          <p:spPr>
            <a:xfrm rot="6331355">
              <a:off x="-438490" y="4478967"/>
              <a:ext cx="227569" cy="227569"/>
            </a:xfrm>
            <a:custGeom>
              <a:avLst/>
              <a:gdLst/>
              <a:ahLst/>
              <a:cxnLst/>
              <a:rect l="l" t="t" r="r" b="b"/>
              <a:pathLst>
                <a:path w="218" h="218" extrusionOk="0">
                  <a:moveTo>
                    <a:pt x="168" y="18"/>
                  </a:moveTo>
                  <a:cubicBezTo>
                    <a:pt x="218" y="50"/>
                    <a:pt x="233" y="117"/>
                    <a:pt x="200" y="168"/>
                  </a:cubicBezTo>
                  <a:cubicBezTo>
                    <a:pt x="168" y="218"/>
                    <a:pt x="100" y="233"/>
                    <a:pt x="50" y="200"/>
                  </a:cubicBezTo>
                  <a:cubicBezTo>
                    <a:pt x="-1" y="168"/>
                    <a:pt x="-15" y="101"/>
                    <a:pt x="17" y="50"/>
                  </a:cubicBezTo>
                  <a:cubicBezTo>
                    <a:pt x="50" y="0"/>
                    <a:pt x="117" y="-15"/>
                    <a:pt x="168" y="18"/>
                  </a:cubicBezTo>
                  <a:close/>
                </a:path>
              </a:pathLst>
            </a:custGeom>
            <a:solidFill>
              <a:schemeClr val="lt2"/>
            </a:solidFill>
            <a:ln>
              <a:noFill/>
            </a:ln>
          </p:spPr>
          <p:txBody>
            <a:bodyPr spcFirstLastPara="1" wrap="square" lIns="90000" tIns="33475" rIns="90000" bIns="33475"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74" name="Google Shape;1993;p39">
              <a:extLst>
                <a:ext uri="{FF2B5EF4-FFF2-40B4-BE49-F238E27FC236}">
                  <a16:creationId xmlns:a16="http://schemas.microsoft.com/office/drawing/2014/main" id="{2C943F37-FC1B-99B3-BBA0-6D68623639AD}"/>
                </a:ext>
              </a:extLst>
            </p:cNvPr>
            <p:cNvSpPr/>
            <p:nvPr/>
          </p:nvSpPr>
          <p:spPr>
            <a:xfrm rot="6331355">
              <a:off x="-424920" y="4492538"/>
              <a:ext cx="200428" cy="200428"/>
            </a:xfrm>
            <a:custGeom>
              <a:avLst/>
              <a:gdLst/>
              <a:ahLst/>
              <a:cxnLst/>
              <a:rect l="l" t="t" r="r" b="b"/>
              <a:pathLst>
                <a:path w="192" h="192" extrusionOk="0">
                  <a:moveTo>
                    <a:pt x="148" y="15"/>
                  </a:moveTo>
                  <a:cubicBezTo>
                    <a:pt x="192" y="44"/>
                    <a:pt x="205" y="103"/>
                    <a:pt x="176" y="148"/>
                  </a:cubicBezTo>
                  <a:cubicBezTo>
                    <a:pt x="148" y="192"/>
                    <a:pt x="89" y="205"/>
                    <a:pt x="44" y="177"/>
                  </a:cubicBezTo>
                  <a:cubicBezTo>
                    <a:pt x="-1" y="148"/>
                    <a:pt x="-14" y="89"/>
                    <a:pt x="15" y="44"/>
                  </a:cubicBezTo>
                  <a:cubicBezTo>
                    <a:pt x="44" y="0"/>
                    <a:pt x="103" y="-13"/>
                    <a:pt x="148" y="15"/>
                  </a:cubicBezTo>
                  <a:close/>
                </a:path>
              </a:pathLst>
            </a:custGeom>
            <a:solidFill>
              <a:schemeClr val="dk2"/>
            </a:solidFill>
            <a:ln>
              <a:noFill/>
            </a:ln>
          </p:spPr>
          <p:txBody>
            <a:bodyPr spcFirstLastPara="1" wrap="square" lIns="90000" tIns="24100" rIns="90000" bIns="2410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75" name="Google Shape;1994;p39">
              <a:extLst>
                <a:ext uri="{FF2B5EF4-FFF2-40B4-BE49-F238E27FC236}">
                  <a16:creationId xmlns:a16="http://schemas.microsoft.com/office/drawing/2014/main" id="{11E35E5B-94BE-206C-24ED-01C7E8C04634}"/>
                </a:ext>
              </a:extLst>
            </p:cNvPr>
            <p:cNvSpPr/>
            <p:nvPr/>
          </p:nvSpPr>
          <p:spPr>
            <a:xfrm rot="6331355">
              <a:off x="-410688" y="4506649"/>
              <a:ext cx="172242" cy="171199"/>
            </a:xfrm>
            <a:custGeom>
              <a:avLst/>
              <a:gdLst/>
              <a:ahLst/>
              <a:cxnLst/>
              <a:rect l="l" t="t" r="r" b="b"/>
              <a:pathLst>
                <a:path w="165" h="164" extrusionOk="0">
                  <a:moveTo>
                    <a:pt x="127" y="13"/>
                  </a:moveTo>
                  <a:cubicBezTo>
                    <a:pt x="166" y="37"/>
                    <a:pt x="177" y="88"/>
                    <a:pt x="152" y="127"/>
                  </a:cubicBezTo>
                  <a:cubicBezTo>
                    <a:pt x="128" y="165"/>
                    <a:pt x="76" y="176"/>
                    <a:pt x="38" y="151"/>
                  </a:cubicBezTo>
                  <a:cubicBezTo>
                    <a:pt x="0" y="127"/>
                    <a:pt x="-11" y="76"/>
                    <a:pt x="13" y="38"/>
                  </a:cubicBezTo>
                  <a:cubicBezTo>
                    <a:pt x="38" y="-1"/>
                    <a:pt x="89" y="-12"/>
                    <a:pt x="127" y="13"/>
                  </a:cubicBezTo>
                  <a:close/>
                </a:path>
              </a:pathLst>
            </a:custGeom>
            <a:solidFill>
              <a:srgbClr val="FFFFFF">
                <a:alpha val="20890"/>
              </a:srgbClr>
            </a:solidFill>
            <a:ln>
              <a:noFill/>
            </a:ln>
          </p:spPr>
          <p:txBody>
            <a:bodyPr spcFirstLastPara="1" wrap="square" lIns="90000" tIns="14025" rIns="90000" bIns="14025"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76" name="Google Shape;1995;p39">
              <a:extLst>
                <a:ext uri="{FF2B5EF4-FFF2-40B4-BE49-F238E27FC236}">
                  <a16:creationId xmlns:a16="http://schemas.microsoft.com/office/drawing/2014/main" id="{B54605B5-947C-69CB-EB9A-95F9C0D1B32A}"/>
                </a:ext>
              </a:extLst>
            </p:cNvPr>
            <p:cNvSpPr/>
            <p:nvPr/>
          </p:nvSpPr>
          <p:spPr>
            <a:xfrm rot="6331355">
              <a:off x="-390592" y="4497598"/>
              <a:ext cx="130487" cy="191033"/>
            </a:xfrm>
            <a:custGeom>
              <a:avLst/>
              <a:gdLst/>
              <a:ahLst/>
              <a:cxnLst/>
              <a:rect l="l" t="t" r="r" b="b"/>
              <a:pathLst>
                <a:path w="125" h="183" extrusionOk="0">
                  <a:moveTo>
                    <a:pt x="125" y="7"/>
                  </a:moveTo>
                  <a:lnTo>
                    <a:pt x="11" y="183"/>
                  </a:lnTo>
                  <a:lnTo>
                    <a:pt x="0" y="176"/>
                  </a:lnTo>
                  <a:lnTo>
                    <a:pt x="114" y="0"/>
                  </a:lnTo>
                  <a:lnTo>
                    <a:pt x="125" y="7"/>
                  </a:lnTo>
                  <a:close/>
                </a:path>
              </a:pathLst>
            </a:custGeom>
            <a:solidFill>
              <a:schemeClr val="lt2"/>
            </a:solidFill>
            <a:ln>
              <a:noFill/>
            </a:ln>
          </p:spPr>
          <p:txBody>
            <a:bodyPr spcFirstLastPara="1" wrap="square" lIns="90000" tIns="20875" rIns="90000" bIns="20875"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77" name="Google Shape;1996;p39">
              <a:extLst>
                <a:ext uri="{FF2B5EF4-FFF2-40B4-BE49-F238E27FC236}">
                  <a16:creationId xmlns:a16="http://schemas.microsoft.com/office/drawing/2014/main" id="{46D7707A-D92D-F42D-1E5E-4CA92917AB3D}"/>
                </a:ext>
              </a:extLst>
            </p:cNvPr>
            <p:cNvSpPr/>
            <p:nvPr/>
          </p:nvSpPr>
          <p:spPr>
            <a:xfrm rot="6331355">
              <a:off x="-384588" y="4510114"/>
              <a:ext cx="113784" cy="171199"/>
            </a:xfrm>
            <a:custGeom>
              <a:avLst/>
              <a:gdLst/>
              <a:ahLst/>
              <a:cxnLst/>
              <a:rect l="l" t="t" r="r" b="b"/>
              <a:pathLst>
                <a:path w="109" h="164" extrusionOk="0">
                  <a:moveTo>
                    <a:pt x="104" y="0"/>
                  </a:moveTo>
                  <a:cubicBezTo>
                    <a:pt x="105" y="1"/>
                    <a:pt x="107" y="2"/>
                    <a:pt x="109" y="4"/>
                  </a:cubicBezTo>
                  <a:lnTo>
                    <a:pt x="5" y="164"/>
                  </a:lnTo>
                  <a:cubicBezTo>
                    <a:pt x="4" y="164"/>
                    <a:pt x="2" y="162"/>
                    <a:pt x="0" y="161"/>
                  </a:cubicBezTo>
                  <a:lnTo>
                    <a:pt x="104" y="0"/>
                  </a:lnTo>
                  <a:close/>
                </a:path>
              </a:pathLst>
            </a:custGeom>
            <a:solidFill>
              <a:srgbClr val="FFFFFF">
                <a:alpha val="20890"/>
              </a:srgbClr>
            </a:solidFill>
            <a:ln>
              <a:noFill/>
            </a:ln>
          </p:spPr>
          <p:txBody>
            <a:bodyPr spcFirstLastPara="1" wrap="square" lIns="90000" tIns="14025" rIns="90000" bIns="14025"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78" name="Google Shape;1997;p39">
              <a:extLst>
                <a:ext uri="{FF2B5EF4-FFF2-40B4-BE49-F238E27FC236}">
                  <a16:creationId xmlns:a16="http://schemas.microsoft.com/office/drawing/2014/main" id="{FE270F2D-36F9-E225-EFBC-B669615469A1}"/>
                </a:ext>
              </a:extLst>
            </p:cNvPr>
            <p:cNvSpPr/>
            <p:nvPr/>
          </p:nvSpPr>
          <p:spPr>
            <a:xfrm rot="6331355">
              <a:off x="-510035" y="4492848"/>
              <a:ext cx="257842" cy="243227"/>
            </a:xfrm>
            <a:custGeom>
              <a:avLst/>
              <a:gdLst/>
              <a:ahLst/>
              <a:cxnLst/>
              <a:rect l="l" t="t" r="r" b="b"/>
              <a:pathLst>
                <a:path w="247" h="233" extrusionOk="0">
                  <a:moveTo>
                    <a:pt x="242" y="60"/>
                  </a:moveTo>
                  <a:cubicBezTo>
                    <a:pt x="263" y="131"/>
                    <a:pt x="222" y="206"/>
                    <a:pt x="151" y="227"/>
                  </a:cubicBezTo>
                  <a:cubicBezTo>
                    <a:pt x="93" y="244"/>
                    <a:pt x="32" y="220"/>
                    <a:pt x="0" y="172"/>
                  </a:cubicBezTo>
                  <a:cubicBezTo>
                    <a:pt x="34" y="203"/>
                    <a:pt x="83" y="216"/>
                    <a:pt x="130" y="202"/>
                  </a:cubicBezTo>
                  <a:cubicBezTo>
                    <a:pt x="201" y="181"/>
                    <a:pt x="242" y="107"/>
                    <a:pt x="221" y="35"/>
                  </a:cubicBezTo>
                  <a:cubicBezTo>
                    <a:pt x="217" y="22"/>
                    <a:pt x="211" y="10"/>
                    <a:pt x="204" y="0"/>
                  </a:cubicBezTo>
                  <a:cubicBezTo>
                    <a:pt x="221" y="15"/>
                    <a:pt x="234" y="36"/>
                    <a:pt x="242" y="60"/>
                  </a:cubicBezTo>
                  <a:close/>
                </a:path>
              </a:pathLst>
            </a:custGeom>
            <a:solidFill>
              <a:schemeClr val="accent3"/>
            </a:solidFill>
            <a:ln>
              <a:noFill/>
            </a:ln>
          </p:spPr>
          <p:txBody>
            <a:bodyPr spcFirstLastPara="1" wrap="square" lIns="90000" tIns="38875" rIns="90000" bIns="38875"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79" name="Google Shape;1998;p39">
              <a:extLst>
                <a:ext uri="{FF2B5EF4-FFF2-40B4-BE49-F238E27FC236}">
                  <a16:creationId xmlns:a16="http://schemas.microsoft.com/office/drawing/2014/main" id="{A60C4168-0E8A-846A-BEF4-309F8128FD78}"/>
                </a:ext>
              </a:extLst>
            </p:cNvPr>
            <p:cNvSpPr/>
            <p:nvPr/>
          </p:nvSpPr>
          <p:spPr>
            <a:xfrm rot="6331355">
              <a:off x="-386146" y="4474711"/>
              <a:ext cx="212954" cy="200428"/>
            </a:xfrm>
            <a:custGeom>
              <a:avLst/>
              <a:gdLst/>
              <a:ahLst/>
              <a:cxnLst/>
              <a:rect l="l" t="t" r="r" b="b"/>
              <a:pathLst>
                <a:path w="204" h="192" extrusionOk="0">
                  <a:moveTo>
                    <a:pt x="5" y="142"/>
                  </a:moveTo>
                  <a:cubicBezTo>
                    <a:pt x="-13" y="84"/>
                    <a:pt x="21" y="22"/>
                    <a:pt x="79" y="5"/>
                  </a:cubicBezTo>
                  <a:cubicBezTo>
                    <a:pt x="127" y="-9"/>
                    <a:pt x="177" y="10"/>
                    <a:pt x="204" y="50"/>
                  </a:cubicBezTo>
                  <a:cubicBezTo>
                    <a:pt x="176" y="24"/>
                    <a:pt x="136" y="13"/>
                    <a:pt x="97" y="25"/>
                  </a:cubicBezTo>
                  <a:cubicBezTo>
                    <a:pt x="38" y="42"/>
                    <a:pt x="5" y="104"/>
                    <a:pt x="22" y="162"/>
                  </a:cubicBezTo>
                  <a:cubicBezTo>
                    <a:pt x="25" y="173"/>
                    <a:pt x="30" y="183"/>
                    <a:pt x="36" y="192"/>
                  </a:cubicBezTo>
                  <a:cubicBezTo>
                    <a:pt x="21" y="179"/>
                    <a:pt x="11" y="162"/>
                    <a:pt x="5" y="142"/>
                  </a:cubicBezTo>
                  <a:close/>
                </a:path>
              </a:pathLst>
            </a:custGeom>
            <a:solidFill>
              <a:srgbClr val="FFFFFF">
                <a:alpha val="20890"/>
              </a:srgbClr>
            </a:solidFill>
            <a:ln>
              <a:noFill/>
            </a:ln>
          </p:spPr>
          <p:txBody>
            <a:bodyPr spcFirstLastPara="1" wrap="square" lIns="90000" tIns="24100" rIns="90000" bIns="2410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80" name="Google Shape;1999;p39">
              <a:extLst>
                <a:ext uri="{FF2B5EF4-FFF2-40B4-BE49-F238E27FC236}">
                  <a16:creationId xmlns:a16="http://schemas.microsoft.com/office/drawing/2014/main" id="{6AB157B0-4DC2-A8A6-6EFE-B34A12C5D3D9}"/>
                </a:ext>
              </a:extLst>
            </p:cNvPr>
            <p:cNvSpPr/>
            <p:nvPr/>
          </p:nvSpPr>
          <p:spPr>
            <a:xfrm rot="6331355">
              <a:off x="-222007" y="4950231"/>
              <a:ext cx="227569" cy="226525"/>
            </a:xfrm>
            <a:custGeom>
              <a:avLst/>
              <a:gdLst/>
              <a:ahLst/>
              <a:cxnLst/>
              <a:rect l="l" t="t" r="r" b="b"/>
              <a:pathLst>
                <a:path w="218" h="217" extrusionOk="0">
                  <a:moveTo>
                    <a:pt x="213" y="77"/>
                  </a:moveTo>
                  <a:cubicBezTo>
                    <a:pt x="230" y="135"/>
                    <a:pt x="197" y="195"/>
                    <a:pt x="140" y="212"/>
                  </a:cubicBezTo>
                  <a:cubicBezTo>
                    <a:pt x="82" y="229"/>
                    <a:pt x="22" y="196"/>
                    <a:pt x="5" y="139"/>
                  </a:cubicBezTo>
                  <a:cubicBezTo>
                    <a:pt x="-12" y="81"/>
                    <a:pt x="21" y="21"/>
                    <a:pt x="78" y="4"/>
                  </a:cubicBezTo>
                  <a:cubicBezTo>
                    <a:pt x="135" y="-13"/>
                    <a:pt x="196" y="20"/>
                    <a:pt x="213" y="77"/>
                  </a:cubicBezTo>
                  <a:close/>
                </a:path>
              </a:pathLst>
            </a:custGeom>
            <a:solidFill>
              <a:schemeClr val="lt2"/>
            </a:solidFill>
            <a:ln>
              <a:noFill/>
            </a:ln>
          </p:spPr>
          <p:txBody>
            <a:bodyPr spcFirstLastPara="1" wrap="square" lIns="90000" tIns="33100" rIns="90000" bIns="3310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81" name="Google Shape;2000;p39">
              <a:extLst>
                <a:ext uri="{FF2B5EF4-FFF2-40B4-BE49-F238E27FC236}">
                  <a16:creationId xmlns:a16="http://schemas.microsoft.com/office/drawing/2014/main" id="{5EF9E183-2CAC-83DB-C9A9-CB0DD639AE53}"/>
                </a:ext>
              </a:extLst>
            </p:cNvPr>
            <p:cNvSpPr/>
            <p:nvPr/>
          </p:nvSpPr>
          <p:spPr>
            <a:xfrm rot="6331355">
              <a:off x="-207933" y="4963419"/>
              <a:ext cx="200428" cy="200428"/>
            </a:xfrm>
            <a:custGeom>
              <a:avLst/>
              <a:gdLst/>
              <a:ahLst/>
              <a:cxnLst/>
              <a:rect l="l" t="t" r="r" b="b"/>
              <a:pathLst>
                <a:path w="192" h="192" extrusionOk="0">
                  <a:moveTo>
                    <a:pt x="188" y="69"/>
                  </a:moveTo>
                  <a:cubicBezTo>
                    <a:pt x="203" y="119"/>
                    <a:pt x="174" y="173"/>
                    <a:pt x="123" y="188"/>
                  </a:cubicBezTo>
                  <a:cubicBezTo>
                    <a:pt x="72" y="203"/>
                    <a:pt x="19" y="174"/>
                    <a:pt x="4" y="123"/>
                  </a:cubicBezTo>
                  <a:cubicBezTo>
                    <a:pt x="-11" y="73"/>
                    <a:pt x="18" y="19"/>
                    <a:pt x="69" y="4"/>
                  </a:cubicBezTo>
                  <a:cubicBezTo>
                    <a:pt x="119" y="-11"/>
                    <a:pt x="173" y="18"/>
                    <a:pt x="188" y="69"/>
                  </a:cubicBezTo>
                  <a:close/>
                </a:path>
              </a:pathLst>
            </a:custGeom>
            <a:solidFill>
              <a:schemeClr val="dk2"/>
            </a:solidFill>
            <a:ln>
              <a:noFill/>
            </a:ln>
          </p:spPr>
          <p:txBody>
            <a:bodyPr spcFirstLastPara="1" wrap="square" lIns="90000" tIns="24100" rIns="90000" bIns="2410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82" name="Google Shape;2001;p39">
              <a:extLst>
                <a:ext uri="{FF2B5EF4-FFF2-40B4-BE49-F238E27FC236}">
                  <a16:creationId xmlns:a16="http://schemas.microsoft.com/office/drawing/2014/main" id="{3852C8BF-BEE2-FA44-8948-BCE71C81FBE4}"/>
                </a:ext>
              </a:extLst>
            </p:cNvPr>
            <p:cNvSpPr/>
            <p:nvPr/>
          </p:nvSpPr>
          <p:spPr>
            <a:xfrm rot="6331355">
              <a:off x="-193701" y="4977530"/>
              <a:ext cx="172242" cy="171199"/>
            </a:xfrm>
            <a:custGeom>
              <a:avLst/>
              <a:gdLst/>
              <a:ahLst/>
              <a:cxnLst/>
              <a:rect l="l" t="t" r="r" b="b"/>
              <a:pathLst>
                <a:path w="165" h="164" extrusionOk="0">
                  <a:moveTo>
                    <a:pt x="162" y="59"/>
                  </a:moveTo>
                  <a:cubicBezTo>
                    <a:pt x="175" y="102"/>
                    <a:pt x="150" y="148"/>
                    <a:pt x="106" y="161"/>
                  </a:cubicBezTo>
                  <a:cubicBezTo>
                    <a:pt x="63" y="174"/>
                    <a:pt x="17" y="149"/>
                    <a:pt x="4" y="105"/>
                  </a:cubicBezTo>
                  <a:cubicBezTo>
                    <a:pt x="-9" y="62"/>
                    <a:pt x="16" y="16"/>
                    <a:pt x="59" y="3"/>
                  </a:cubicBezTo>
                  <a:cubicBezTo>
                    <a:pt x="103" y="-10"/>
                    <a:pt x="149" y="15"/>
                    <a:pt x="162" y="59"/>
                  </a:cubicBezTo>
                  <a:close/>
                </a:path>
              </a:pathLst>
            </a:custGeom>
            <a:solidFill>
              <a:srgbClr val="FFFFFF">
                <a:alpha val="20890"/>
              </a:srgbClr>
            </a:solidFill>
            <a:ln>
              <a:noFill/>
            </a:ln>
          </p:spPr>
          <p:txBody>
            <a:bodyPr spcFirstLastPara="1" wrap="square" lIns="90000" tIns="14025" rIns="90000" bIns="14025"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83" name="Google Shape;2002;p39">
              <a:extLst>
                <a:ext uri="{FF2B5EF4-FFF2-40B4-BE49-F238E27FC236}">
                  <a16:creationId xmlns:a16="http://schemas.microsoft.com/office/drawing/2014/main" id="{3C7B23C3-24EF-54B8-D894-F09F6D6A3D5D}"/>
                </a:ext>
              </a:extLst>
            </p:cNvPr>
            <p:cNvSpPr/>
            <p:nvPr/>
          </p:nvSpPr>
          <p:spPr>
            <a:xfrm rot="6331355">
              <a:off x="-215202" y="5025773"/>
              <a:ext cx="212954" cy="75160"/>
            </a:xfrm>
            <a:custGeom>
              <a:avLst/>
              <a:gdLst/>
              <a:ahLst/>
              <a:cxnLst/>
              <a:rect l="l" t="t" r="r" b="b"/>
              <a:pathLst>
                <a:path w="204" h="72" extrusionOk="0">
                  <a:moveTo>
                    <a:pt x="204" y="13"/>
                  </a:moveTo>
                  <a:lnTo>
                    <a:pt x="4" y="72"/>
                  </a:lnTo>
                  <a:lnTo>
                    <a:pt x="0" y="59"/>
                  </a:lnTo>
                  <a:lnTo>
                    <a:pt x="201" y="0"/>
                  </a:lnTo>
                  <a:lnTo>
                    <a:pt x="204" y="13"/>
                  </a:lnTo>
                  <a:close/>
                </a:path>
              </a:pathLst>
            </a:custGeom>
            <a:solidFill>
              <a:schemeClr val="l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84" name="Google Shape;2003;p39">
              <a:extLst>
                <a:ext uri="{FF2B5EF4-FFF2-40B4-BE49-F238E27FC236}">
                  <a16:creationId xmlns:a16="http://schemas.microsoft.com/office/drawing/2014/main" id="{18D0FA07-2AC6-8B29-ECA4-37FD04BEC713}"/>
                </a:ext>
              </a:extLst>
            </p:cNvPr>
            <p:cNvSpPr/>
            <p:nvPr/>
          </p:nvSpPr>
          <p:spPr>
            <a:xfrm rot="6331355">
              <a:off x="-209607" y="5031542"/>
              <a:ext cx="194164" cy="63678"/>
            </a:xfrm>
            <a:custGeom>
              <a:avLst/>
              <a:gdLst/>
              <a:ahLst/>
              <a:cxnLst/>
              <a:rect l="l" t="t" r="r" b="b"/>
              <a:pathLst>
                <a:path w="186" h="61" extrusionOk="0">
                  <a:moveTo>
                    <a:pt x="184" y="0"/>
                  </a:moveTo>
                  <a:cubicBezTo>
                    <a:pt x="185" y="2"/>
                    <a:pt x="185" y="4"/>
                    <a:pt x="186" y="6"/>
                  </a:cubicBezTo>
                  <a:lnTo>
                    <a:pt x="2" y="61"/>
                  </a:lnTo>
                  <a:cubicBezTo>
                    <a:pt x="2" y="59"/>
                    <a:pt x="1" y="56"/>
                    <a:pt x="0" y="54"/>
                  </a:cubicBezTo>
                  <a:lnTo>
                    <a:pt x="184" y="0"/>
                  </a:lnTo>
                  <a:close/>
                </a:path>
              </a:pathLst>
            </a:custGeom>
            <a:solidFill>
              <a:srgbClr val="FFFFFF">
                <a:alpha val="20890"/>
              </a:srgbClr>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85" name="Google Shape;2004;p39">
              <a:extLst>
                <a:ext uri="{FF2B5EF4-FFF2-40B4-BE49-F238E27FC236}">
                  <a16:creationId xmlns:a16="http://schemas.microsoft.com/office/drawing/2014/main" id="{92FA726E-97DE-A9FD-63E7-689728718163}"/>
                </a:ext>
              </a:extLst>
            </p:cNvPr>
            <p:cNvSpPr/>
            <p:nvPr/>
          </p:nvSpPr>
          <p:spPr>
            <a:xfrm rot="6331355">
              <a:off x="-293049" y="4963729"/>
              <a:ext cx="257842" cy="243227"/>
            </a:xfrm>
            <a:custGeom>
              <a:avLst/>
              <a:gdLst/>
              <a:ahLst/>
              <a:cxnLst/>
              <a:rect l="l" t="t" r="r" b="b"/>
              <a:pathLst>
                <a:path w="247" h="233" extrusionOk="0">
                  <a:moveTo>
                    <a:pt x="242" y="60"/>
                  </a:moveTo>
                  <a:cubicBezTo>
                    <a:pt x="263" y="131"/>
                    <a:pt x="222" y="206"/>
                    <a:pt x="151" y="227"/>
                  </a:cubicBezTo>
                  <a:cubicBezTo>
                    <a:pt x="93" y="244"/>
                    <a:pt x="32" y="220"/>
                    <a:pt x="0" y="172"/>
                  </a:cubicBezTo>
                  <a:cubicBezTo>
                    <a:pt x="34" y="203"/>
                    <a:pt x="83" y="216"/>
                    <a:pt x="130" y="202"/>
                  </a:cubicBezTo>
                  <a:cubicBezTo>
                    <a:pt x="201" y="181"/>
                    <a:pt x="242" y="106"/>
                    <a:pt x="221" y="35"/>
                  </a:cubicBezTo>
                  <a:cubicBezTo>
                    <a:pt x="217" y="22"/>
                    <a:pt x="211" y="10"/>
                    <a:pt x="204" y="0"/>
                  </a:cubicBezTo>
                  <a:cubicBezTo>
                    <a:pt x="221" y="16"/>
                    <a:pt x="235" y="36"/>
                    <a:pt x="242" y="60"/>
                  </a:cubicBezTo>
                  <a:close/>
                </a:path>
              </a:pathLst>
            </a:custGeom>
            <a:solidFill>
              <a:schemeClr val="accent3"/>
            </a:solidFill>
            <a:ln>
              <a:noFill/>
            </a:ln>
          </p:spPr>
          <p:txBody>
            <a:bodyPr spcFirstLastPara="1" wrap="square" lIns="90000" tIns="38875" rIns="90000" bIns="38875"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86" name="Google Shape;2005;p39">
              <a:extLst>
                <a:ext uri="{FF2B5EF4-FFF2-40B4-BE49-F238E27FC236}">
                  <a16:creationId xmlns:a16="http://schemas.microsoft.com/office/drawing/2014/main" id="{9A33B6D5-C643-AF69-795D-7B54CED66717}"/>
                </a:ext>
              </a:extLst>
            </p:cNvPr>
            <p:cNvSpPr/>
            <p:nvPr/>
          </p:nvSpPr>
          <p:spPr>
            <a:xfrm rot="6331355">
              <a:off x="-168497" y="4945090"/>
              <a:ext cx="211910" cy="200428"/>
            </a:xfrm>
            <a:custGeom>
              <a:avLst/>
              <a:gdLst/>
              <a:ahLst/>
              <a:cxnLst/>
              <a:rect l="l" t="t" r="r" b="b"/>
              <a:pathLst>
                <a:path w="203" h="192" extrusionOk="0">
                  <a:moveTo>
                    <a:pt x="5" y="142"/>
                  </a:moveTo>
                  <a:cubicBezTo>
                    <a:pt x="-12" y="84"/>
                    <a:pt x="21" y="22"/>
                    <a:pt x="80" y="5"/>
                  </a:cubicBezTo>
                  <a:cubicBezTo>
                    <a:pt x="127" y="-9"/>
                    <a:pt x="177" y="11"/>
                    <a:pt x="203" y="50"/>
                  </a:cubicBezTo>
                  <a:cubicBezTo>
                    <a:pt x="176" y="24"/>
                    <a:pt x="136" y="14"/>
                    <a:pt x="97" y="25"/>
                  </a:cubicBezTo>
                  <a:cubicBezTo>
                    <a:pt x="38" y="42"/>
                    <a:pt x="5" y="104"/>
                    <a:pt x="22" y="163"/>
                  </a:cubicBezTo>
                  <a:cubicBezTo>
                    <a:pt x="25" y="173"/>
                    <a:pt x="30" y="183"/>
                    <a:pt x="36" y="192"/>
                  </a:cubicBezTo>
                  <a:cubicBezTo>
                    <a:pt x="22" y="179"/>
                    <a:pt x="11" y="162"/>
                    <a:pt x="5" y="142"/>
                  </a:cubicBezTo>
                  <a:close/>
                </a:path>
              </a:pathLst>
            </a:custGeom>
            <a:solidFill>
              <a:srgbClr val="FFFFFF">
                <a:alpha val="20890"/>
              </a:srgbClr>
            </a:solidFill>
            <a:ln>
              <a:noFill/>
            </a:ln>
          </p:spPr>
          <p:txBody>
            <a:bodyPr spcFirstLastPara="1" wrap="square" lIns="90000" tIns="24100" rIns="90000" bIns="2410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87" name="Google Shape;2006;p39">
              <a:extLst>
                <a:ext uri="{FF2B5EF4-FFF2-40B4-BE49-F238E27FC236}">
                  <a16:creationId xmlns:a16="http://schemas.microsoft.com/office/drawing/2014/main" id="{357CE90F-F109-5615-4551-D28A0B7E0DF2}"/>
                </a:ext>
              </a:extLst>
            </p:cNvPr>
            <p:cNvSpPr/>
            <p:nvPr/>
          </p:nvSpPr>
          <p:spPr>
            <a:xfrm rot="6331355">
              <a:off x="-96290" y="3924370"/>
              <a:ext cx="1034498" cy="1225531"/>
            </a:xfrm>
            <a:custGeom>
              <a:avLst/>
              <a:gdLst/>
              <a:ahLst/>
              <a:cxnLst/>
              <a:rect l="l" t="t" r="r" b="b"/>
              <a:pathLst>
                <a:path w="991" h="1174" extrusionOk="0">
                  <a:moveTo>
                    <a:pt x="0" y="0"/>
                  </a:moveTo>
                  <a:lnTo>
                    <a:pt x="991" y="1174"/>
                  </a:lnTo>
                  <a:cubicBezTo>
                    <a:pt x="991" y="1174"/>
                    <a:pt x="181" y="63"/>
                    <a:pt x="0" y="0"/>
                  </a:cubicBez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grpSp>
      <p:grpSp>
        <p:nvGrpSpPr>
          <p:cNvPr id="88" name="Google Shape;2013;p40">
            <a:extLst>
              <a:ext uri="{FF2B5EF4-FFF2-40B4-BE49-F238E27FC236}">
                <a16:creationId xmlns:a16="http://schemas.microsoft.com/office/drawing/2014/main" id="{3F753DC2-7CC8-79AC-C537-C9D0F8C361F4}"/>
              </a:ext>
            </a:extLst>
          </p:cNvPr>
          <p:cNvGrpSpPr/>
          <p:nvPr/>
        </p:nvGrpSpPr>
        <p:grpSpPr>
          <a:xfrm flipH="1">
            <a:off x="12808584" y="8394426"/>
            <a:ext cx="3643632" cy="3924087"/>
            <a:chOff x="-800109" y="3421521"/>
            <a:chExt cx="3068580" cy="3304772"/>
          </a:xfrm>
        </p:grpSpPr>
        <p:sp>
          <p:nvSpPr>
            <p:cNvPr id="89" name="Google Shape;2014;p40">
              <a:extLst>
                <a:ext uri="{FF2B5EF4-FFF2-40B4-BE49-F238E27FC236}">
                  <a16:creationId xmlns:a16="http://schemas.microsoft.com/office/drawing/2014/main" id="{22979932-795D-55D8-0D19-752EC723CF91}"/>
                </a:ext>
              </a:extLst>
            </p:cNvPr>
            <p:cNvSpPr/>
            <p:nvPr/>
          </p:nvSpPr>
          <p:spPr>
            <a:xfrm>
              <a:off x="-648165" y="3541695"/>
              <a:ext cx="2916636" cy="3184599"/>
            </a:xfrm>
            <a:custGeom>
              <a:avLst/>
              <a:gdLst/>
              <a:ahLst/>
              <a:cxnLst/>
              <a:rect l="l" t="t" r="r" b="b"/>
              <a:pathLst>
                <a:path w="4223" h="4611" extrusionOk="0">
                  <a:moveTo>
                    <a:pt x="978" y="3788"/>
                  </a:moveTo>
                  <a:cubicBezTo>
                    <a:pt x="908" y="3990"/>
                    <a:pt x="835" y="4153"/>
                    <a:pt x="761" y="4272"/>
                  </a:cubicBezTo>
                  <a:cubicBezTo>
                    <a:pt x="683" y="4397"/>
                    <a:pt x="604" y="4474"/>
                    <a:pt x="526" y="4501"/>
                  </a:cubicBezTo>
                  <a:cubicBezTo>
                    <a:pt x="435" y="4533"/>
                    <a:pt x="341" y="4497"/>
                    <a:pt x="238" y="4391"/>
                  </a:cubicBezTo>
                  <a:cubicBezTo>
                    <a:pt x="223" y="4376"/>
                    <a:pt x="210" y="4361"/>
                    <a:pt x="198" y="4345"/>
                  </a:cubicBezTo>
                  <a:cubicBezTo>
                    <a:pt x="111" y="4237"/>
                    <a:pt x="81" y="4119"/>
                    <a:pt x="106" y="3987"/>
                  </a:cubicBezTo>
                  <a:cubicBezTo>
                    <a:pt x="167" y="3668"/>
                    <a:pt x="555" y="3272"/>
                    <a:pt x="1229" y="2838"/>
                  </a:cubicBezTo>
                  <a:cubicBezTo>
                    <a:pt x="1150" y="3215"/>
                    <a:pt x="1066" y="3534"/>
                    <a:pt x="978" y="3788"/>
                  </a:cubicBezTo>
                  <a:moveTo>
                    <a:pt x="4141" y="1156"/>
                  </a:moveTo>
                  <a:lnTo>
                    <a:pt x="4156" y="1143"/>
                  </a:lnTo>
                  <a:cubicBezTo>
                    <a:pt x="4168" y="1134"/>
                    <a:pt x="4172" y="1119"/>
                    <a:pt x="4167" y="1107"/>
                  </a:cubicBezTo>
                  <a:lnTo>
                    <a:pt x="4126" y="1022"/>
                  </a:lnTo>
                  <a:cubicBezTo>
                    <a:pt x="4118" y="1007"/>
                    <a:pt x="4096" y="1003"/>
                    <a:pt x="4081" y="1015"/>
                  </a:cubicBezTo>
                  <a:lnTo>
                    <a:pt x="3980" y="1096"/>
                  </a:lnTo>
                  <a:cubicBezTo>
                    <a:pt x="3964" y="1109"/>
                    <a:pt x="3963" y="1130"/>
                    <a:pt x="3976" y="1141"/>
                  </a:cubicBezTo>
                  <a:lnTo>
                    <a:pt x="4050" y="1200"/>
                  </a:lnTo>
                  <a:cubicBezTo>
                    <a:pt x="4060" y="1208"/>
                    <a:pt x="4076" y="1208"/>
                    <a:pt x="4087" y="1198"/>
                  </a:cubicBezTo>
                  <a:lnTo>
                    <a:pt x="4101" y="1187"/>
                  </a:lnTo>
                  <a:cubicBezTo>
                    <a:pt x="4161" y="1289"/>
                    <a:pt x="4184" y="1407"/>
                    <a:pt x="4167" y="1526"/>
                  </a:cubicBezTo>
                  <a:cubicBezTo>
                    <a:pt x="4147" y="1671"/>
                    <a:pt x="4070" y="1798"/>
                    <a:pt x="3951" y="1882"/>
                  </a:cubicBezTo>
                  <a:lnTo>
                    <a:pt x="3454" y="2236"/>
                  </a:lnTo>
                  <a:cubicBezTo>
                    <a:pt x="3439" y="2229"/>
                    <a:pt x="3421" y="2230"/>
                    <a:pt x="3406" y="2241"/>
                  </a:cubicBezTo>
                  <a:cubicBezTo>
                    <a:pt x="3101" y="2458"/>
                    <a:pt x="2679" y="2398"/>
                    <a:pt x="2446" y="2106"/>
                  </a:cubicBezTo>
                  <a:cubicBezTo>
                    <a:pt x="2213" y="1813"/>
                    <a:pt x="2249" y="1390"/>
                    <a:pt x="2529" y="1141"/>
                  </a:cubicBezTo>
                  <a:cubicBezTo>
                    <a:pt x="2542" y="1130"/>
                    <a:pt x="2548" y="1112"/>
                    <a:pt x="2545" y="1096"/>
                  </a:cubicBezTo>
                  <a:lnTo>
                    <a:pt x="3001" y="692"/>
                  </a:lnTo>
                  <a:cubicBezTo>
                    <a:pt x="3110" y="594"/>
                    <a:pt x="3251" y="548"/>
                    <a:pt x="3397" y="560"/>
                  </a:cubicBezTo>
                  <a:cubicBezTo>
                    <a:pt x="3517" y="571"/>
                    <a:pt x="3627" y="620"/>
                    <a:pt x="3713" y="701"/>
                  </a:cubicBezTo>
                  <a:lnTo>
                    <a:pt x="3699" y="712"/>
                  </a:lnTo>
                  <a:cubicBezTo>
                    <a:pt x="3687" y="721"/>
                    <a:pt x="3683" y="736"/>
                    <a:pt x="3689" y="748"/>
                  </a:cubicBezTo>
                  <a:lnTo>
                    <a:pt x="3730" y="832"/>
                  </a:lnTo>
                  <a:cubicBezTo>
                    <a:pt x="3738" y="848"/>
                    <a:pt x="3759" y="852"/>
                    <a:pt x="3774" y="839"/>
                  </a:cubicBezTo>
                  <a:lnTo>
                    <a:pt x="3876" y="759"/>
                  </a:lnTo>
                  <a:cubicBezTo>
                    <a:pt x="3891" y="746"/>
                    <a:pt x="3893" y="725"/>
                    <a:pt x="3879" y="714"/>
                  </a:cubicBezTo>
                  <a:lnTo>
                    <a:pt x="3806" y="655"/>
                  </a:lnTo>
                  <a:cubicBezTo>
                    <a:pt x="3796" y="647"/>
                    <a:pt x="3780" y="647"/>
                    <a:pt x="3768" y="657"/>
                  </a:cubicBezTo>
                  <a:lnTo>
                    <a:pt x="3752" y="669"/>
                  </a:lnTo>
                  <a:cubicBezTo>
                    <a:pt x="3658" y="578"/>
                    <a:pt x="3535" y="522"/>
                    <a:pt x="3401" y="510"/>
                  </a:cubicBezTo>
                  <a:cubicBezTo>
                    <a:pt x="3383" y="509"/>
                    <a:pt x="3366" y="508"/>
                    <a:pt x="3349" y="508"/>
                  </a:cubicBezTo>
                  <a:cubicBezTo>
                    <a:pt x="3208" y="509"/>
                    <a:pt x="3074" y="559"/>
                    <a:pt x="2967" y="654"/>
                  </a:cubicBezTo>
                  <a:lnTo>
                    <a:pt x="2511" y="1058"/>
                  </a:lnTo>
                  <a:cubicBezTo>
                    <a:pt x="2495" y="1053"/>
                    <a:pt x="2477" y="1057"/>
                    <a:pt x="2464" y="1069"/>
                  </a:cubicBezTo>
                  <a:cubicBezTo>
                    <a:pt x="2161" y="1337"/>
                    <a:pt x="2108" y="1787"/>
                    <a:pt x="2333" y="2117"/>
                  </a:cubicBezTo>
                  <a:cubicBezTo>
                    <a:pt x="2191" y="2184"/>
                    <a:pt x="1793" y="2378"/>
                    <a:pt x="1370" y="2635"/>
                  </a:cubicBezTo>
                  <a:cubicBezTo>
                    <a:pt x="1383" y="2569"/>
                    <a:pt x="1395" y="2501"/>
                    <a:pt x="1408" y="2431"/>
                  </a:cubicBezTo>
                  <a:cubicBezTo>
                    <a:pt x="1505" y="1891"/>
                    <a:pt x="1575" y="1357"/>
                    <a:pt x="1617" y="988"/>
                  </a:cubicBezTo>
                  <a:cubicBezTo>
                    <a:pt x="1727" y="989"/>
                    <a:pt x="1836" y="954"/>
                    <a:pt x="1929" y="881"/>
                  </a:cubicBezTo>
                  <a:cubicBezTo>
                    <a:pt x="2142" y="711"/>
                    <a:pt x="2178" y="400"/>
                    <a:pt x="2007" y="186"/>
                  </a:cubicBezTo>
                  <a:cubicBezTo>
                    <a:pt x="1837" y="-27"/>
                    <a:pt x="1526" y="-62"/>
                    <a:pt x="1312" y="108"/>
                  </a:cubicBezTo>
                  <a:cubicBezTo>
                    <a:pt x="1098" y="278"/>
                    <a:pt x="1063" y="588"/>
                    <a:pt x="1233" y="802"/>
                  </a:cubicBezTo>
                  <a:cubicBezTo>
                    <a:pt x="1308" y="896"/>
                    <a:pt x="1411" y="955"/>
                    <a:pt x="1520" y="978"/>
                  </a:cubicBezTo>
                  <a:cubicBezTo>
                    <a:pt x="1477" y="1346"/>
                    <a:pt x="1408" y="1877"/>
                    <a:pt x="1311" y="2414"/>
                  </a:cubicBezTo>
                  <a:cubicBezTo>
                    <a:pt x="1293" y="2515"/>
                    <a:pt x="1275" y="2612"/>
                    <a:pt x="1256" y="2705"/>
                  </a:cubicBezTo>
                  <a:cubicBezTo>
                    <a:pt x="929" y="2910"/>
                    <a:pt x="662" y="3109"/>
                    <a:pt x="460" y="3297"/>
                  </a:cubicBezTo>
                  <a:cubicBezTo>
                    <a:pt x="200" y="3539"/>
                    <a:pt x="49" y="3765"/>
                    <a:pt x="10" y="3969"/>
                  </a:cubicBezTo>
                  <a:cubicBezTo>
                    <a:pt x="-20" y="4129"/>
                    <a:pt x="17" y="4276"/>
                    <a:pt x="122" y="4407"/>
                  </a:cubicBezTo>
                  <a:cubicBezTo>
                    <a:pt x="136" y="4425"/>
                    <a:pt x="151" y="4442"/>
                    <a:pt x="167" y="4459"/>
                  </a:cubicBezTo>
                  <a:cubicBezTo>
                    <a:pt x="298" y="4594"/>
                    <a:pt x="430" y="4639"/>
                    <a:pt x="559" y="4593"/>
                  </a:cubicBezTo>
                  <a:cubicBezTo>
                    <a:pt x="746" y="4528"/>
                    <a:pt x="913" y="4274"/>
                    <a:pt x="1070" y="3820"/>
                  </a:cubicBezTo>
                  <a:cubicBezTo>
                    <a:pt x="1167" y="3541"/>
                    <a:pt x="1259" y="3187"/>
                    <a:pt x="1344" y="2765"/>
                  </a:cubicBezTo>
                  <a:cubicBezTo>
                    <a:pt x="1814" y="2474"/>
                    <a:pt x="2269" y="2255"/>
                    <a:pt x="2394" y="2196"/>
                  </a:cubicBezTo>
                  <a:cubicBezTo>
                    <a:pt x="2664" y="2503"/>
                    <a:pt x="3126" y="2560"/>
                    <a:pt x="3463" y="2320"/>
                  </a:cubicBezTo>
                  <a:cubicBezTo>
                    <a:pt x="3477" y="2310"/>
                    <a:pt x="3485" y="2293"/>
                    <a:pt x="3483" y="2277"/>
                  </a:cubicBezTo>
                  <a:lnTo>
                    <a:pt x="3980" y="1923"/>
                  </a:lnTo>
                  <a:cubicBezTo>
                    <a:pt x="4111" y="1830"/>
                    <a:pt x="4195" y="1692"/>
                    <a:pt x="4217" y="1533"/>
                  </a:cubicBezTo>
                  <a:cubicBezTo>
                    <a:pt x="4236" y="1400"/>
                    <a:pt x="4209" y="1269"/>
                    <a:pt x="4141" y="1156"/>
                  </a:cubicBezTo>
                  <a:close/>
                </a:path>
              </a:pathLst>
            </a:custGeom>
            <a:solidFill>
              <a:schemeClr val="accent4"/>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dirty="0">
                <a:solidFill>
                  <a:srgbClr val="FFFFFF"/>
                </a:solidFill>
                <a:latin typeface="Arial"/>
                <a:ea typeface="Arial"/>
                <a:cs typeface="Arial"/>
                <a:sym typeface="Arial"/>
              </a:endParaRPr>
            </a:p>
          </p:txBody>
        </p:sp>
        <p:sp>
          <p:nvSpPr>
            <p:cNvPr id="90" name="Google Shape;2015;p40">
              <a:extLst>
                <a:ext uri="{FF2B5EF4-FFF2-40B4-BE49-F238E27FC236}">
                  <a16:creationId xmlns:a16="http://schemas.microsoft.com/office/drawing/2014/main" id="{1DFF7434-CD6F-3841-24D6-2432AC5224CE}"/>
                </a:ext>
              </a:extLst>
            </p:cNvPr>
            <p:cNvSpPr/>
            <p:nvPr/>
          </p:nvSpPr>
          <p:spPr>
            <a:xfrm>
              <a:off x="135038" y="3421521"/>
              <a:ext cx="683748" cy="682365"/>
            </a:xfrm>
            <a:custGeom>
              <a:avLst/>
              <a:gdLst/>
              <a:ahLst/>
              <a:cxnLst/>
              <a:rect l="l" t="t" r="r" b="b"/>
              <a:pathLst>
                <a:path w="990" h="988" extrusionOk="0">
                  <a:moveTo>
                    <a:pt x="778" y="899"/>
                  </a:moveTo>
                  <a:cubicBezTo>
                    <a:pt x="554" y="1055"/>
                    <a:pt x="245" y="1000"/>
                    <a:pt x="89" y="776"/>
                  </a:cubicBezTo>
                  <a:cubicBezTo>
                    <a:pt x="-67" y="552"/>
                    <a:pt x="-12" y="244"/>
                    <a:pt x="212" y="88"/>
                  </a:cubicBezTo>
                  <a:cubicBezTo>
                    <a:pt x="436" y="-67"/>
                    <a:pt x="745" y="-12"/>
                    <a:pt x="901" y="211"/>
                  </a:cubicBezTo>
                  <a:cubicBezTo>
                    <a:pt x="1057" y="435"/>
                    <a:pt x="1002" y="743"/>
                    <a:pt x="778" y="899"/>
                  </a:cubicBez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91" name="Google Shape;2016;p40">
              <a:extLst>
                <a:ext uri="{FF2B5EF4-FFF2-40B4-BE49-F238E27FC236}">
                  <a16:creationId xmlns:a16="http://schemas.microsoft.com/office/drawing/2014/main" id="{D11D3CDA-3763-7ACF-6EA8-DA3633FFCAC5}"/>
                </a:ext>
              </a:extLst>
            </p:cNvPr>
            <p:cNvSpPr/>
            <p:nvPr/>
          </p:nvSpPr>
          <p:spPr>
            <a:xfrm>
              <a:off x="155067" y="3441550"/>
              <a:ext cx="643690" cy="642307"/>
            </a:xfrm>
            <a:custGeom>
              <a:avLst/>
              <a:gdLst/>
              <a:ahLst/>
              <a:cxnLst/>
              <a:rect l="l" t="t" r="r" b="b"/>
              <a:pathLst>
                <a:path w="932" h="930" extrusionOk="0">
                  <a:moveTo>
                    <a:pt x="732" y="846"/>
                  </a:moveTo>
                  <a:cubicBezTo>
                    <a:pt x="521" y="993"/>
                    <a:pt x="231" y="941"/>
                    <a:pt x="84" y="730"/>
                  </a:cubicBezTo>
                  <a:cubicBezTo>
                    <a:pt x="-63" y="520"/>
                    <a:pt x="-11" y="230"/>
                    <a:pt x="200" y="83"/>
                  </a:cubicBezTo>
                  <a:cubicBezTo>
                    <a:pt x="411" y="-64"/>
                    <a:pt x="701" y="-12"/>
                    <a:pt x="848" y="199"/>
                  </a:cubicBezTo>
                  <a:cubicBezTo>
                    <a:pt x="995" y="410"/>
                    <a:pt x="943" y="699"/>
                    <a:pt x="732" y="846"/>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92" name="Google Shape;2017;p40">
              <a:extLst>
                <a:ext uri="{FF2B5EF4-FFF2-40B4-BE49-F238E27FC236}">
                  <a16:creationId xmlns:a16="http://schemas.microsoft.com/office/drawing/2014/main" id="{D6C9A7BA-D83C-43E1-CC04-7D04021244A4}"/>
                </a:ext>
              </a:extLst>
            </p:cNvPr>
            <p:cNvSpPr/>
            <p:nvPr/>
          </p:nvSpPr>
          <p:spPr>
            <a:xfrm>
              <a:off x="189600" y="3475392"/>
              <a:ext cx="574625" cy="573932"/>
            </a:xfrm>
            <a:custGeom>
              <a:avLst/>
              <a:gdLst/>
              <a:ahLst/>
              <a:cxnLst/>
              <a:rect l="l" t="t" r="r" b="b"/>
              <a:pathLst>
                <a:path w="832" h="831" extrusionOk="0">
                  <a:moveTo>
                    <a:pt x="654" y="757"/>
                  </a:moveTo>
                  <a:cubicBezTo>
                    <a:pt x="465" y="888"/>
                    <a:pt x="206" y="841"/>
                    <a:pt x="74" y="653"/>
                  </a:cubicBezTo>
                  <a:cubicBezTo>
                    <a:pt x="-57" y="465"/>
                    <a:pt x="-11" y="206"/>
                    <a:pt x="178" y="75"/>
                  </a:cubicBezTo>
                  <a:cubicBezTo>
                    <a:pt x="367" y="-57"/>
                    <a:pt x="626" y="-10"/>
                    <a:pt x="758" y="178"/>
                  </a:cubicBezTo>
                  <a:cubicBezTo>
                    <a:pt x="889" y="366"/>
                    <a:pt x="842" y="625"/>
                    <a:pt x="654" y="757"/>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93" name="Google Shape;2018;p40">
              <a:extLst>
                <a:ext uri="{FF2B5EF4-FFF2-40B4-BE49-F238E27FC236}">
                  <a16:creationId xmlns:a16="http://schemas.microsoft.com/office/drawing/2014/main" id="{3B8CA84D-A19B-E05E-B861-11396AA25769}"/>
                </a:ext>
              </a:extLst>
            </p:cNvPr>
            <p:cNvSpPr/>
            <p:nvPr/>
          </p:nvSpPr>
          <p:spPr>
            <a:xfrm>
              <a:off x="190981" y="3527191"/>
              <a:ext cx="285931" cy="235513"/>
            </a:xfrm>
            <a:custGeom>
              <a:avLst/>
              <a:gdLst/>
              <a:ahLst/>
              <a:cxnLst/>
              <a:rect l="l" t="t" r="r" b="b"/>
              <a:pathLst>
                <a:path w="414" h="341" extrusionOk="0">
                  <a:moveTo>
                    <a:pt x="414" y="341"/>
                  </a:moveTo>
                  <a:lnTo>
                    <a:pt x="0" y="299"/>
                  </a:lnTo>
                  <a:cubicBezTo>
                    <a:pt x="12" y="182"/>
                    <a:pt x="73" y="72"/>
                    <a:pt x="176" y="0"/>
                  </a:cubicBezTo>
                  <a:lnTo>
                    <a:pt x="414" y="341"/>
                  </a:ln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94" name="Google Shape;2019;p40">
              <a:extLst>
                <a:ext uri="{FF2B5EF4-FFF2-40B4-BE49-F238E27FC236}">
                  <a16:creationId xmlns:a16="http://schemas.microsoft.com/office/drawing/2014/main" id="{9AD16167-83B0-DE13-3A66-BD692E38BA2C}"/>
                </a:ext>
              </a:extLst>
            </p:cNvPr>
            <p:cNvSpPr/>
            <p:nvPr/>
          </p:nvSpPr>
          <p:spPr>
            <a:xfrm>
              <a:off x="476912" y="3762704"/>
              <a:ext cx="285931" cy="235513"/>
            </a:xfrm>
            <a:custGeom>
              <a:avLst/>
              <a:gdLst/>
              <a:ahLst/>
              <a:cxnLst/>
              <a:rect l="l" t="t" r="r" b="b"/>
              <a:pathLst>
                <a:path w="414" h="341" extrusionOk="0">
                  <a:moveTo>
                    <a:pt x="238" y="341"/>
                  </a:moveTo>
                  <a:lnTo>
                    <a:pt x="0" y="0"/>
                  </a:lnTo>
                  <a:lnTo>
                    <a:pt x="414" y="42"/>
                  </a:lnTo>
                  <a:cubicBezTo>
                    <a:pt x="402" y="158"/>
                    <a:pt x="341" y="268"/>
                    <a:pt x="238" y="341"/>
                  </a:cubicBez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95" name="Google Shape;2020;p40">
              <a:extLst>
                <a:ext uri="{FF2B5EF4-FFF2-40B4-BE49-F238E27FC236}">
                  <a16:creationId xmlns:a16="http://schemas.microsoft.com/office/drawing/2014/main" id="{D7DAF7AD-8C39-8083-2EF3-7CDD33DF245B}"/>
                </a:ext>
              </a:extLst>
            </p:cNvPr>
            <p:cNvSpPr/>
            <p:nvPr/>
          </p:nvSpPr>
          <p:spPr>
            <a:xfrm>
              <a:off x="836053" y="3847654"/>
              <a:ext cx="1393051" cy="1321218"/>
            </a:xfrm>
            <a:custGeom>
              <a:avLst/>
              <a:gdLst/>
              <a:ahLst/>
              <a:cxnLst/>
              <a:rect l="l" t="t" r="r" b="b"/>
              <a:pathLst>
                <a:path w="2017" h="1913" extrusionOk="0">
                  <a:moveTo>
                    <a:pt x="1204" y="1"/>
                  </a:moveTo>
                  <a:cubicBezTo>
                    <a:pt x="1221" y="3"/>
                    <a:pt x="1239" y="5"/>
                    <a:pt x="1256" y="7"/>
                  </a:cubicBezTo>
                  <a:cubicBezTo>
                    <a:pt x="1415" y="31"/>
                    <a:pt x="1552" y="117"/>
                    <a:pt x="1644" y="248"/>
                  </a:cubicBezTo>
                  <a:cubicBezTo>
                    <a:pt x="1652" y="259"/>
                    <a:pt x="1649" y="275"/>
                    <a:pt x="1638" y="283"/>
                  </a:cubicBezTo>
                  <a:cubicBezTo>
                    <a:pt x="1626" y="291"/>
                    <a:pt x="1611" y="288"/>
                    <a:pt x="1603" y="277"/>
                  </a:cubicBezTo>
                  <a:cubicBezTo>
                    <a:pt x="1519" y="157"/>
                    <a:pt x="1393" y="79"/>
                    <a:pt x="1248" y="57"/>
                  </a:cubicBezTo>
                  <a:cubicBezTo>
                    <a:pt x="1104" y="35"/>
                    <a:pt x="960" y="72"/>
                    <a:pt x="845" y="162"/>
                  </a:cubicBezTo>
                  <a:lnTo>
                    <a:pt x="331" y="562"/>
                  </a:lnTo>
                  <a:cubicBezTo>
                    <a:pt x="25" y="800"/>
                    <a:pt x="-41" y="1234"/>
                    <a:pt x="181" y="1551"/>
                  </a:cubicBezTo>
                  <a:cubicBezTo>
                    <a:pt x="402" y="1869"/>
                    <a:pt x="833" y="1958"/>
                    <a:pt x="1162" y="1754"/>
                  </a:cubicBezTo>
                  <a:lnTo>
                    <a:pt x="1716" y="1412"/>
                  </a:lnTo>
                  <a:cubicBezTo>
                    <a:pt x="1841" y="1335"/>
                    <a:pt x="1926" y="1213"/>
                    <a:pt x="1955" y="1070"/>
                  </a:cubicBezTo>
                  <a:cubicBezTo>
                    <a:pt x="1985" y="927"/>
                    <a:pt x="1955" y="782"/>
                    <a:pt x="1872" y="662"/>
                  </a:cubicBezTo>
                  <a:cubicBezTo>
                    <a:pt x="1864" y="651"/>
                    <a:pt x="1866" y="635"/>
                    <a:pt x="1878" y="627"/>
                  </a:cubicBezTo>
                  <a:cubicBezTo>
                    <a:pt x="1889" y="619"/>
                    <a:pt x="1905" y="622"/>
                    <a:pt x="1913" y="634"/>
                  </a:cubicBezTo>
                  <a:cubicBezTo>
                    <a:pt x="2005" y="765"/>
                    <a:pt x="2037" y="924"/>
                    <a:pt x="2005" y="1080"/>
                  </a:cubicBezTo>
                  <a:cubicBezTo>
                    <a:pt x="1972" y="1237"/>
                    <a:pt x="1879" y="1370"/>
                    <a:pt x="1743" y="1454"/>
                  </a:cubicBezTo>
                  <a:lnTo>
                    <a:pt x="1188" y="1797"/>
                  </a:lnTo>
                  <a:cubicBezTo>
                    <a:pt x="837" y="2015"/>
                    <a:pt x="376" y="1919"/>
                    <a:pt x="139" y="1580"/>
                  </a:cubicBezTo>
                  <a:cubicBezTo>
                    <a:pt x="-97" y="1241"/>
                    <a:pt x="-27" y="777"/>
                    <a:pt x="300" y="523"/>
                  </a:cubicBezTo>
                  <a:lnTo>
                    <a:pt x="814" y="123"/>
                  </a:lnTo>
                  <a:cubicBezTo>
                    <a:pt x="926" y="35"/>
                    <a:pt x="1063" y="-7"/>
                    <a:pt x="1204" y="1"/>
                  </a:cubicBez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96" name="Google Shape;2021;p40">
              <a:extLst>
                <a:ext uri="{FF2B5EF4-FFF2-40B4-BE49-F238E27FC236}">
                  <a16:creationId xmlns:a16="http://schemas.microsoft.com/office/drawing/2014/main" id="{B124D331-3F60-528F-A909-2AF7C093CBFD}"/>
                </a:ext>
              </a:extLst>
            </p:cNvPr>
            <p:cNvSpPr/>
            <p:nvPr/>
          </p:nvSpPr>
          <p:spPr>
            <a:xfrm>
              <a:off x="845722" y="3858014"/>
              <a:ext cx="1373713" cy="1301189"/>
            </a:xfrm>
            <a:custGeom>
              <a:avLst/>
              <a:gdLst/>
              <a:ahLst/>
              <a:cxnLst/>
              <a:rect l="l" t="t" r="r" b="b"/>
              <a:pathLst>
                <a:path w="1989" h="1884" extrusionOk="0">
                  <a:moveTo>
                    <a:pt x="1189" y="1"/>
                  </a:moveTo>
                  <a:cubicBezTo>
                    <a:pt x="1206" y="2"/>
                    <a:pt x="1223" y="3"/>
                    <a:pt x="1240" y="6"/>
                  </a:cubicBezTo>
                  <a:cubicBezTo>
                    <a:pt x="1394" y="29"/>
                    <a:pt x="1529" y="113"/>
                    <a:pt x="1618" y="241"/>
                  </a:cubicBezTo>
                  <a:cubicBezTo>
                    <a:pt x="1622" y="246"/>
                    <a:pt x="1621" y="253"/>
                    <a:pt x="1616" y="256"/>
                  </a:cubicBezTo>
                  <a:cubicBezTo>
                    <a:pt x="1611" y="260"/>
                    <a:pt x="1604" y="259"/>
                    <a:pt x="1600" y="254"/>
                  </a:cubicBezTo>
                  <a:cubicBezTo>
                    <a:pt x="1514" y="130"/>
                    <a:pt x="1385" y="50"/>
                    <a:pt x="1236" y="28"/>
                  </a:cubicBezTo>
                  <a:cubicBezTo>
                    <a:pt x="1088" y="5"/>
                    <a:pt x="941" y="44"/>
                    <a:pt x="822" y="136"/>
                  </a:cubicBezTo>
                  <a:lnTo>
                    <a:pt x="308" y="536"/>
                  </a:lnTo>
                  <a:cubicBezTo>
                    <a:pt x="-3" y="778"/>
                    <a:pt x="-71" y="1221"/>
                    <a:pt x="155" y="1545"/>
                  </a:cubicBezTo>
                  <a:cubicBezTo>
                    <a:pt x="380" y="1868"/>
                    <a:pt x="820" y="1959"/>
                    <a:pt x="1155" y="1751"/>
                  </a:cubicBezTo>
                  <a:lnTo>
                    <a:pt x="1710" y="1409"/>
                  </a:lnTo>
                  <a:cubicBezTo>
                    <a:pt x="1838" y="1330"/>
                    <a:pt x="1925" y="1205"/>
                    <a:pt x="1955" y="1058"/>
                  </a:cubicBezTo>
                  <a:cubicBezTo>
                    <a:pt x="1986" y="911"/>
                    <a:pt x="1955" y="762"/>
                    <a:pt x="1869" y="639"/>
                  </a:cubicBezTo>
                  <a:cubicBezTo>
                    <a:pt x="1866" y="634"/>
                    <a:pt x="1867" y="627"/>
                    <a:pt x="1872" y="624"/>
                  </a:cubicBezTo>
                  <a:cubicBezTo>
                    <a:pt x="1877" y="620"/>
                    <a:pt x="1884" y="622"/>
                    <a:pt x="1887" y="627"/>
                  </a:cubicBezTo>
                  <a:cubicBezTo>
                    <a:pt x="1977" y="755"/>
                    <a:pt x="2009" y="910"/>
                    <a:pt x="1977" y="1063"/>
                  </a:cubicBezTo>
                  <a:cubicBezTo>
                    <a:pt x="1945" y="1216"/>
                    <a:pt x="1854" y="1345"/>
                    <a:pt x="1721" y="1427"/>
                  </a:cubicBezTo>
                  <a:lnTo>
                    <a:pt x="1167" y="1770"/>
                  </a:lnTo>
                  <a:cubicBezTo>
                    <a:pt x="822" y="1984"/>
                    <a:pt x="369" y="1890"/>
                    <a:pt x="137" y="1557"/>
                  </a:cubicBezTo>
                  <a:cubicBezTo>
                    <a:pt x="-95" y="1224"/>
                    <a:pt x="-26" y="768"/>
                    <a:pt x="294" y="519"/>
                  </a:cubicBezTo>
                  <a:lnTo>
                    <a:pt x="809" y="119"/>
                  </a:lnTo>
                  <a:cubicBezTo>
                    <a:pt x="918" y="33"/>
                    <a:pt x="1052" y="-8"/>
                    <a:pt x="1189" y="1"/>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97" name="Google Shape;2022;p40">
              <a:extLst>
                <a:ext uri="{FF2B5EF4-FFF2-40B4-BE49-F238E27FC236}">
                  <a16:creationId xmlns:a16="http://schemas.microsoft.com/office/drawing/2014/main" id="{3CBAF1E0-29E6-8332-B19D-F4B2EC57E9DF}"/>
                </a:ext>
              </a:extLst>
            </p:cNvPr>
            <p:cNvSpPr/>
            <p:nvPr/>
          </p:nvSpPr>
          <p:spPr>
            <a:xfrm>
              <a:off x="342234" y="3663250"/>
              <a:ext cx="290075" cy="289383"/>
            </a:xfrm>
            <a:custGeom>
              <a:avLst/>
              <a:gdLst/>
              <a:ahLst/>
              <a:cxnLst/>
              <a:rect l="l" t="t" r="r" b="b"/>
              <a:pathLst>
                <a:path w="420" h="419" extrusionOk="0">
                  <a:moveTo>
                    <a:pt x="330" y="382"/>
                  </a:moveTo>
                  <a:cubicBezTo>
                    <a:pt x="235" y="448"/>
                    <a:pt x="104" y="425"/>
                    <a:pt x="38" y="330"/>
                  </a:cubicBezTo>
                  <a:cubicBezTo>
                    <a:pt x="-29" y="234"/>
                    <a:pt x="-5" y="104"/>
                    <a:pt x="90" y="38"/>
                  </a:cubicBezTo>
                  <a:cubicBezTo>
                    <a:pt x="185" y="-29"/>
                    <a:pt x="316" y="-5"/>
                    <a:pt x="382" y="90"/>
                  </a:cubicBezTo>
                  <a:cubicBezTo>
                    <a:pt x="449" y="185"/>
                    <a:pt x="425" y="316"/>
                    <a:pt x="330" y="382"/>
                  </a:cubicBezTo>
                  <a:close/>
                </a:path>
              </a:pathLst>
            </a:custGeom>
            <a:solidFill>
              <a:schemeClr val="accent4"/>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dirty="0">
                <a:solidFill>
                  <a:srgbClr val="FFFFFF"/>
                </a:solidFill>
                <a:latin typeface="Arial"/>
                <a:ea typeface="Arial"/>
                <a:cs typeface="Arial"/>
                <a:sym typeface="Arial"/>
              </a:endParaRPr>
            </a:p>
          </p:txBody>
        </p:sp>
        <p:sp>
          <p:nvSpPr>
            <p:cNvPr id="98" name="Google Shape;2023;p40">
              <a:extLst>
                <a:ext uri="{FF2B5EF4-FFF2-40B4-BE49-F238E27FC236}">
                  <a16:creationId xmlns:a16="http://schemas.microsoft.com/office/drawing/2014/main" id="{9AFBDCA9-4351-3F18-3C40-A603983B5851}"/>
                </a:ext>
              </a:extLst>
            </p:cNvPr>
            <p:cNvSpPr/>
            <p:nvPr/>
          </p:nvSpPr>
          <p:spPr>
            <a:xfrm>
              <a:off x="-800109" y="3728862"/>
              <a:ext cx="2481523" cy="2819934"/>
            </a:xfrm>
            <a:custGeom>
              <a:avLst/>
              <a:gdLst/>
              <a:ahLst/>
              <a:cxnLst/>
              <a:rect l="l" t="t" r="r" b="b"/>
              <a:pathLst>
                <a:path w="3593" h="4083" extrusionOk="0">
                  <a:moveTo>
                    <a:pt x="995" y="3294"/>
                  </a:moveTo>
                  <a:cubicBezTo>
                    <a:pt x="912" y="3492"/>
                    <a:pt x="829" y="3650"/>
                    <a:pt x="747" y="3764"/>
                  </a:cubicBezTo>
                  <a:cubicBezTo>
                    <a:pt x="662" y="3883"/>
                    <a:pt x="578" y="3955"/>
                    <a:pt x="499" y="3977"/>
                  </a:cubicBezTo>
                  <a:cubicBezTo>
                    <a:pt x="406" y="4003"/>
                    <a:pt x="314" y="3961"/>
                    <a:pt x="218" y="3848"/>
                  </a:cubicBezTo>
                  <a:cubicBezTo>
                    <a:pt x="205" y="3832"/>
                    <a:pt x="192" y="3817"/>
                    <a:pt x="181" y="3801"/>
                  </a:cubicBezTo>
                  <a:cubicBezTo>
                    <a:pt x="102" y="3687"/>
                    <a:pt x="79" y="3567"/>
                    <a:pt x="113" y="3437"/>
                  </a:cubicBezTo>
                  <a:cubicBezTo>
                    <a:pt x="194" y="3123"/>
                    <a:pt x="606" y="2752"/>
                    <a:pt x="1308" y="2362"/>
                  </a:cubicBezTo>
                  <a:cubicBezTo>
                    <a:pt x="1204" y="2734"/>
                    <a:pt x="1100" y="3046"/>
                    <a:pt x="995" y="3294"/>
                  </a:cubicBezTo>
                  <a:moveTo>
                    <a:pt x="3570" y="1989"/>
                  </a:moveTo>
                  <a:cubicBezTo>
                    <a:pt x="3593" y="1975"/>
                    <a:pt x="3600" y="1945"/>
                    <a:pt x="3586" y="1922"/>
                  </a:cubicBezTo>
                  <a:cubicBezTo>
                    <a:pt x="3572" y="1899"/>
                    <a:pt x="3541" y="1892"/>
                    <a:pt x="3519" y="1906"/>
                  </a:cubicBezTo>
                  <a:cubicBezTo>
                    <a:pt x="3200" y="2103"/>
                    <a:pt x="2783" y="2017"/>
                    <a:pt x="2569" y="1710"/>
                  </a:cubicBezTo>
                  <a:cubicBezTo>
                    <a:pt x="2355" y="1403"/>
                    <a:pt x="2419" y="983"/>
                    <a:pt x="2714" y="753"/>
                  </a:cubicBezTo>
                  <a:cubicBezTo>
                    <a:pt x="2736" y="736"/>
                    <a:pt x="2739" y="705"/>
                    <a:pt x="2723" y="684"/>
                  </a:cubicBezTo>
                  <a:cubicBezTo>
                    <a:pt x="2706" y="663"/>
                    <a:pt x="2675" y="659"/>
                    <a:pt x="2654" y="676"/>
                  </a:cubicBezTo>
                  <a:cubicBezTo>
                    <a:pt x="2334" y="925"/>
                    <a:pt x="2253" y="1370"/>
                    <a:pt x="2456" y="1714"/>
                  </a:cubicBezTo>
                  <a:cubicBezTo>
                    <a:pt x="2310" y="1772"/>
                    <a:pt x="1900" y="1940"/>
                    <a:pt x="1461" y="2169"/>
                  </a:cubicBezTo>
                  <a:cubicBezTo>
                    <a:pt x="1478" y="2103"/>
                    <a:pt x="1495" y="2037"/>
                    <a:pt x="1512" y="1968"/>
                  </a:cubicBezTo>
                  <a:cubicBezTo>
                    <a:pt x="1749" y="1010"/>
                    <a:pt x="1896" y="65"/>
                    <a:pt x="1897" y="56"/>
                  </a:cubicBezTo>
                  <a:cubicBezTo>
                    <a:pt x="1901" y="29"/>
                    <a:pt x="1883" y="4"/>
                    <a:pt x="1856" y="0"/>
                  </a:cubicBezTo>
                  <a:cubicBezTo>
                    <a:pt x="1830" y="-4"/>
                    <a:pt x="1805" y="15"/>
                    <a:pt x="1801" y="41"/>
                  </a:cubicBezTo>
                  <a:cubicBezTo>
                    <a:pt x="1799" y="50"/>
                    <a:pt x="1653" y="991"/>
                    <a:pt x="1417" y="1945"/>
                  </a:cubicBezTo>
                  <a:cubicBezTo>
                    <a:pt x="1393" y="2044"/>
                    <a:pt x="1368" y="2139"/>
                    <a:pt x="1343" y="2231"/>
                  </a:cubicBezTo>
                  <a:cubicBezTo>
                    <a:pt x="1004" y="2415"/>
                    <a:pt x="724" y="2596"/>
                    <a:pt x="510" y="2771"/>
                  </a:cubicBezTo>
                  <a:cubicBezTo>
                    <a:pt x="236" y="2996"/>
                    <a:pt x="70" y="3212"/>
                    <a:pt x="18" y="3413"/>
                  </a:cubicBezTo>
                  <a:cubicBezTo>
                    <a:pt x="-22" y="3570"/>
                    <a:pt x="6" y="3720"/>
                    <a:pt x="101" y="3857"/>
                  </a:cubicBezTo>
                  <a:cubicBezTo>
                    <a:pt x="114" y="3875"/>
                    <a:pt x="128" y="3893"/>
                    <a:pt x="143" y="3911"/>
                  </a:cubicBezTo>
                  <a:cubicBezTo>
                    <a:pt x="265" y="4055"/>
                    <a:pt x="394" y="4108"/>
                    <a:pt x="526" y="4071"/>
                  </a:cubicBezTo>
                  <a:cubicBezTo>
                    <a:pt x="716" y="4017"/>
                    <a:pt x="899" y="3775"/>
                    <a:pt x="1086" y="3332"/>
                  </a:cubicBezTo>
                  <a:cubicBezTo>
                    <a:pt x="1200" y="3060"/>
                    <a:pt x="1314" y="2713"/>
                    <a:pt x="1427" y="2297"/>
                  </a:cubicBezTo>
                  <a:cubicBezTo>
                    <a:pt x="1914" y="2037"/>
                    <a:pt x="2383" y="1847"/>
                    <a:pt x="2512" y="1797"/>
                  </a:cubicBezTo>
                  <a:cubicBezTo>
                    <a:pt x="2761" y="2121"/>
                    <a:pt x="3218" y="2206"/>
                    <a:pt x="3570" y="1989"/>
                  </a:cubicBez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99" name="Google Shape;2024;p40">
              <a:extLst>
                <a:ext uri="{FF2B5EF4-FFF2-40B4-BE49-F238E27FC236}">
                  <a16:creationId xmlns:a16="http://schemas.microsoft.com/office/drawing/2014/main" id="{5D885086-1074-5EBB-0DBF-060C9ED67538}"/>
                </a:ext>
              </a:extLst>
            </p:cNvPr>
            <p:cNvSpPr/>
            <p:nvPr/>
          </p:nvSpPr>
          <p:spPr>
            <a:xfrm>
              <a:off x="-786296" y="3741984"/>
              <a:ext cx="2454588" cy="2792999"/>
            </a:xfrm>
            <a:custGeom>
              <a:avLst/>
              <a:gdLst/>
              <a:ahLst/>
              <a:cxnLst/>
              <a:rect l="l" t="t" r="r" b="b"/>
              <a:pathLst>
                <a:path w="3554" h="4044" extrusionOk="0">
                  <a:moveTo>
                    <a:pt x="1278" y="2326"/>
                  </a:moveTo>
                  <a:cubicBezTo>
                    <a:pt x="928" y="2521"/>
                    <a:pt x="647" y="2712"/>
                    <a:pt x="445" y="2894"/>
                  </a:cubicBezTo>
                  <a:cubicBezTo>
                    <a:pt x="240" y="3079"/>
                    <a:pt x="115" y="3253"/>
                    <a:pt x="74" y="3413"/>
                  </a:cubicBezTo>
                  <a:cubicBezTo>
                    <a:pt x="39" y="3549"/>
                    <a:pt x="62" y="3674"/>
                    <a:pt x="145" y="3793"/>
                  </a:cubicBezTo>
                  <a:cubicBezTo>
                    <a:pt x="157" y="3809"/>
                    <a:pt x="169" y="3826"/>
                    <a:pt x="183" y="3842"/>
                  </a:cubicBezTo>
                  <a:cubicBezTo>
                    <a:pt x="265" y="3938"/>
                    <a:pt x="345" y="3985"/>
                    <a:pt x="426" y="3985"/>
                  </a:cubicBezTo>
                  <a:cubicBezTo>
                    <a:pt x="445" y="3985"/>
                    <a:pt x="465" y="3982"/>
                    <a:pt x="484" y="3977"/>
                  </a:cubicBezTo>
                  <a:cubicBezTo>
                    <a:pt x="568" y="3953"/>
                    <a:pt x="655" y="3879"/>
                    <a:pt x="743" y="3756"/>
                  </a:cubicBezTo>
                  <a:cubicBezTo>
                    <a:pt x="826" y="3641"/>
                    <a:pt x="910" y="3482"/>
                    <a:pt x="993" y="3283"/>
                  </a:cubicBezTo>
                  <a:cubicBezTo>
                    <a:pt x="1098" y="3035"/>
                    <a:pt x="1203" y="2720"/>
                    <a:pt x="1306" y="2349"/>
                  </a:cubicBezTo>
                  <a:lnTo>
                    <a:pt x="1319" y="2304"/>
                  </a:lnTo>
                  <a:lnTo>
                    <a:pt x="1278" y="2326"/>
                  </a:lnTo>
                  <a:moveTo>
                    <a:pt x="425" y="4044"/>
                  </a:moveTo>
                  <a:cubicBezTo>
                    <a:pt x="327" y="4044"/>
                    <a:pt x="231" y="3989"/>
                    <a:pt x="138" y="3880"/>
                  </a:cubicBezTo>
                  <a:cubicBezTo>
                    <a:pt x="123" y="3863"/>
                    <a:pt x="110" y="3845"/>
                    <a:pt x="97" y="3827"/>
                  </a:cubicBezTo>
                  <a:cubicBezTo>
                    <a:pt x="5" y="3695"/>
                    <a:pt x="-22" y="3550"/>
                    <a:pt x="17" y="3398"/>
                  </a:cubicBezTo>
                  <a:cubicBezTo>
                    <a:pt x="68" y="3202"/>
                    <a:pt x="232" y="2989"/>
                    <a:pt x="503" y="2767"/>
                  </a:cubicBezTo>
                  <a:cubicBezTo>
                    <a:pt x="715" y="2593"/>
                    <a:pt x="994" y="2412"/>
                    <a:pt x="1333" y="2229"/>
                  </a:cubicBezTo>
                  <a:lnTo>
                    <a:pt x="1340" y="2225"/>
                  </a:lnTo>
                  <a:lnTo>
                    <a:pt x="1342" y="2217"/>
                  </a:lnTo>
                  <a:cubicBezTo>
                    <a:pt x="1367" y="2126"/>
                    <a:pt x="1391" y="2029"/>
                    <a:pt x="1416" y="1931"/>
                  </a:cubicBezTo>
                  <a:cubicBezTo>
                    <a:pt x="1652" y="979"/>
                    <a:pt x="1798" y="35"/>
                    <a:pt x="1800" y="25"/>
                  </a:cubicBezTo>
                  <a:cubicBezTo>
                    <a:pt x="1802" y="11"/>
                    <a:pt x="1815" y="0"/>
                    <a:pt x="1829" y="0"/>
                  </a:cubicBezTo>
                  <a:cubicBezTo>
                    <a:pt x="1830" y="0"/>
                    <a:pt x="1832" y="0"/>
                    <a:pt x="1833" y="1"/>
                  </a:cubicBezTo>
                  <a:cubicBezTo>
                    <a:pt x="1841" y="2"/>
                    <a:pt x="1848" y="6"/>
                    <a:pt x="1853" y="12"/>
                  </a:cubicBezTo>
                  <a:cubicBezTo>
                    <a:pt x="1857" y="18"/>
                    <a:pt x="1859" y="26"/>
                    <a:pt x="1858" y="34"/>
                  </a:cubicBezTo>
                  <a:cubicBezTo>
                    <a:pt x="1857" y="43"/>
                    <a:pt x="1710" y="987"/>
                    <a:pt x="1473" y="1944"/>
                  </a:cubicBezTo>
                  <a:cubicBezTo>
                    <a:pt x="1456" y="2013"/>
                    <a:pt x="1439" y="2080"/>
                    <a:pt x="1422" y="2145"/>
                  </a:cubicBezTo>
                  <a:lnTo>
                    <a:pt x="1411" y="2187"/>
                  </a:lnTo>
                  <a:lnTo>
                    <a:pt x="1450" y="2167"/>
                  </a:lnTo>
                  <a:cubicBezTo>
                    <a:pt x="1885" y="1940"/>
                    <a:pt x="2289" y="1774"/>
                    <a:pt x="2443" y="1713"/>
                  </a:cubicBezTo>
                  <a:lnTo>
                    <a:pt x="2464" y="1705"/>
                  </a:lnTo>
                  <a:lnTo>
                    <a:pt x="2452" y="1685"/>
                  </a:lnTo>
                  <a:cubicBezTo>
                    <a:pt x="2356" y="1523"/>
                    <a:pt x="2323" y="1330"/>
                    <a:pt x="2358" y="1144"/>
                  </a:cubicBezTo>
                  <a:cubicBezTo>
                    <a:pt x="2393" y="957"/>
                    <a:pt x="2496" y="789"/>
                    <a:pt x="2646" y="672"/>
                  </a:cubicBezTo>
                  <a:cubicBezTo>
                    <a:pt x="2651" y="668"/>
                    <a:pt x="2658" y="666"/>
                    <a:pt x="2664" y="666"/>
                  </a:cubicBezTo>
                  <a:cubicBezTo>
                    <a:pt x="2673" y="666"/>
                    <a:pt x="2682" y="670"/>
                    <a:pt x="2687" y="677"/>
                  </a:cubicBezTo>
                  <a:cubicBezTo>
                    <a:pt x="2692" y="683"/>
                    <a:pt x="2694" y="691"/>
                    <a:pt x="2693" y="699"/>
                  </a:cubicBezTo>
                  <a:cubicBezTo>
                    <a:pt x="2692" y="707"/>
                    <a:pt x="2688" y="714"/>
                    <a:pt x="2682" y="719"/>
                  </a:cubicBezTo>
                  <a:cubicBezTo>
                    <a:pt x="2379" y="955"/>
                    <a:pt x="2313" y="1387"/>
                    <a:pt x="2533" y="1702"/>
                  </a:cubicBezTo>
                  <a:cubicBezTo>
                    <a:pt x="2668" y="1896"/>
                    <a:pt x="2891" y="2012"/>
                    <a:pt x="3128" y="2012"/>
                  </a:cubicBezTo>
                  <a:cubicBezTo>
                    <a:pt x="3262" y="2012"/>
                    <a:pt x="3394" y="1974"/>
                    <a:pt x="3509" y="1904"/>
                  </a:cubicBezTo>
                  <a:cubicBezTo>
                    <a:pt x="3513" y="1901"/>
                    <a:pt x="3519" y="1899"/>
                    <a:pt x="3524" y="1899"/>
                  </a:cubicBezTo>
                  <a:cubicBezTo>
                    <a:pt x="3534" y="1899"/>
                    <a:pt x="3544" y="1904"/>
                    <a:pt x="3549" y="1913"/>
                  </a:cubicBezTo>
                  <a:cubicBezTo>
                    <a:pt x="3554" y="1920"/>
                    <a:pt x="3555" y="1928"/>
                    <a:pt x="3553" y="1935"/>
                  </a:cubicBezTo>
                  <a:cubicBezTo>
                    <a:pt x="3551" y="1943"/>
                    <a:pt x="3546" y="1950"/>
                    <a:pt x="3540" y="1954"/>
                  </a:cubicBezTo>
                  <a:cubicBezTo>
                    <a:pt x="3416" y="2030"/>
                    <a:pt x="3274" y="2071"/>
                    <a:pt x="3128" y="2071"/>
                  </a:cubicBezTo>
                  <a:lnTo>
                    <a:pt x="3128" y="2071"/>
                  </a:lnTo>
                  <a:cubicBezTo>
                    <a:pt x="3010" y="2071"/>
                    <a:pt x="2892" y="2044"/>
                    <a:pt x="2786" y="1993"/>
                  </a:cubicBezTo>
                  <a:cubicBezTo>
                    <a:pt x="2676" y="1940"/>
                    <a:pt x="2582" y="1863"/>
                    <a:pt x="2507" y="1766"/>
                  </a:cubicBezTo>
                  <a:lnTo>
                    <a:pt x="2498" y="1754"/>
                  </a:lnTo>
                  <a:lnTo>
                    <a:pt x="2485" y="1760"/>
                  </a:lnTo>
                  <a:cubicBezTo>
                    <a:pt x="2353" y="1812"/>
                    <a:pt x="1885" y="2001"/>
                    <a:pt x="1398" y="2261"/>
                  </a:cubicBezTo>
                  <a:lnTo>
                    <a:pt x="1390" y="2265"/>
                  </a:lnTo>
                  <a:lnTo>
                    <a:pt x="1388" y="2273"/>
                  </a:lnTo>
                  <a:cubicBezTo>
                    <a:pt x="1276" y="2687"/>
                    <a:pt x="1161" y="3035"/>
                    <a:pt x="1048" y="3305"/>
                  </a:cubicBezTo>
                  <a:cubicBezTo>
                    <a:pt x="956" y="3525"/>
                    <a:pt x="863" y="3697"/>
                    <a:pt x="772" y="3817"/>
                  </a:cubicBezTo>
                  <a:cubicBezTo>
                    <a:pt x="682" y="3935"/>
                    <a:pt x="591" y="4008"/>
                    <a:pt x="500" y="4033"/>
                  </a:cubicBezTo>
                  <a:cubicBezTo>
                    <a:pt x="475" y="4041"/>
                    <a:pt x="450" y="4044"/>
                    <a:pt x="425" y="4044"/>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100" name="Google Shape;2025;p40">
              <a:extLst>
                <a:ext uri="{FF2B5EF4-FFF2-40B4-BE49-F238E27FC236}">
                  <a16:creationId xmlns:a16="http://schemas.microsoft.com/office/drawing/2014/main" id="{4E3B92DF-F9BC-3F9A-5B21-ABFA7F6ADA29}"/>
                </a:ext>
              </a:extLst>
            </p:cNvPr>
            <p:cNvSpPr/>
            <p:nvPr/>
          </p:nvSpPr>
          <p:spPr>
            <a:xfrm>
              <a:off x="-19669" y="5269711"/>
              <a:ext cx="147110" cy="160922"/>
            </a:xfrm>
            <a:custGeom>
              <a:avLst/>
              <a:gdLst/>
              <a:ahLst/>
              <a:cxnLst/>
              <a:rect l="l" t="t" r="r" b="b"/>
              <a:pathLst>
                <a:path w="213" h="233" extrusionOk="0">
                  <a:moveTo>
                    <a:pt x="178" y="131"/>
                  </a:moveTo>
                  <a:cubicBezTo>
                    <a:pt x="116" y="165"/>
                    <a:pt x="57" y="199"/>
                    <a:pt x="1" y="233"/>
                  </a:cubicBezTo>
                  <a:cubicBezTo>
                    <a:pt x="-1" y="193"/>
                    <a:pt x="6" y="144"/>
                    <a:pt x="32" y="101"/>
                  </a:cubicBezTo>
                  <a:cubicBezTo>
                    <a:pt x="90" y="68"/>
                    <a:pt x="151" y="34"/>
                    <a:pt x="213" y="0"/>
                  </a:cubicBezTo>
                  <a:lnTo>
                    <a:pt x="178" y="131"/>
                  </a:lnTo>
                  <a:close/>
                </a:path>
              </a:pathLst>
            </a:custGeom>
            <a:solidFill>
              <a:srgbClr val="1C324A">
                <a:alpha val="48100"/>
              </a:srgbClr>
            </a:solidFill>
            <a:ln>
              <a:noFill/>
            </a:ln>
          </p:spPr>
          <p:txBody>
            <a:bodyPr spcFirstLastPara="1" wrap="square" lIns="90000" tIns="38875" rIns="90000" bIns="38875" anchor="ctr" anchorCtr="1">
              <a:noAutofit/>
            </a:bodyPr>
            <a:lstStyle/>
            <a:p>
              <a:pPr marL="0" marR="0" lvl="0" indent="0" algn="l" rtl="0">
                <a:spcBef>
                  <a:spcPts val="0"/>
                </a:spcBef>
                <a:spcAft>
                  <a:spcPts val="0"/>
                </a:spcAft>
                <a:buNone/>
              </a:pPr>
              <a:endParaRPr sz="1800" b="0" strike="noStrike" dirty="0">
                <a:solidFill>
                  <a:srgbClr val="FFFFFF"/>
                </a:solidFill>
                <a:latin typeface="Arial"/>
                <a:ea typeface="Arial"/>
                <a:cs typeface="Arial"/>
                <a:sym typeface="Arial"/>
              </a:endParaRPr>
            </a:p>
          </p:txBody>
        </p:sp>
        <p:sp>
          <p:nvSpPr>
            <p:cNvPr id="101" name="Google Shape;2026;p40">
              <a:extLst>
                <a:ext uri="{FF2B5EF4-FFF2-40B4-BE49-F238E27FC236}">
                  <a16:creationId xmlns:a16="http://schemas.microsoft.com/office/drawing/2014/main" id="{3C80CFD5-B8EE-E434-105B-DE38CEAA3C17}"/>
                </a:ext>
              </a:extLst>
            </p:cNvPr>
            <p:cNvSpPr/>
            <p:nvPr/>
          </p:nvSpPr>
          <p:spPr>
            <a:xfrm>
              <a:off x="331875" y="3617667"/>
              <a:ext cx="290075" cy="289383"/>
            </a:xfrm>
            <a:custGeom>
              <a:avLst/>
              <a:gdLst/>
              <a:ahLst/>
              <a:cxnLst/>
              <a:rect l="l" t="t" r="r" b="b"/>
              <a:pathLst>
                <a:path w="420" h="419" extrusionOk="0">
                  <a:moveTo>
                    <a:pt x="330" y="382"/>
                  </a:moveTo>
                  <a:cubicBezTo>
                    <a:pt x="235" y="448"/>
                    <a:pt x="104" y="424"/>
                    <a:pt x="37" y="329"/>
                  </a:cubicBezTo>
                  <a:cubicBezTo>
                    <a:pt x="-29" y="234"/>
                    <a:pt x="-5" y="104"/>
                    <a:pt x="90" y="37"/>
                  </a:cubicBezTo>
                  <a:cubicBezTo>
                    <a:pt x="185" y="-29"/>
                    <a:pt x="316" y="-5"/>
                    <a:pt x="382" y="90"/>
                  </a:cubicBezTo>
                  <a:cubicBezTo>
                    <a:pt x="449" y="185"/>
                    <a:pt x="425" y="315"/>
                    <a:pt x="330" y="382"/>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102" name="Google Shape;2027;p40">
              <a:extLst>
                <a:ext uri="{FF2B5EF4-FFF2-40B4-BE49-F238E27FC236}">
                  <a16:creationId xmlns:a16="http://schemas.microsoft.com/office/drawing/2014/main" id="{EA62828B-D096-404E-2E47-03242440665B}"/>
                </a:ext>
              </a:extLst>
            </p:cNvPr>
            <p:cNvSpPr/>
            <p:nvPr/>
          </p:nvSpPr>
          <p:spPr>
            <a:xfrm>
              <a:off x="1889992" y="3965756"/>
              <a:ext cx="139512" cy="134677"/>
            </a:xfrm>
            <a:custGeom>
              <a:avLst/>
              <a:gdLst/>
              <a:ahLst/>
              <a:cxnLst/>
              <a:rect l="l" t="t" r="r" b="b"/>
              <a:pathLst>
                <a:path w="202" h="195" extrusionOk="0">
                  <a:moveTo>
                    <a:pt x="38" y="179"/>
                  </a:moveTo>
                  <a:lnTo>
                    <a:pt x="2" y="92"/>
                  </a:lnTo>
                  <a:cubicBezTo>
                    <a:pt x="-3" y="79"/>
                    <a:pt x="2" y="65"/>
                    <a:pt x="15" y="56"/>
                  </a:cubicBezTo>
                  <a:lnTo>
                    <a:pt x="87" y="6"/>
                  </a:lnTo>
                  <a:cubicBezTo>
                    <a:pt x="99" y="-3"/>
                    <a:pt x="115" y="-2"/>
                    <a:pt x="125" y="7"/>
                  </a:cubicBezTo>
                  <a:lnTo>
                    <a:pt x="194" y="70"/>
                  </a:lnTo>
                  <a:cubicBezTo>
                    <a:pt x="207" y="82"/>
                    <a:pt x="204" y="103"/>
                    <a:pt x="188" y="114"/>
                  </a:cubicBezTo>
                  <a:lnTo>
                    <a:pt x="81" y="188"/>
                  </a:lnTo>
                  <a:cubicBezTo>
                    <a:pt x="65" y="200"/>
                    <a:pt x="44" y="195"/>
                    <a:pt x="38" y="179"/>
                  </a:cubicBezTo>
                  <a:close/>
                </a:path>
              </a:pathLst>
            </a:custGeom>
            <a:solidFill>
              <a:schemeClr val="accent3"/>
            </a:solidFill>
            <a:ln>
              <a:noFill/>
            </a:ln>
          </p:spPr>
          <p:txBody>
            <a:bodyPr spcFirstLastPara="1" wrap="square" lIns="90000" tIns="25200" rIns="90000" bIns="2520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103" name="Google Shape;2028;p40">
              <a:extLst>
                <a:ext uri="{FF2B5EF4-FFF2-40B4-BE49-F238E27FC236}">
                  <a16:creationId xmlns:a16="http://schemas.microsoft.com/office/drawing/2014/main" id="{E91AFE4E-BF0C-C83A-E67F-1111E22C1DCC}"/>
                </a:ext>
              </a:extLst>
            </p:cNvPr>
            <p:cNvSpPr/>
            <p:nvPr/>
          </p:nvSpPr>
          <p:spPr>
            <a:xfrm>
              <a:off x="1900352" y="3971972"/>
              <a:ext cx="116030" cy="119483"/>
            </a:xfrm>
            <a:custGeom>
              <a:avLst/>
              <a:gdLst/>
              <a:ahLst/>
              <a:cxnLst/>
              <a:rect l="l" t="t" r="r" b="b"/>
              <a:pathLst>
                <a:path w="168" h="173" extrusionOk="0">
                  <a:moveTo>
                    <a:pt x="43" y="156"/>
                  </a:moveTo>
                  <a:lnTo>
                    <a:pt x="3" y="72"/>
                  </a:lnTo>
                  <a:cubicBezTo>
                    <a:pt x="-2" y="60"/>
                    <a:pt x="0" y="47"/>
                    <a:pt x="9" y="41"/>
                  </a:cubicBezTo>
                  <a:lnTo>
                    <a:pt x="62" y="3"/>
                  </a:lnTo>
                  <a:cubicBezTo>
                    <a:pt x="71" y="-3"/>
                    <a:pt x="84" y="-1"/>
                    <a:pt x="94" y="9"/>
                  </a:cubicBezTo>
                  <a:lnTo>
                    <a:pt x="159" y="75"/>
                  </a:lnTo>
                  <a:cubicBezTo>
                    <a:pt x="171" y="88"/>
                    <a:pt x="171" y="107"/>
                    <a:pt x="159" y="115"/>
                  </a:cubicBezTo>
                  <a:lnTo>
                    <a:pt x="81" y="170"/>
                  </a:lnTo>
                  <a:cubicBezTo>
                    <a:pt x="69" y="178"/>
                    <a:pt x="50" y="171"/>
                    <a:pt x="43" y="156"/>
                  </a:cubicBezTo>
                  <a:close/>
                </a:path>
              </a:pathLst>
            </a:custGeom>
            <a:solidFill>
              <a:schemeClr val="accent2"/>
            </a:solidFill>
            <a:ln>
              <a:noFill/>
            </a:ln>
          </p:spPr>
          <p:txBody>
            <a:bodyPr spcFirstLastPara="1" wrap="square" lIns="90000" tIns="17275" rIns="90000" bIns="17275"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104" name="Google Shape;2029;p40">
              <a:extLst>
                <a:ext uri="{FF2B5EF4-FFF2-40B4-BE49-F238E27FC236}">
                  <a16:creationId xmlns:a16="http://schemas.microsoft.com/office/drawing/2014/main" id="{E98015C6-1B2A-EA7F-0833-57D3894E274A}"/>
                </a:ext>
              </a:extLst>
            </p:cNvPr>
            <p:cNvSpPr/>
            <p:nvPr/>
          </p:nvSpPr>
          <p:spPr>
            <a:xfrm>
              <a:off x="1910712" y="3978188"/>
              <a:ext cx="92548" cy="105670"/>
            </a:xfrm>
            <a:custGeom>
              <a:avLst/>
              <a:gdLst/>
              <a:ahLst/>
              <a:cxnLst/>
              <a:rect l="l" t="t" r="r" b="b"/>
              <a:pathLst>
                <a:path w="134" h="153" extrusionOk="0">
                  <a:moveTo>
                    <a:pt x="49" y="132"/>
                  </a:moveTo>
                  <a:lnTo>
                    <a:pt x="4" y="51"/>
                  </a:lnTo>
                  <a:cubicBezTo>
                    <a:pt x="-2" y="40"/>
                    <a:pt x="-2" y="29"/>
                    <a:pt x="4" y="25"/>
                  </a:cubicBezTo>
                  <a:lnTo>
                    <a:pt x="38" y="1"/>
                  </a:lnTo>
                  <a:cubicBezTo>
                    <a:pt x="44" y="-3"/>
                    <a:pt x="54" y="1"/>
                    <a:pt x="63" y="11"/>
                  </a:cubicBezTo>
                  <a:lnTo>
                    <a:pt x="123" y="81"/>
                  </a:lnTo>
                  <a:cubicBezTo>
                    <a:pt x="134" y="94"/>
                    <a:pt x="137" y="111"/>
                    <a:pt x="130" y="116"/>
                  </a:cubicBezTo>
                  <a:lnTo>
                    <a:pt x="80" y="151"/>
                  </a:lnTo>
                  <a:cubicBezTo>
                    <a:pt x="72" y="156"/>
                    <a:pt x="57" y="147"/>
                    <a:pt x="49" y="132"/>
                  </a:cubicBezTo>
                  <a:close/>
                </a:path>
              </a:pathLst>
            </a:custGeom>
            <a:solidFill>
              <a:schemeClr val="accent1"/>
            </a:solidFill>
            <a:ln>
              <a:noFill/>
            </a:ln>
          </p:spPr>
          <p:txBody>
            <a:bodyPr spcFirstLastPara="1" wrap="square" lIns="90000" tIns="10075" rIns="90000" bIns="10075"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105" name="Google Shape;2030;p40">
              <a:extLst>
                <a:ext uri="{FF2B5EF4-FFF2-40B4-BE49-F238E27FC236}">
                  <a16:creationId xmlns:a16="http://schemas.microsoft.com/office/drawing/2014/main" id="{B86351CD-6A1E-2CF1-9B19-F51E648694E5}"/>
                </a:ext>
              </a:extLst>
            </p:cNvPr>
            <p:cNvSpPr/>
            <p:nvPr/>
          </p:nvSpPr>
          <p:spPr>
            <a:xfrm>
              <a:off x="2066109" y="4226823"/>
              <a:ext cx="139512" cy="134677"/>
            </a:xfrm>
            <a:custGeom>
              <a:avLst/>
              <a:gdLst/>
              <a:ahLst/>
              <a:cxnLst/>
              <a:rect l="l" t="t" r="r" b="b"/>
              <a:pathLst>
                <a:path w="202" h="195" extrusionOk="0">
                  <a:moveTo>
                    <a:pt x="8" y="125"/>
                  </a:moveTo>
                  <a:lnTo>
                    <a:pt x="78" y="188"/>
                  </a:lnTo>
                  <a:cubicBezTo>
                    <a:pt x="88" y="197"/>
                    <a:pt x="103" y="197"/>
                    <a:pt x="116" y="189"/>
                  </a:cubicBezTo>
                  <a:lnTo>
                    <a:pt x="188" y="138"/>
                  </a:lnTo>
                  <a:cubicBezTo>
                    <a:pt x="200" y="130"/>
                    <a:pt x="205" y="115"/>
                    <a:pt x="200" y="102"/>
                  </a:cubicBezTo>
                  <a:lnTo>
                    <a:pt x="165" y="15"/>
                  </a:lnTo>
                  <a:cubicBezTo>
                    <a:pt x="158" y="-1"/>
                    <a:pt x="137" y="-5"/>
                    <a:pt x="121" y="6"/>
                  </a:cubicBezTo>
                  <a:lnTo>
                    <a:pt x="15" y="80"/>
                  </a:lnTo>
                  <a:cubicBezTo>
                    <a:pt x="-2" y="91"/>
                    <a:pt x="-5" y="113"/>
                    <a:pt x="8" y="125"/>
                  </a:cubicBezTo>
                  <a:close/>
                </a:path>
              </a:pathLst>
            </a:custGeom>
            <a:solidFill>
              <a:schemeClr val="accent3"/>
            </a:solidFill>
            <a:ln>
              <a:noFill/>
            </a:ln>
          </p:spPr>
          <p:txBody>
            <a:bodyPr spcFirstLastPara="1" wrap="square" lIns="90000" tIns="25200" rIns="90000" bIns="2520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106" name="Google Shape;2031;p40">
              <a:extLst>
                <a:ext uri="{FF2B5EF4-FFF2-40B4-BE49-F238E27FC236}">
                  <a16:creationId xmlns:a16="http://schemas.microsoft.com/office/drawing/2014/main" id="{BC997FF4-F552-2A5B-FB14-995EBC3348D4}"/>
                </a:ext>
              </a:extLst>
            </p:cNvPr>
            <p:cNvSpPr/>
            <p:nvPr/>
          </p:nvSpPr>
          <p:spPr>
            <a:xfrm>
              <a:off x="2079922" y="4235111"/>
              <a:ext cx="115339" cy="120174"/>
            </a:xfrm>
            <a:custGeom>
              <a:avLst/>
              <a:gdLst/>
              <a:ahLst/>
              <a:cxnLst/>
              <a:rect l="l" t="t" r="r" b="b"/>
              <a:pathLst>
                <a:path w="167" h="174" extrusionOk="0">
                  <a:moveTo>
                    <a:pt x="9" y="98"/>
                  </a:moveTo>
                  <a:lnTo>
                    <a:pt x="74" y="165"/>
                  </a:lnTo>
                  <a:cubicBezTo>
                    <a:pt x="83" y="174"/>
                    <a:pt x="96" y="176"/>
                    <a:pt x="105" y="170"/>
                  </a:cubicBezTo>
                  <a:lnTo>
                    <a:pt x="159" y="133"/>
                  </a:lnTo>
                  <a:cubicBezTo>
                    <a:pt x="168" y="127"/>
                    <a:pt x="170" y="114"/>
                    <a:pt x="164" y="102"/>
                  </a:cubicBezTo>
                  <a:lnTo>
                    <a:pt x="124" y="18"/>
                  </a:lnTo>
                  <a:cubicBezTo>
                    <a:pt x="117" y="2"/>
                    <a:pt x="99" y="-5"/>
                    <a:pt x="87" y="4"/>
                  </a:cubicBezTo>
                  <a:lnTo>
                    <a:pt x="9" y="58"/>
                  </a:lnTo>
                  <a:cubicBezTo>
                    <a:pt x="-3" y="66"/>
                    <a:pt x="-3" y="86"/>
                    <a:pt x="9" y="98"/>
                  </a:cubicBezTo>
                  <a:close/>
                </a:path>
              </a:pathLst>
            </a:custGeom>
            <a:solidFill>
              <a:schemeClr val="accent2"/>
            </a:solidFill>
            <a:ln>
              <a:noFill/>
            </a:ln>
          </p:spPr>
          <p:txBody>
            <a:bodyPr spcFirstLastPara="1" wrap="square" lIns="90000" tIns="17625" rIns="90000" bIns="17625"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107" name="Google Shape;2032;p40">
              <a:extLst>
                <a:ext uri="{FF2B5EF4-FFF2-40B4-BE49-F238E27FC236}">
                  <a16:creationId xmlns:a16="http://schemas.microsoft.com/office/drawing/2014/main" id="{EE4B6E96-4231-A349-BA53-8D9B659B4FD0}"/>
                </a:ext>
              </a:extLst>
            </p:cNvPr>
            <p:cNvSpPr/>
            <p:nvPr/>
          </p:nvSpPr>
          <p:spPr>
            <a:xfrm>
              <a:off x="2092354" y="4243399"/>
              <a:ext cx="93238" cy="105670"/>
            </a:xfrm>
            <a:custGeom>
              <a:avLst/>
              <a:gdLst/>
              <a:ahLst/>
              <a:cxnLst/>
              <a:rect l="l" t="t" r="r" b="b"/>
              <a:pathLst>
                <a:path w="135" h="153" extrusionOk="0">
                  <a:moveTo>
                    <a:pt x="12" y="72"/>
                  </a:moveTo>
                  <a:lnTo>
                    <a:pt x="72" y="142"/>
                  </a:lnTo>
                  <a:cubicBezTo>
                    <a:pt x="81" y="151"/>
                    <a:pt x="91" y="155"/>
                    <a:pt x="97" y="151"/>
                  </a:cubicBezTo>
                  <a:lnTo>
                    <a:pt x="131" y="127"/>
                  </a:lnTo>
                  <a:cubicBezTo>
                    <a:pt x="137" y="124"/>
                    <a:pt x="136" y="112"/>
                    <a:pt x="130" y="101"/>
                  </a:cubicBezTo>
                  <a:lnTo>
                    <a:pt x="86" y="20"/>
                  </a:lnTo>
                  <a:cubicBezTo>
                    <a:pt x="78" y="5"/>
                    <a:pt x="63" y="-4"/>
                    <a:pt x="55" y="1"/>
                  </a:cubicBezTo>
                  <a:lnTo>
                    <a:pt x="5" y="36"/>
                  </a:lnTo>
                  <a:cubicBezTo>
                    <a:pt x="-3" y="42"/>
                    <a:pt x="0" y="59"/>
                    <a:pt x="12" y="72"/>
                  </a:cubicBezTo>
                  <a:close/>
                </a:path>
              </a:pathLst>
            </a:custGeom>
            <a:solidFill>
              <a:schemeClr val="accent1"/>
            </a:solidFill>
            <a:ln>
              <a:noFill/>
            </a:ln>
          </p:spPr>
          <p:txBody>
            <a:bodyPr spcFirstLastPara="1" wrap="square" lIns="90000" tIns="10075" rIns="90000" bIns="10075"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grpSp>
      <p:grpSp>
        <p:nvGrpSpPr>
          <p:cNvPr id="108" name="Google Shape;1945;p39">
            <a:extLst>
              <a:ext uri="{FF2B5EF4-FFF2-40B4-BE49-F238E27FC236}">
                <a16:creationId xmlns:a16="http://schemas.microsoft.com/office/drawing/2014/main" id="{4656468B-3A02-96E8-3730-4189B5D6B01A}"/>
              </a:ext>
            </a:extLst>
          </p:cNvPr>
          <p:cNvGrpSpPr/>
          <p:nvPr/>
        </p:nvGrpSpPr>
        <p:grpSpPr>
          <a:xfrm rot="10438631">
            <a:off x="6920922" y="-2669454"/>
            <a:ext cx="2689862" cy="2612857"/>
            <a:chOff x="-916554" y="3223569"/>
            <a:chExt cx="2689833" cy="2612830"/>
          </a:xfrm>
        </p:grpSpPr>
        <p:sp>
          <p:nvSpPr>
            <p:cNvPr id="109" name="Google Shape;1946;p39">
              <a:extLst>
                <a:ext uri="{FF2B5EF4-FFF2-40B4-BE49-F238E27FC236}">
                  <a16:creationId xmlns:a16="http://schemas.microsoft.com/office/drawing/2014/main" id="{2136E364-BE92-AF7E-4B9D-68B926865852}"/>
                </a:ext>
              </a:extLst>
            </p:cNvPr>
            <p:cNvSpPr/>
            <p:nvPr/>
          </p:nvSpPr>
          <p:spPr>
            <a:xfrm rot="6331355">
              <a:off x="-620750" y="3425544"/>
              <a:ext cx="2098226" cy="2208879"/>
            </a:xfrm>
            <a:custGeom>
              <a:avLst/>
              <a:gdLst/>
              <a:ahLst/>
              <a:cxnLst/>
              <a:rect l="l" t="t" r="r" b="b"/>
              <a:pathLst>
                <a:path w="2010" h="2116" extrusionOk="0">
                  <a:moveTo>
                    <a:pt x="1990" y="1515"/>
                  </a:moveTo>
                  <a:lnTo>
                    <a:pt x="1295" y="2103"/>
                  </a:lnTo>
                  <a:cubicBezTo>
                    <a:pt x="1271" y="2123"/>
                    <a:pt x="1235" y="2120"/>
                    <a:pt x="1214" y="2096"/>
                  </a:cubicBezTo>
                  <a:lnTo>
                    <a:pt x="13" y="682"/>
                  </a:lnTo>
                  <a:cubicBezTo>
                    <a:pt x="-7" y="658"/>
                    <a:pt x="-4" y="622"/>
                    <a:pt x="20" y="601"/>
                  </a:cubicBezTo>
                  <a:lnTo>
                    <a:pt x="714" y="13"/>
                  </a:lnTo>
                  <a:cubicBezTo>
                    <a:pt x="738" y="-7"/>
                    <a:pt x="775" y="-4"/>
                    <a:pt x="795" y="20"/>
                  </a:cubicBezTo>
                  <a:lnTo>
                    <a:pt x="1996" y="1434"/>
                  </a:lnTo>
                  <a:cubicBezTo>
                    <a:pt x="2017" y="1458"/>
                    <a:pt x="2014" y="1494"/>
                    <a:pt x="1990" y="1515"/>
                  </a:cubicBez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110" name="Google Shape;1947;p39">
              <a:extLst>
                <a:ext uri="{FF2B5EF4-FFF2-40B4-BE49-F238E27FC236}">
                  <a16:creationId xmlns:a16="http://schemas.microsoft.com/office/drawing/2014/main" id="{3A67362F-1CD1-06A9-8DF8-76AF402657B0}"/>
                </a:ext>
              </a:extLst>
            </p:cNvPr>
            <p:cNvSpPr/>
            <p:nvPr/>
          </p:nvSpPr>
          <p:spPr>
            <a:xfrm rot="6331355">
              <a:off x="-579535" y="3465874"/>
              <a:ext cx="2016802" cy="2128499"/>
            </a:xfrm>
            <a:custGeom>
              <a:avLst/>
              <a:gdLst/>
              <a:ahLst/>
              <a:cxnLst/>
              <a:rect l="l" t="t" r="r" b="b"/>
              <a:pathLst>
                <a:path w="1932" h="2039" extrusionOk="0">
                  <a:moveTo>
                    <a:pt x="1912" y="1475"/>
                  </a:moveTo>
                  <a:lnTo>
                    <a:pt x="1261" y="2026"/>
                  </a:lnTo>
                  <a:cubicBezTo>
                    <a:pt x="1238" y="2046"/>
                    <a:pt x="1203" y="2043"/>
                    <a:pt x="1184" y="2020"/>
                  </a:cubicBezTo>
                  <a:lnTo>
                    <a:pt x="13" y="642"/>
                  </a:lnTo>
                  <a:cubicBezTo>
                    <a:pt x="-7" y="619"/>
                    <a:pt x="-4" y="585"/>
                    <a:pt x="19" y="565"/>
                  </a:cubicBezTo>
                  <a:lnTo>
                    <a:pt x="671" y="14"/>
                  </a:lnTo>
                  <a:cubicBezTo>
                    <a:pt x="694" y="-6"/>
                    <a:pt x="728" y="-3"/>
                    <a:pt x="748" y="20"/>
                  </a:cubicBezTo>
                  <a:lnTo>
                    <a:pt x="1918" y="1398"/>
                  </a:lnTo>
                  <a:cubicBezTo>
                    <a:pt x="1938" y="1421"/>
                    <a:pt x="1935" y="1455"/>
                    <a:pt x="1912" y="1475"/>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r" defTabSz="914400" rtl="1" eaLnBrk="1" latinLnBrk="0" hangingPunct="1">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111" name="Google Shape;1948;p39">
              <a:extLst>
                <a:ext uri="{FF2B5EF4-FFF2-40B4-BE49-F238E27FC236}">
                  <a16:creationId xmlns:a16="http://schemas.microsoft.com/office/drawing/2014/main" id="{8FB4634F-3013-0809-7981-23C2F9EDBB6A}"/>
                </a:ext>
              </a:extLst>
            </p:cNvPr>
            <p:cNvSpPr/>
            <p:nvPr/>
          </p:nvSpPr>
          <p:spPr>
            <a:xfrm rot="6331355">
              <a:off x="508878" y="3588018"/>
              <a:ext cx="419645" cy="1466670"/>
            </a:xfrm>
            <a:custGeom>
              <a:avLst/>
              <a:gdLst/>
              <a:ahLst/>
              <a:cxnLst/>
              <a:rect l="l" t="t" r="r" b="b"/>
              <a:pathLst>
                <a:path w="402" h="1405" extrusionOk="0">
                  <a:moveTo>
                    <a:pt x="250" y="1405"/>
                  </a:moveTo>
                  <a:cubicBezTo>
                    <a:pt x="250" y="1405"/>
                    <a:pt x="693" y="921"/>
                    <a:pt x="67" y="0"/>
                  </a:cubicBezTo>
                  <a:cubicBezTo>
                    <a:pt x="67" y="0"/>
                    <a:pt x="301" y="802"/>
                    <a:pt x="0" y="1109"/>
                  </a:cubicBezTo>
                  <a:lnTo>
                    <a:pt x="250" y="1405"/>
                  </a:lnTo>
                  <a:close/>
                </a:path>
              </a:pathLst>
            </a:custGeom>
            <a:solidFill>
              <a:srgbClr val="FFFFFF">
                <a:alpha val="2089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112" name="Google Shape;1949;p39">
              <a:extLst>
                <a:ext uri="{FF2B5EF4-FFF2-40B4-BE49-F238E27FC236}">
                  <a16:creationId xmlns:a16="http://schemas.microsoft.com/office/drawing/2014/main" id="{51175895-9ECF-8FA8-4E0F-6E7D952A5E45}"/>
                </a:ext>
              </a:extLst>
            </p:cNvPr>
            <p:cNvSpPr/>
            <p:nvPr/>
          </p:nvSpPr>
          <p:spPr>
            <a:xfrm rot="6331355">
              <a:off x="-182210" y="4038266"/>
              <a:ext cx="557439" cy="1672317"/>
            </a:xfrm>
            <a:custGeom>
              <a:avLst/>
              <a:gdLst/>
              <a:ahLst/>
              <a:cxnLst/>
              <a:rect l="l" t="t" r="r" b="b"/>
              <a:pathLst>
                <a:path w="534" h="1602" extrusionOk="0">
                  <a:moveTo>
                    <a:pt x="326" y="384"/>
                  </a:moveTo>
                  <a:lnTo>
                    <a:pt x="534" y="1272"/>
                  </a:lnTo>
                  <a:lnTo>
                    <a:pt x="159" y="1589"/>
                  </a:lnTo>
                  <a:cubicBezTo>
                    <a:pt x="136" y="1609"/>
                    <a:pt x="101" y="1606"/>
                    <a:pt x="82" y="1583"/>
                  </a:cubicBezTo>
                  <a:lnTo>
                    <a:pt x="0" y="1487"/>
                  </a:lnTo>
                  <a:lnTo>
                    <a:pt x="0" y="0"/>
                  </a:lnTo>
                  <a:lnTo>
                    <a:pt x="326" y="384"/>
                  </a:lnTo>
                  <a:close/>
                </a:path>
              </a:pathLst>
            </a:custGeom>
            <a:solidFill>
              <a:srgbClr val="FFFFFF">
                <a:alpha val="2089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113" name="Google Shape;1950;p39">
              <a:extLst>
                <a:ext uri="{FF2B5EF4-FFF2-40B4-BE49-F238E27FC236}">
                  <a16:creationId xmlns:a16="http://schemas.microsoft.com/office/drawing/2014/main" id="{6A9EF38E-5246-9673-948B-F6A4671D42FD}"/>
                </a:ext>
              </a:extLst>
            </p:cNvPr>
            <p:cNvSpPr/>
            <p:nvPr/>
          </p:nvSpPr>
          <p:spPr>
            <a:xfrm rot="6331355">
              <a:off x="881171" y="3868790"/>
              <a:ext cx="227569" cy="226525"/>
            </a:xfrm>
            <a:custGeom>
              <a:avLst/>
              <a:gdLst/>
              <a:ahLst/>
              <a:cxnLst/>
              <a:rect l="l" t="t" r="r" b="b"/>
              <a:pathLst>
                <a:path w="218" h="217" extrusionOk="0">
                  <a:moveTo>
                    <a:pt x="213" y="78"/>
                  </a:moveTo>
                  <a:cubicBezTo>
                    <a:pt x="231" y="135"/>
                    <a:pt x="198" y="196"/>
                    <a:pt x="140" y="213"/>
                  </a:cubicBezTo>
                  <a:cubicBezTo>
                    <a:pt x="82" y="230"/>
                    <a:pt x="22" y="197"/>
                    <a:pt x="5" y="140"/>
                  </a:cubicBezTo>
                  <a:cubicBezTo>
                    <a:pt x="-12" y="82"/>
                    <a:pt x="21" y="22"/>
                    <a:pt x="78" y="5"/>
                  </a:cubicBezTo>
                  <a:cubicBezTo>
                    <a:pt x="136" y="-12"/>
                    <a:pt x="196" y="20"/>
                    <a:pt x="213" y="78"/>
                  </a:cubicBezTo>
                  <a:close/>
                </a:path>
              </a:pathLst>
            </a:custGeom>
            <a:solidFill>
              <a:schemeClr val="lt2"/>
            </a:solidFill>
            <a:ln>
              <a:noFill/>
            </a:ln>
          </p:spPr>
          <p:txBody>
            <a:bodyPr spcFirstLastPara="1" wrap="square" lIns="90000" tIns="33100" rIns="90000" bIns="3310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114" name="Google Shape;1951;p39">
              <a:extLst>
                <a:ext uri="{FF2B5EF4-FFF2-40B4-BE49-F238E27FC236}">
                  <a16:creationId xmlns:a16="http://schemas.microsoft.com/office/drawing/2014/main" id="{EBF8DA39-96FB-3574-B2D2-B2192120DD5A}"/>
                </a:ext>
              </a:extLst>
            </p:cNvPr>
            <p:cNvSpPr/>
            <p:nvPr/>
          </p:nvSpPr>
          <p:spPr>
            <a:xfrm rot="6331355">
              <a:off x="894239" y="3881699"/>
              <a:ext cx="200428" cy="200428"/>
            </a:xfrm>
            <a:custGeom>
              <a:avLst/>
              <a:gdLst/>
              <a:ahLst/>
              <a:cxnLst/>
              <a:rect l="l" t="t" r="r" b="b"/>
              <a:pathLst>
                <a:path w="192" h="192" extrusionOk="0">
                  <a:moveTo>
                    <a:pt x="188" y="69"/>
                  </a:moveTo>
                  <a:cubicBezTo>
                    <a:pt x="203" y="119"/>
                    <a:pt x="174" y="172"/>
                    <a:pt x="123" y="188"/>
                  </a:cubicBezTo>
                  <a:cubicBezTo>
                    <a:pt x="72" y="203"/>
                    <a:pt x="19" y="174"/>
                    <a:pt x="4" y="123"/>
                  </a:cubicBezTo>
                  <a:cubicBezTo>
                    <a:pt x="-11" y="72"/>
                    <a:pt x="18" y="19"/>
                    <a:pt x="69" y="4"/>
                  </a:cubicBezTo>
                  <a:cubicBezTo>
                    <a:pt x="120" y="-11"/>
                    <a:pt x="173" y="18"/>
                    <a:pt x="188" y="69"/>
                  </a:cubicBezTo>
                  <a:close/>
                </a:path>
              </a:pathLst>
            </a:custGeom>
            <a:solidFill>
              <a:schemeClr val="dk2"/>
            </a:solidFill>
            <a:ln>
              <a:noFill/>
            </a:ln>
          </p:spPr>
          <p:txBody>
            <a:bodyPr spcFirstLastPara="1" wrap="square" lIns="90000" tIns="24100" rIns="90000" bIns="2410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115" name="Google Shape;1952;p39">
              <a:extLst>
                <a:ext uri="{FF2B5EF4-FFF2-40B4-BE49-F238E27FC236}">
                  <a16:creationId xmlns:a16="http://schemas.microsoft.com/office/drawing/2014/main" id="{35AEDF18-1B2E-F4B4-B6C1-3DABA7B4EE33}"/>
                </a:ext>
              </a:extLst>
            </p:cNvPr>
            <p:cNvSpPr/>
            <p:nvPr/>
          </p:nvSpPr>
          <p:spPr>
            <a:xfrm rot="6331355">
              <a:off x="908695" y="3896434"/>
              <a:ext cx="172242" cy="172242"/>
            </a:xfrm>
            <a:custGeom>
              <a:avLst/>
              <a:gdLst/>
              <a:ahLst/>
              <a:cxnLst/>
              <a:rect l="l" t="t" r="r" b="b"/>
              <a:pathLst>
                <a:path w="165" h="165" extrusionOk="0">
                  <a:moveTo>
                    <a:pt x="161" y="59"/>
                  </a:moveTo>
                  <a:cubicBezTo>
                    <a:pt x="174" y="103"/>
                    <a:pt x="149" y="149"/>
                    <a:pt x="105" y="162"/>
                  </a:cubicBezTo>
                  <a:cubicBezTo>
                    <a:pt x="62" y="175"/>
                    <a:pt x="16" y="150"/>
                    <a:pt x="3" y="106"/>
                  </a:cubicBezTo>
                  <a:cubicBezTo>
                    <a:pt x="-10" y="62"/>
                    <a:pt x="15" y="17"/>
                    <a:pt x="59" y="4"/>
                  </a:cubicBezTo>
                  <a:cubicBezTo>
                    <a:pt x="102" y="-9"/>
                    <a:pt x="148" y="16"/>
                    <a:pt x="161" y="59"/>
                  </a:cubicBezTo>
                  <a:close/>
                </a:path>
              </a:pathLst>
            </a:custGeom>
            <a:solidFill>
              <a:srgbClr val="F7AD3A"/>
            </a:solidFill>
            <a:ln>
              <a:noFill/>
            </a:ln>
          </p:spPr>
          <p:txBody>
            <a:bodyPr spcFirstLastPara="1" wrap="square" lIns="90000" tIns="14400" rIns="90000" bIns="1440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116" name="Google Shape;1953;p39">
              <a:extLst>
                <a:ext uri="{FF2B5EF4-FFF2-40B4-BE49-F238E27FC236}">
                  <a16:creationId xmlns:a16="http://schemas.microsoft.com/office/drawing/2014/main" id="{3F88E5CF-F1A6-82D3-0F8F-CC015E6E8757}"/>
                </a:ext>
              </a:extLst>
            </p:cNvPr>
            <p:cNvSpPr/>
            <p:nvPr/>
          </p:nvSpPr>
          <p:spPr>
            <a:xfrm rot="6331355">
              <a:off x="886811" y="3944174"/>
              <a:ext cx="213998" cy="76204"/>
            </a:xfrm>
            <a:custGeom>
              <a:avLst/>
              <a:gdLst/>
              <a:ahLst/>
              <a:cxnLst/>
              <a:rect l="l" t="t" r="r" b="b"/>
              <a:pathLst>
                <a:path w="205" h="73" extrusionOk="0">
                  <a:moveTo>
                    <a:pt x="205" y="13"/>
                  </a:moveTo>
                  <a:lnTo>
                    <a:pt x="4" y="73"/>
                  </a:lnTo>
                  <a:lnTo>
                    <a:pt x="0" y="60"/>
                  </a:lnTo>
                  <a:lnTo>
                    <a:pt x="201" y="0"/>
                  </a:lnTo>
                  <a:lnTo>
                    <a:pt x="205" y="13"/>
                  </a:lnTo>
                  <a:close/>
                </a:path>
              </a:pathLst>
            </a:custGeom>
            <a:solidFill>
              <a:schemeClr val="l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117" name="Google Shape;1954;p39">
              <a:extLst>
                <a:ext uri="{FF2B5EF4-FFF2-40B4-BE49-F238E27FC236}">
                  <a16:creationId xmlns:a16="http://schemas.microsoft.com/office/drawing/2014/main" id="{0C1E0778-AB10-167F-5A64-1B2F8808DCE1}"/>
                </a:ext>
              </a:extLst>
            </p:cNvPr>
            <p:cNvSpPr/>
            <p:nvPr/>
          </p:nvSpPr>
          <p:spPr>
            <a:xfrm rot="6331355">
              <a:off x="893571" y="3950102"/>
              <a:ext cx="194164" cy="63678"/>
            </a:xfrm>
            <a:custGeom>
              <a:avLst/>
              <a:gdLst/>
              <a:ahLst/>
              <a:cxnLst/>
              <a:rect l="l" t="t" r="r" b="b"/>
              <a:pathLst>
                <a:path w="186" h="61" extrusionOk="0">
                  <a:moveTo>
                    <a:pt x="185" y="0"/>
                  </a:moveTo>
                  <a:cubicBezTo>
                    <a:pt x="185" y="3"/>
                    <a:pt x="186" y="5"/>
                    <a:pt x="186" y="7"/>
                  </a:cubicBezTo>
                  <a:lnTo>
                    <a:pt x="3" y="61"/>
                  </a:lnTo>
                  <a:cubicBezTo>
                    <a:pt x="2" y="59"/>
                    <a:pt x="1" y="57"/>
                    <a:pt x="0" y="55"/>
                  </a:cubicBezTo>
                  <a:lnTo>
                    <a:pt x="185" y="0"/>
                  </a:lnTo>
                  <a:close/>
                </a:path>
              </a:pathLst>
            </a:custGeom>
            <a:solidFill>
              <a:srgbClr val="FFFFFF">
                <a:alpha val="20890"/>
              </a:srgbClr>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118" name="Google Shape;1955;p39">
              <a:extLst>
                <a:ext uri="{FF2B5EF4-FFF2-40B4-BE49-F238E27FC236}">
                  <a16:creationId xmlns:a16="http://schemas.microsoft.com/office/drawing/2014/main" id="{46CD912B-D144-A269-D01D-50905845D78E}"/>
                </a:ext>
              </a:extLst>
            </p:cNvPr>
            <p:cNvSpPr/>
            <p:nvPr/>
          </p:nvSpPr>
          <p:spPr>
            <a:xfrm rot="6331355">
              <a:off x="809850" y="3883295"/>
              <a:ext cx="257842" cy="243227"/>
            </a:xfrm>
            <a:custGeom>
              <a:avLst/>
              <a:gdLst/>
              <a:ahLst/>
              <a:cxnLst/>
              <a:rect l="l" t="t" r="r" b="b"/>
              <a:pathLst>
                <a:path w="247" h="233" extrusionOk="0">
                  <a:moveTo>
                    <a:pt x="241" y="60"/>
                  </a:moveTo>
                  <a:cubicBezTo>
                    <a:pt x="262" y="132"/>
                    <a:pt x="221" y="206"/>
                    <a:pt x="150" y="228"/>
                  </a:cubicBezTo>
                  <a:cubicBezTo>
                    <a:pt x="92" y="245"/>
                    <a:pt x="31" y="221"/>
                    <a:pt x="0" y="173"/>
                  </a:cubicBezTo>
                  <a:cubicBezTo>
                    <a:pt x="33" y="204"/>
                    <a:pt x="82" y="217"/>
                    <a:pt x="129" y="203"/>
                  </a:cubicBezTo>
                  <a:cubicBezTo>
                    <a:pt x="201" y="182"/>
                    <a:pt x="241" y="107"/>
                    <a:pt x="220" y="36"/>
                  </a:cubicBezTo>
                  <a:cubicBezTo>
                    <a:pt x="216" y="23"/>
                    <a:pt x="211" y="11"/>
                    <a:pt x="203" y="0"/>
                  </a:cubicBezTo>
                  <a:cubicBezTo>
                    <a:pt x="221" y="16"/>
                    <a:pt x="234" y="37"/>
                    <a:pt x="241" y="60"/>
                  </a:cubicBezTo>
                  <a:close/>
                </a:path>
              </a:pathLst>
            </a:custGeom>
            <a:solidFill>
              <a:schemeClr val="accent3"/>
            </a:solidFill>
            <a:ln>
              <a:noFill/>
            </a:ln>
          </p:spPr>
          <p:txBody>
            <a:bodyPr spcFirstLastPara="1" wrap="square" lIns="90000" tIns="38875" rIns="90000" bIns="38875"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119" name="Google Shape;1956;p39">
              <a:extLst>
                <a:ext uri="{FF2B5EF4-FFF2-40B4-BE49-F238E27FC236}">
                  <a16:creationId xmlns:a16="http://schemas.microsoft.com/office/drawing/2014/main" id="{7A0EE8C7-BE1A-9CBC-300A-91C4032D617F}"/>
                </a:ext>
              </a:extLst>
            </p:cNvPr>
            <p:cNvSpPr/>
            <p:nvPr/>
          </p:nvSpPr>
          <p:spPr>
            <a:xfrm rot="6331355">
              <a:off x="933516" y="3864534"/>
              <a:ext cx="212954" cy="199384"/>
            </a:xfrm>
            <a:custGeom>
              <a:avLst/>
              <a:gdLst/>
              <a:ahLst/>
              <a:cxnLst/>
              <a:rect l="l" t="t" r="r" b="b"/>
              <a:pathLst>
                <a:path w="204" h="191" extrusionOk="0">
                  <a:moveTo>
                    <a:pt x="5" y="142"/>
                  </a:moveTo>
                  <a:cubicBezTo>
                    <a:pt x="-12" y="83"/>
                    <a:pt x="21" y="22"/>
                    <a:pt x="80" y="5"/>
                  </a:cubicBezTo>
                  <a:cubicBezTo>
                    <a:pt x="128" y="-10"/>
                    <a:pt x="178" y="10"/>
                    <a:pt x="204" y="50"/>
                  </a:cubicBezTo>
                  <a:cubicBezTo>
                    <a:pt x="176" y="24"/>
                    <a:pt x="136" y="13"/>
                    <a:pt x="97" y="25"/>
                  </a:cubicBezTo>
                  <a:cubicBezTo>
                    <a:pt x="38" y="42"/>
                    <a:pt x="5" y="104"/>
                    <a:pt x="22" y="162"/>
                  </a:cubicBezTo>
                  <a:cubicBezTo>
                    <a:pt x="25" y="173"/>
                    <a:pt x="30" y="183"/>
                    <a:pt x="36" y="191"/>
                  </a:cubicBezTo>
                  <a:cubicBezTo>
                    <a:pt x="22" y="178"/>
                    <a:pt x="11" y="162"/>
                    <a:pt x="5" y="142"/>
                  </a:cubicBezTo>
                  <a:close/>
                </a:path>
              </a:pathLst>
            </a:custGeom>
            <a:solidFill>
              <a:srgbClr val="FFFFFF">
                <a:alpha val="20890"/>
              </a:srgbClr>
            </a:solidFill>
            <a:ln>
              <a:noFill/>
            </a:ln>
          </p:spPr>
          <p:txBody>
            <a:bodyPr spcFirstLastPara="1" wrap="square" lIns="90000" tIns="23750" rIns="90000" bIns="2375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120" name="Google Shape;1957;p39">
              <a:extLst>
                <a:ext uri="{FF2B5EF4-FFF2-40B4-BE49-F238E27FC236}">
                  <a16:creationId xmlns:a16="http://schemas.microsoft.com/office/drawing/2014/main" id="{FD3C48F1-C794-F536-FBD2-BAB682F5D091}"/>
                </a:ext>
              </a:extLst>
            </p:cNvPr>
            <p:cNvSpPr/>
            <p:nvPr/>
          </p:nvSpPr>
          <p:spPr>
            <a:xfrm rot="6331355">
              <a:off x="1098158" y="4339671"/>
              <a:ext cx="227569" cy="226525"/>
            </a:xfrm>
            <a:custGeom>
              <a:avLst/>
              <a:gdLst/>
              <a:ahLst/>
              <a:cxnLst/>
              <a:rect l="l" t="t" r="r" b="b"/>
              <a:pathLst>
                <a:path w="218" h="217" extrusionOk="0">
                  <a:moveTo>
                    <a:pt x="83" y="214"/>
                  </a:moveTo>
                  <a:cubicBezTo>
                    <a:pt x="25" y="200"/>
                    <a:pt x="-11" y="141"/>
                    <a:pt x="4" y="83"/>
                  </a:cubicBezTo>
                  <a:cubicBezTo>
                    <a:pt x="18" y="24"/>
                    <a:pt x="77" y="-11"/>
                    <a:pt x="135" y="3"/>
                  </a:cubicBezTo>
                  <a:cubicBezTo>
                    <a:pt x="194" y="18"/>
                    <a:pt x="229" y="77"/>
                    <a:pt x="215" y="135"/>
                  </a:cubicBezTo>
                  <a:cubicBezTo>
                    <a:pt x="200" y="193"/>
                    <a:pt x="141" y="228"/>
                    <a:pt x="83" y="214"/>
                  </a:cubicBezTo>
                  <a:close/>
                </a:path>
              </a:pathLst>
            </a:custGeom>
            <a:solidFill>
              <a:schemeClr val="lt2"/>
            </a:solidFill>
            <a:ln>
              <a:noFill/>
            </a:ln>
          </p:spPr>
          <p:txBody>
            <a:bodyPr spcFirstLastPara="1" wrap="square" lIns="90000" tIns="33100" rIns="90000" bIns="3310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121" name="Google Shape;1958;p39">
              <a:extLst>
                <a:ext uri="{FF2B5EF4-FFF2-40B4-BE49-F238E27FC236}">
                  <a16:creationId xmlns:a16="http://schemas.microsoft.com/office/drawing/2014/main" id="{B5F6D1C4-075F-73E8-65B3-989F280CC592}"/>
                </a:ext>
              </a:extLst>
            </p:cNvPr>
            <p:cNvSpPr/>
            <p:nvPr/>
          </p:nvSpPr>
          <p:spPr>
            <a:xfrm rot="6331355">
              <a:off x="1111226" y="4352580"/>
              <a:ext cx="200428" cy="200428"/>
            </a:xfrm>
            <a:custGeom>
              <a:avLst/>
              <a:gdLst/>
              <a:ahLst/>
              <a:cxnLst/>
              <a:rect l="l" t="t" r="r" b="b"/>
              <a:pathLst>
                <a:path w="192" h="192" extrusionOk="0">
                  <a:moveTo>
                    <a:pt x="73" y="189"/>
                  </a:moveTo>
                  <a:cubicBezTo>
                    <a:pt x="22" y="176"/>
                    <a:pt x="-10" y="124"/>
                    <a:pt x="3" y="73"/>
                  </a:cubicBezTo>
                  <a:cubicBezTo>
                    <a:pt x="16" y="21"/>
                    <a:pt x="68" y="-10"/>
                    <a:pt x="119" y="3"/>
                  </a:cubicBezTo>
                  <a:cubicBezTo>
                    <a:pt x="171" y="15"/>
                    <a:pt x="202" y="67"/>
                    <a:pt x="190" y="119"/>
                  </a:cubicBezTo>
                  <a:cubicBezTo>
                    <a:pt x="177" y="170"/>
                    <a:pt x="125" y="202"/>
                    <a:pt x="73" y="189"/>
                  </a:cubicBezTo>
                  <a:close/>
                </a:path>
              </a:pathLst>
            </a:custGeom>
            <a:solidFill>
              <a:schemeClr val="dk2"/>
            </a:solidFill>
            <a:ln>
              <a:noFill/>
            </a:ln>
          </p:spPr>
          <p:txBody>
            <a:bodyPr spcFirstLastPara="1" wrap="square" lIns="90000" tIns="24100" rIns="90000" bIns="2410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122" name="Google Shape;1959;p39">
              <a:extLst>
                <a:ext uri="{FF2B5EF4-FFF2-40B4-BE49-F238E27FC236}">
                  <a16:creationId xmlns:a16="http://schemas.microsoft.com/office/drawing/2014/main" id="{E65B3BD8-C4BE-7EB8-D1D9-5D431247D85E}"/>
                </a:ext>
              </a:extLst>
            </p:cNvPr>
            <p:cNvSpPr/>
            <p:nvPr/>
          </p:nvSpPr>
          <p:spPr>
            <a:xfrm rot="6331355">
              <a:off x="1125682" y="4367315"/>
              <a:ext cx="172242" cy="172242"/>
            </a:xfrm>
            <a:custGeom>
              <a:avLst/>
              <a:gdLst/>
              <a:ahLst/>
              <a:cxnLst/>
              <a:rect l="l" t="t" r="r" b="b"/>
              <a:pathLst>
                <a:path w="165" h="165" extrusionOk="0">
                  <a:moveTo>
                    <a:pt x="63" y="163"/>
                  </a:moveTo>
                  <a:cubicBezTo>
                    <a:pt x="18" y="152"/>
                    <a:pt x="-9" y="107"/>
                    <a:pt x="2" y="63"/>
                  </a:cubicBezTo>
                  <a:cubicBezTo>
                    <a:pt x="13" y="19"/>
                    <a:pt x="58" y="-8"/>
                    <a:pt x="102" y="3"/>
                  </a:cubicBezTo>
                  <a:cubicBezTo>
                    <a:pt x="146" y="14"/>
                    <a:pt x="173" y="58"/>
                    <a:pt x="162" y="102"/>
                  </a:cubicBezTo>
                  <a:cubicBezTo>
                    <a:pt x="151" y="147"/>
                    <a:pt x="107" y="174"/>
                    <a:pt x="63" y="163"/>
                  </a:cubicBezTo>
                  <a:close/>
                </a:path>
              </a:pathLst>
            </a:custGeom>
            <a:solidFill>
              <a:srgbClr val="F7AD3A"/>
            </a:solidFill>
            <a:ln>
              <a:noFill/>
            </a:ln>
          </p:spPr>
          <p:txBody>
            <a:bodyPr spcFirstLastPara="1" wrap="square" lIns="90000" tIns="14400" rIns="90000" bIns="1440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123" name="Google Shape;1960;p39">
              <a:extLst>
                <a:ext uri="{FF2B5EF4-FFF2-40B4-BE49-F238E27FC236}">
                  <a16:creationId xmlns:a16="http://schemas.microsoft.com/office/drawing/2014/main" id="{95F40F7F-C461-C2CD-12FC-0C8CCED86BCC}"/>
                </a:ext>
              </a:extLst>
            </p:cNvPr>
            <p:cNvSpPr/>
            <p:nvPr/>
          </p:nvSpPr>
          <p:spPr>
            <a:xfrm rot="6331355">
              <a:off x="1179199" y="4344388"/>
              <a:ext cx="65765" cy="216086"/>
            </a:xfrm>
            <a:custGeom>
              <a:avLst/>
              <a:gdLst/>
              <a:ahLst/>
              <a:cxnLst/>
              <a:rect l="l" t="t" r="r" b="b"/>
              <a:pathLst>
                <a:path w="63" h="207" extrusionOk="0">
                  <a:moveTo>
                    <a:pt x="0" y="203"/>
                  </a:moveTo>
                  <a:lnTo>
                    <a:pt x="50" y="0"/>
                  </a:lnTo>
                  <a:lnTo>
                    <a:pt x="63" y="3"/>
                  </a:lnTo>
                  <a:lnTo>
                    <a:pt x="13" y="207"/>
                  </a:lnTo>
                  <a:lnTo>
                    <a:pt x="0" y="203"/>
                  </a:lnTo>
                  <a:close/>
                </a:path>
              </a:pathLst>
            </a:custGeom>
            <a:solidFill>
              <a:schemeClr val="lt2"/>
            </a:solidFill>
            <a:ln>
              <a:noFill/>
            </a:ln>
          </p:spPr>
          <p:txBody>
            <a:bodyPr spcFirstLastPara="1" wrap="square" lIns="90000" tIns="29500" rIns="90000" bIns="2950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124" name="Google Shape;1961;p39">
              <a:extLst>
                <a:ext uri="{FF2B5EF4-FFF2-40B4-BE49-F238E27FC236}">
                  <a16:creationId xmlns:a16="http://schemas.microsoft.com/office/drawing/2014/main" id="{F56BFAA7-619C-606E-08AE-529DF27E786B}"/>
                </a:ext>
              </a:extLst>
            </p:cNvPr>
            <p:cNvSpPr/>
            <p:nvPr/>
          </p:nvSpPr>
          <p:spPr>
            <a:xfrm rot="6331355">
              <a:off x="1186421" y="4350924"/>
              <a:ext cx="54282" cy="196252"/>
            </a:xfrm>
            <a:custGeom>
              <a:avLst/>
              <a:gdLst/>
              <a:ahLst/>
              <a:cxnLst/>
              <a:rect l="l" t="t" r="r" b="b"/>
              <a:pathLst>
                <a:path w="52" h="188" extrusionOk="0">
                  <a:moveTo>
                    <a:pt x="6" y="188"/>
                  </a:moveTo>
                  <a:cubicBezTo>
                    <a:pt x="4" y="187"/>
                    <a:pt x="2" y="186"/>
                    <a:pt x="0" y="186"/>
                  </a:cubicBezTo>
                  <a:lnTo>
                    <a:pt x="46" y="0"/>
                  </a:lnTo>
                  <a:cubicBezTo>
                    <a:pt x="48" y="0"/>
                    <a:pt x="50" y="1"/>
                    <a:pt x="52" y="2"/>
                  </a:cubicBezTo>
                  <a:lnTo>
                    <a:pt x="6" y="188"/>
                  </a:lnTo>
                  <a:close/>
                </a:path>
              </a:pathLst>
            </a:custGeom>
            <a:solidFill>
              <a:srgbClr val="FFFFFF">
                <a:alpha val="20890"/>
              </a:srgbClr>
            </a:solidFill>
            <a:ln>
              <a:noFill/>
            </a:ln>
          </p:spPr>
          <p:txBody>
            <a:bodyPr spcFirstLastPara="1" wrap="square" lIns="90000" tIns="22675" rIns="90000" bIns="22675"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125" name="Google Shape;1962;p39">
              <a:extLst>
                <a:ext uri="{FF2B5EF4-FFF2-40B4-BE49-F238E27FC236}">
                  <a16:creationId xmlns:a16="http://schemas.microsoft.com/office/drawing/2014/main" id="{3AC1297E-ED16-D805-C482-C097624FBD45}"/>
                </a:ext>
              </a:extLst>
            </p:cNvPr>
            <p:cNvSpPr/>
            <p:nvPr/>
          </p:nvSpPr>
          <p:spPr>
            <a:xfrm rot="6331355">
              <a:off x="1026837" y="4354176"/>
              <a:ext cx="257842" cy="243227"/>
            </a:xfrm>
            <a:custGeom>
              <a:avLst/>
              <a:gdLst/>
              <a:ahLst/>
              <a:cxnLst/>
              <a:rect l="l" t="t" r="r" b="b"/>
              <a:pathLst>
                <a:path w="247" h="233" extrusionOk="0">
                  <a:moveTo>
                    <a:pt x="241" y="60"/>
                  </a:moveTo>
                  <a:cubicBezTo>
                    <a:pt x="262" y="132"/>
                    <a:pt x="222" y="206"/>
                    <a:pt x="150" y="227"/>
                  </a:cubicBezTo>
                  <a:cubicBezTo>
                    <a:pt x="92" y="245"/>
                    <a:pt x="31" y="221"/>
                    <a:pt x="0" y="173"/>
                  </a:cubicBezTo>
                  <a:cubicBezTo>
                    <a:pt x="33" y="204"/>
                    <a:pt x="82" y="217"/>
                    <a:pt x="129" y="203"/>
                  </a:cubicBezTo>
                  <a:cubicBezTo>
                    <a:pt x="201" y="182"/>
                    <a:pt x="241" y="107"/>
                    <a:pt x="220" y="36"/>
                  </a:cubicBezTo>
                  <a:cubicBezTo>
                    <a:pt x="216" y="23"/>
                    <a:pt x="211" y="11"/>
                    <a:pt x="204" y="0"/>
                  </a:cubicBezTo>
                  <a:cubicBezTo>
                    <a:pt x="221" y="16"/>
                    <a:pt x="234" y="36"/>
                    <a:pt x="241" y="60"/>
                  </a:cubicBezTo>
                  <a:close/>
                </a:path>
              </a:pathLst>
            </a:custGeom>
            <a:solidFill>
              <a:schemeClr val="accent3"/>
            </a:solidFill>
            <a:ln>
              <a:noFill/>
            </a:ln>
          </p:spPr>
          <p:txBody>
            <a:bodyPr spcFirstLastPara="1" wrap="square" lIns="90000" tIns="38875" rIns="90000" bIns="38875"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126" name="Google Shape;1963;p39">
              <a:extLst>
                <a:ext uri="{FF2B5EF4-FFF2-40B4-BE49-F238E27FC236}">
                  <a16:creationId xmlns:a16="http://schemas.microsoft.com/office/drawing/2014/main" id="{CAF4BBAF-BA5A-736A-6E5A-4F5A28AE7AFA}"/>
                </a:ext>
              </a:extLst>
            </p:cNvPr>
            <p:cNvSpPr/>
            <p:nvPr/>
          </p:nvSpPr>
          <p:spPr>
            <a:xfrm rot="6331355">
              <a:off x="1150382" y="4335257"/>
              <a:ext cx="211910" cy="200428"/>
            </a:xfrm>
            <a:custGeom>
              <a:avLst/>
              <a:gdLst/>
              <a:ahLst/>
              <a:cxnLst/>
              <a:rect l="l" t="t" r="r" b="b"/>
              <a:pathLst>
                <a:path w="203" h="192" extrusionOk="0">
                  <a:moveTo>
                    <a:pt x="4" y="142"/>
                  </a:moveTo>
                  <a:cubicBezTo>
                    <a:pt x="-13" y="84"/>
                    <a:pt x="20" y="22"/>
                    <a:pt x="79" y="4"/>
                  </a:cubicBezTo>
                  <a:cubicBezTo>
                    <a:pt x="127" y="-10"/>
                    <a:pt x="177" y="10"/>
                    <a:pt x="203" y="50"/>
                  </a:cubicBezTo>
                  <a:cubicBezTo>
                    <a:pt x="175" y="24"/>
                    <a:pt x="135" y="13"/>
                    <a:pt x="96" y="25"/>
                  </a:cubicBezTo>
                  <a:cubicBezTo>
                    <a:pt x="37" y="42"/>
                    <a:pt x="4" y="104"/>
                    <a:pt x="21" y="162"/>
                  </a:cubicBezTo>
                  <a:cubicBezTo>
                    <a:pt x="25" y="173"/>
                    <a:pt x="29" y="183"/>
                    <a:pt x="35" y="192"/>
                  </a:cubicBezTo>
                  <a:cubicBezTo>
                    <a:pt x="21" y="179"/>
                    <a:pt x="10" y="162"/>
                    <a:pt x="4" y="142"/>
                  </a:cubicBezTo>
                  <a:close/>
                </a:path>
              </a:pathLst>
            </a:custGeom>
            <a:solidFill>
              <a:srgbClr val="FFFFFF">
                <a:alpha val="20890"/>
              </a:srgbClr>
            </a:solidFill>
            <a:ln>
              <a:noFill/>
            </a:ln>
          </p:spPr>
          <p:txBody>
            <a:bodyPr spcFirstLastPara="1" wrap="square" lIns="90000" tIns="24100" rIns="90000" bIns="2410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127" name="Google Shape;1964;p39">
              <a:extLst>
                <a:ext uri="{FF2B5EF4-FFF2-40B4-BE49-F238E27FC236}">
                  <a16:creationId xmlns:a16="http://schemas.microsoft.com/office/drawing/2014/main" id="{1ACE0BD8-3DA4-8A1A-B3F1-9960547BDDD9}"/>
                </a:ext>
              </a:extLst>
            </p:cNvPr>
            <p:cNvSpPr/>
            <p:nvPr/>
          </p:nvSpPr>
          <p:spPr>
            <a:xfrm rot="6331355">
              <a:off x="441685" y="4072142"/>
              <a:ext cx="226525" cy="226525"/>
            </a:xfrm>
            <a:custGeom>
              <a:avLst/>
              <a:gdLst/>
              <a:ahLst/>
              <a:cxnLst/>
              <a:rect l="l" t="t" r="r" b="b"/>
              <a:pathLst>
                <a:path w="217" h="217" extrusionOk="0">
                  <a:moveTo>
                    <a:pt x="213" y="78"/>
                  </a:moveTo>
                  <a:cubicBezTo>
                    <a:pt x="230" y="135"/>
                    <a:pt x="197" y="195"/>
                    <a:pt x="140" y="213"/>
                  </a:cubicBezTo>
                  <a:cubicBezTo>
                    <a:pt x="82" y="230"/>
                    <a:pt x="22" y="197"/>
                    <a:pt x="4" y="139"/>
                  </a:cubicBezTo>
                  <a:cubicBezTo>
                    <a:pt x="-13" y="82"/>
                    <a:pt x="20" y="21"/>
                    <a:pt x="78" y="4"/>
                  </a:cubicBezTo>
                  <a:cubicBezTo>
                    <a:pt x="135" y="-13"/>
                    <a:pt x="196" y="20"/>
                    <a:pt x="213" y="78"/>
                  </a:cubicBezTo>
                  <a:close/>
                </a:path>
              </a:pathLst>
            </a:custGeom>
            <a:solidFill>
              <a:schemeClr val="lt2"/>
            </a:solidFill>
            <a:ln>
              <a:noFill/>
            </a:ln>
          </p:spPr>
          <p:txBody>
            <a:bodyPr spcFirstLastPara="1" wrap="square" lIns="90000" tIns="33100" rIns="90000" bIns="3310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128" name="Google Shape;1965;p39">
              <a:extLst>
                <a:ext uri="{FF2B5EF4-FFF2-40B4-BE49-F238E27FC236}">
                  <a16:creationId xmlns:a16="http://schemas.microsoft.com/office/drawing/2014/main" id="{745D4FAC-1F07-091C-764C-6F30748E5B6E}"/>
                </a:ext>
              </a:extLst>
            </p:cNvPr>
            <p:cNvSpPr/>
            <p:nvPr/>
          </p:nvSpPr>
          <p:spPr>
            <a:xfrm rot="6331355">
              <a:off x="454594" y="4086216"/>
              <a:ext cx="200428" cy="199384"/>
            </a:xfrm>
            <a:custGeom>
              <a:avLst/>
              <a:gdLst/>
              <a:ahLst/>
              <a:cxnLst/>
              <a:rect l="l" t="t" r="r" b="b"/>
              <a:pathLst>
                <a:path w="192" h="191" extrusionOk="0">
                  <a:moveTo>
                    <a:pt x="188" y="68"/>
                  </a:moveTo>
                  <a:cubicBezTo>
                    <a:pt x="203" y="119"/>
                    <a:pt x="174" y="172"/>
                    <a:pt x="123" y="187"/>
                  </a:cubicBezTo>
                  <a:cubicBezTo>
                    <a:pt x="72" y="202"/>
                    <a:pt x="19" y="174"/>
                    <a:pt x="4" y="123"/>
                  </a:cubicBezTo>
                  <a:cubicBezTo>
                    <a:pt x="-11" y="72"/>
                    <a:pt x="17" y="19"/>
                    <a:pt x="68" y="4"/>
                  </a:cubicBezTo>
                  <a:cubicBezTo>
                    <a:pt x="119" y="-11"/>
                    <a:pt x="173" y="17"/>
                    <a:pt x="188" y="68"/>
                  </a:cubicBezTo>
                  <a:close/>
                </a:path>
              </a:pathLst>
            </a:custGeom>
            <a:solidFill>
              <a:schemeClr val="dk2"/>
            </a:solidFill>
            <a:ln>
              <a:noFill/>
            </a:ln>
          </p:spPr>
          <p:txBody>
            <a:bodyPr spcFirstLastPara="1" wrap="square" lIns="90000" tIns="23750" rIns="90000" bIns="2375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129" name="Google Shape;1966;p39">
              <a:extLst>
                <a:ext uri="{FF2B5EF4-FFF2-40B4-BE49-F238E27FC236}">
                  <a16:creationId xmlns:a16="http://schemas.microsoft.com/office/drawing/2014/main" id="{C0A68DF5-5BC7-D858-3F1B-63212D3CDA99}"/>
                </a:ext>
              </a:extLst>
            </p:cNvPr>
            <p:cNvSpPr/>
            <p:nvPr/>
          </p:nvSpPr>
          <p:spPr>
            <a:xfrm rot="6331355">
              <a:off x="468826" y="4099283"/>
              <a:ext cx="172242" cy="172242"/>
            </a:xfrm>
            <a:custGeom>
              <a:avLst/>
              <a:gdLst/>
              <a:ahLst/>
              <a:cxnLst/>
              <a:rect l="l" t="t" r="r" b="b"/>
              <a:pathLst>
                <a:path w="165" h="165" extrusionOk="0">
                  <a:moveTo>
                    <a:pt x="162" y="59"/>
                  </a:moveTo>
                  <a:cubicBezTo>
                    <a:pt x="175" y="103"/>
                    <a:pt x="150" y="148"/>
                    <a:pt x="106" y="161"/>
                  </a:cubicBezTo>
                  <a:cubicBezTo>
                    <a:pt x="62" y="174"/>
                    <a:pt x="17" y="150"/>
                    <a:pt x="4" y="106"/>
                  </a:cubicBezTo>
                  <a:cubicBezTo>
                    <a:pt x="-9" y="62"/>
                    <a:pt x="16" y="17"/>
                    <a:pt x="59" y="4"/>
                  </a:cubicBezTo>
                  <a:cubicBezTo>
                    <a:pt x="103" y="-9"/>
                    <a:pt x="149" y="15"/>
                    <a:pt x="162" y="59"/>
                  </a:cubicBezTo>
                  <a:close/>
                </a:path>
              </a:pathLst>
            </a:custGeom>
            <a:solidFill>
              <a:srgbClr val="F7AD3A"/>
            </a:solidFill>
            <a:ln>
              <a:noFill/>
            </a:ln>
          </p:spPr>
          <p:txBody>
            <a:bodyPr spcFirstLastPara="1" wrap="square" lIns="90000" tIns="14400" rIns="90000" bIns="1440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130" name="Google Shape;1967;p39">
              <a:extLst>
                <a:ext uri="{FF2B5EF4-FFF2-40B4-BE49-F238E27FC236}">
                  <a16:creationId xmlns:a16="http://schemas.microsoft.com/office/drawing/2014/main" id="{4698BBC6-7FE7-6B9A-207B-2BDD37D83CEF}"/>
                </a:ext>
              </a:extLst>
            </p:cNvPr>
            <p:cNvSpPr/>
            <p:nvPr/>
          </p:nvSpPr>
          <p:spPr>
            <a:xfrm rot="6331355">
              <a:off x="447325" y="4147526"/>
              <a:ext cx="212954" cy="76204"/>
            </a:xfrm>
            <a:custGeom>
              <a:avLst/>
              <a:gdLst/>
              <a:ahLst/>
              <a:cxnLst/>
              <a:rect l="l" t="t" r="r" b="b"/>
              <a:pathLst>
                <a:path w="204" h="73" extrusionOk="0">
                  <a:moveTo>
                    <a:pt x="204" y="13"/>
                  </a:moveTo>
                  <a:lnTo>
                    <a:pt x="3" y="73"/>
                  </a:lnTo>
                  <a:lnTo>
                    <a:pt x="0" y="60"/>
                  </a:lnTo>
                  <a:lnTo>
                    <a:pt x="201" y="0"/>
                  </a:lnTo>
                  <a:lnTo>
                    <a:pt x="204" y="13"/>
                  </a:lnTo>
                  <a:close/>
                </a:path>
              </a:pathLst>
            </a:custGeom>
            <a:solidFill>
              <a:schemeClr val="l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131" name="Google Shape;1968;p39">
              <a:extLst>
                <a:ext uri="{FF2B5EF4-FFF2-40B4-BE49-F238E27FC236}">
                  <a16:creationId xmlns:a16="http://schemas.microsoft.com/office/drawing/2014/main" id="{B7307A40-8FDD-5DFA-D8B6-45920BAB83B6}"/>
                </a:ext>
              </a:extLst>
            </p:cNvPr>
            <p:cNvSpPr/>
            <p:nvPr/>
          </p:nvSpPr>
          <p:spPr>
            <a:xfrm rot="6331355">
              <a:off x="453423" y="4153957"/>
              <a:ext cx="194164" cy="63678"/>
            </a:xfrm>
            <a:custGeom>
              <a:avLst/>
              <a:gdLst/>
              <a:ahLst/>
              <a:cxnLst/>
              <a:rect l="l" t="t" r="r" b="b"/>
              <a:pathLst>
                <a:path w="186" h="61" extrusionOk="0">
                  <a:moveTo>
                    <a:pt x="184" y="0"/>
                  </a:moveTo>
                  <a:cubicBezTo>
                    <a:pt x="185" y="2"/>
                    <a:pt x="185" y="5"/>
                    <a:pt x="186" y="7"/>
                  </a:cubicBezTo>
                  <a:lnTo>
                    <a:pt x="2" y="61"/>
                  </a:lnTo>
                  <a:cubicBezTo>
                    <a:pt x="1" y="59"/>
                    <a:pt x="0" y="57"/>
                    <a:pt x="0" y="55"/>
                  </a:cubicBezTo>
                  <a:lnTo>
                    <a:pt x="184" y="0"/>
                  </a:lnTo>
                  <a:close/>
                </a:path>
              </a:pathLst>
            </a:custGeom>
            <a:solidFill>
              <a:srgbClr val="FFFFFF">
                <a:alpha val="20890"/>
              </a:srgbClr>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132" name="Google Shape;1969;p39">
              <a:extLst>
                <a:ext uri="{FF2B5EF4-FFF2-40B4-BE49-F238E27FC236}">
                  <a16:creationId xmlns:a16="http://schemas.microsoft.com/office/drawing/2014/main" id="{B566F9BE-8BED-B292-DCDB-85E77BD164B4}"/>
                </a:ext>
              </a:extLst>
            </p:cNvPr>
            <p:cNvSpPr/>
            <p:nvPr/>
          </p:nvSpPr>
          <p:spPr>
            <a:xfrm rot="6331355">
              <a:off x="369981" y="4086144"/>
              <a:ext cx="257842" cy="243227"/>
            </a:xfrm>
            <a:custGeom>
              <a:avLst/>
              <a:gdLst/>
              <a:ahLst/>
              <a:cxnLst/>
              <a:rect l="l" t="t" r="r" b="b"/>
              <a:pathLst>
                <a:path w="247" h="233" extrusionOk="0">
                  <a:moveTo>
                    <a:pt x="241" y="60"/>
                  </a:moveTo>
                  <a:cubicBezTo>
                    <a:pt x="263" y="131"/>
                    <a:pt x="222" y="206"/>
                    <a:pt x="151" y="227"/>
                  </a:cubicBezTo>
                  <a:cubicBezTo>
                    <a:pt x="93" y="244"/>
                    <a:pt x="32" y="221"/>
                    <a:pt x="0" y="172"/>
                  </a:cubicBezTo>
                  <a:cubicBezTo>
                    <a:pt x="34" y="204"/>
                    <a:pt x="83" y="217"/>
                    <a:pt x="130" y="203"/>
                  </a:cubicBezTo>
                  <a:cubicBezTo>
                    <a:pt x="201" y="182"/>
                    <a:pt x="242" y="107"/>
                    <a:pt x="221" y="36"/>
                  </a:cubicBezTo>
                  <a:cubicBezTo>
                    <a:pt x="217" y="23"/>
                    <a:pt x="211" y="11"/>
                    <a:pt x="204" y="0"/>
                  </a:cubicBezTo>
                  <a:cubicBezTo>
                    <a:pt x="221" y="16"/>
                    <a:pt x="234" y="36"/>
                    <a:pt x="241" y="60"/>
                  </a:cubicBezTo>
                  <a:close/>
                </a:path>
              </a:pathLst>
            </a:custGeom>
            <a:solidFill>
              <a:schemeClr val="accent3"/>
            </a:solidFill>
            <a:ln>
              <a:noFill/>
            </a:ln>
          </p:spPr>
          <p:txBody>
            <a:bodyPr spcFirstLastPara="1" wrap="square" lIns="90000" tIns="38875" rIns="90000" bIns="38875"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133" name="Google Shape;1970;p39">
              <a:extLst>
                <a:ext uri="{FF2B5EF4-FFF2-40B4-BE49-F238E27FC236}">
                  <a16:creationId xmlns:a16="http://schemas.microsoft.com/office/drawing/2014/main" id="{6076DD7D-96B9-8091-8B45-FD896583A625}"/>
                </a:ext>
              </a:extLst>
            </p:cNvPr>
            <p:cNvSpPr/>
            <p:nvPr/>
          </p:nvSpPr>
          <p:spPr>
            <a:xfrm rot="6331355">
              <a:off x="494030" y="4067887"/>
              <a:ext cx="211910" cy="199384"/>
            </a:xfrm>
            <a:custGeom>
              <a:avLst/>
              <a:gdLst/>
              <a:ahLst/>
              <a:cxnLst/>
              <a:rect l="l" t="t" r="r" b="b"/>
              <a:pathLst>
                <a:path w="203" h="191" extrusionOk="0">
                  <a:moveTo>
                    <a:pt x="5" y="142"/>
                  </a:moveTo>
                  <a:cubicBezTo>
                    <a:pt x="-13" y="83"/>
                    <a:pt x="21" y="22"/>
                    <a:pt x="79" y="4"/>
                  </a:cubicBezTo>
                  <a:cubicBezTo>
                    <a:pt x="127" y="-10"/>
                    <a:pt x="177" y="10"/>
                    <a:pt x="203" y="49"/>
                  </a:cubicBezTo>
                  <a:cubicBezTo>
                    <a:pt x="176" y="24"/>
                    <a:pt x="135" y="13"/>
                    <a:pt x="96" y="25"/>
                  </a:cubicBezTo>
                  <a:cubicBezTo>
                    <a:pt x="38" y="42"/>
                    <a:pt x="4" y="103"/>
                    <a:pt x="22" y="162"/>
                  </a:cubicBezTo>
                  <a:cubicBezTo>
                    <a:pt x="25" y="173"/>
                    <a:pt x="30" y="182"/>
                    <a:pt x="35" y="191"/>
                  </a:cubicBezTo>
                  <a:cubicBezTo>
                    <a:pt x="21" y="178"/>
                    <a:pt x="11" y="161"/>
                    <a:pt x="5" y="142"/>
                  </a:cubicBezTo>
                  <a:close/>
                </a:path>
              </a:pathLst>
            </a:custGeom>
            <a:solidFill>
              <a:srgbClr val="FFFFFF">
                <a:alpha val="20890"/>
              </a:srgbClr>
            </a:solidFill>
            <a:ln>
              <a:noFill/>
            </a:ln>
          </p:spPr>
          <p:txBody>
            <a:bodyPr spcFirstLastPara="1" wrap="square" lIns="90000" tIns="23750" rIns="90000" bIns="2375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134" name="Google Shape;1971;p39">
              <a:extLst>
                <a:ext uri="{FF2B5EF4-FFF2-40B4-BE49-F238E27FC236}">
                  <a16:creationId xmlns:a16="http://schemas.microsoft.com/office/drawing/2014/main" id="{FD8C85F3-BBE4-6DA1-1E19-FA1BAE0D1B12}"/>
                </a:ext>
              </a:extLst>
            </p:cNvPr>
            <p:cNvSpPr/>
            <p:nvPr/>
          </p:nvSpPr>
          <p:spPr>
            <a:xfrm rot="6331355">
              <a:off x="658010" y="4543526"/>
              <a:ext cx="227569" cy="226525"/>
            </a:xfrm>
            <a:custGeom>
              <a:avLst/>
              <a:gdLst/>
              <a:ahLst/>
              <a:cxnLst/>
              <a:rect l="l" t="t" r="r" b="b"/>
              <a:pathLst>
                <a:path w="218" h="217" extrusionOk="0">
                  <a:moveTo>
                    <a:pt x="15" y="53"/>
                  </a:moveTo>
                  <a:cubicBezTo>
                    <a:pt x="46" y="2"/>
                    <a:pt x="113" y="-16"/>
                    <a:pt x="164" y="15"/>
                  </a:cubicBezTo>
                  <a:cubicBezTo>
                    <a:pt x="216" y="46"/>
                    <a:pt x="233" y="112"/>
                    <a:pt x="202" y="164"/>
                  </a:cubicBezTo>
                  <a:cubicBezTo>
                    <a:pt x="172" y="215"/>
                    <a:pt x="105" y="233"/>
                    <a:pt x="53" y="202"/>
                  </a:cubicBezTo>
                  <a:cubicBezTo>
                    <a:pt x="2" y="171"/>
                    <a:pt x="-16" y="105"/>
                    <a:pt x="15" y="53"/>
                  </a:cubicBezTo>
                  <a:close/>
                </a:path>
              </a:pathLst>
            </a:custGeom>
            <a:solidFill>
              <a:schemeClr val="lt2"/>
            </a:solidFill>
            <a:ln>
              <a:noFill/>
            </a:ln>
          </p:spPr>
          <p:txBody>
            <a:bodyPr spcFirstLastPara="1" wrap="square" lIns="90000" tIns="33100" rIns="90000" bIns="3310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135" name="Google Shape;1972;p39">
              <a:extLst>
                <a:ext uri="{FF2B5EF4-FFF2-40B4-BE49-F238E27FC236}">
                  <a16:creationId xmlns:a16="http://schemas.microsoft.com/office/drawing/2014/main" id="{C41388B8-C4BE-BAD3-7F44-F8FA19288C86}"/>
                </a:ext>
              </a:extLst>
            </p:cNvPr>
            <p:cNvSpPr/>
            <p:nvPr/>
          </p:nvSpPr>
          <p:spPr>
            <a:xfrm rot="6331355">
              <a:off x="671581" y="4557097"/>
              <a:ext cx="200428" cy="199384"/>
            </a:xfrm>
            <a:custGeom>
              <a:avLst/>
              <a:gdLst/>
              <a:ahLst/>
              <a:cxnLst/>
              <a:rect l="l" t="t" r="r" b="b"/>
              <a:pathLst>
                <a:path w="192" h="191" extrusionOk="0">
                  <a:moveTo>
                    <a:pt x="13" y="47"/>
                  </a:moveTo>
                  <a:cubicBezTo>
                    <a:pt x="40" y="1"/>
                    <a:pt x="99" y="-14"/>
                    <a:pt x="145" y="13"/>
                  </a:cubicBezTo>
                  <a:cubicBezTo>
                    <a:pt x="190" y="40"/>
                    <a:pt x="205" y="99"/>
                    <a:pt x="178" y="144"/>
                  </a:cubicBezTo>
                  <a:cubicBezTo>
                    <a:pt x="151" y="190"/>
                    <a:pt x="92" y="205"/>
                    <a:pt x="47" y="178"/>
                  </a:cubicBezTo>
                  <a:cubicBezTo>
                    <a:pt x="1" y="151"/>
                    <a:pt x="-14" y="92"/>
                    <a:pt x="13" y="47"/>
                  </a:cubicBezTo>
                  <a:close/>
                </a:path>
              </a:pathLst>
            </a:custGeom>
            <a:solidFill>
              <a:schemeClr val="dk2"/>
            </a:solidFill>
            <a:ln>
              <a:noFill/>
            </a:ln>
          </p:spPr>
          <p:txBody>
            <a:bodyPr spcFirstLastPara="1" wrap="square" lIns="90000" tIns="23750" rIns="90000" bIns="2375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136" name="Google Shape;1973;p39">
              <a:extLst>
                <a:ext uri="{FF2B5EF4-FFF2-40B4-BE49-F238E27FC236}">
                  <a16:creationId xmlns:a16="http://schemas.microsoft.com/office/drawing/2014/main" id="{4485DF1A-2524-CD0A-AA27-765A0A056077}"/>
                </a:ext>
              </a:extLst>
            </p:cNvPr>
            <p:cNvSpPr/>
            <p:nvPr/>
          </p:nvSpPr>
          <p:spPr>
            <a:xfrm rot="6331355">
              <a:off x="685813" y="4570164"/>
              <a:ext cx="172242" cy="172242"/>
            </a:xfrm>
            <a:custGeom>
              <a:avLst/>
              <a:gdLst/>
              <a:ahLst/>
              <a:cxnLst/>
              <a:rect l="l" t="t" r="r" b="b"/>
              <a:pathLst>
                <a:path w="165" h="165" extrusionOk="0">
                  <a:moveTo>
                    <a:pt x="12" y="40"/>
                  </a:moveTo>
                  <a:cubicBezTo>
                    <a:pt x="35" y="1"/>
                    <a:pt x="86" y="-11"/>
                    <a:pt x="125" y="12"/>
                  </a:cubicBezTo>
                  <a:cubicBezTo>
                    <a:pt x="164" y="35"/>
                    <a:pt x="177" y="86"/>
                    <a:pt x="154" y="124"/>
                  </a:cubicBezTo>
                  <a:cubicBezTo>
                    <a:pt x="130" y="164"/>
                    <a:pt x="80" y="176"/>
                    <a:pt x="41" y="153"/>
                  </a:cubicBezTo>
                  <a:cubicBezTo>
                    <a:pt x="2" y="130"/>
                    <a:pt x="-11" y="79"/>
                    <a:pt x="12" y="40"/>
                  </a:cubicBezTo>
                  <a:close/>
                </a:path>
              </a:pathLst>
            </a:custGeom>
            <a:solidFill>
              <a:srgbClr val="FFFFFF">
                <a:alpha val="20890"/>
              </a:srgbClr>
            </a:solidFill>
            <a:ln>
              <a:noFill/>
            </a:ln>
          </p:spPr>
          <p:txBody>
            <a:bodyPr spcFirstLastPara="1" wrap="square" lIns="90000" tIns="14400" rIns="90000" bIns="1440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137" name="Google Shape;1974;p39">
              <a:extLst>
                <a:ext uri="{FF2B5EF4-FFF2-40B4-BE49-F238E27FC236}">
                  <a16:creationId xmlns:a16="http://schemas.microsoft.com/office/drawing/2014/main" id="{A3BEFA7D-59AF-9EB1-0DDB-DC655A7BDFFD}"/>
                </a:ext>
              </a:extLst>
            </p:cNvPr>
            <p:cNvSpPr/>
            <p:nvPr/>
          </p:nvSpPr>
          <p:spPr>
            <a:xfrm rot="6331355">
              <a:off x="674554" y="4595841"/>
              <a:ext cx="195208" cy="123179"/>
            </a:xfrm>
            <a:custGeom>
              <a:avLst/>
              <a:gdLst/>
              <a:ahLst/>
              <a:cxnLst/>
              <a:rect l="l" t="t" r="r" b="b"/>
              <a:pathLst>
                <a:path w="187" h="118" extrusionOk="0">
                  <a:moveTo>
                    <a:pt x="7" y="0"/>
                  </a:moveTo>
                  <a:lnTo>
                    <a:pt x="187" y="106"/>
                  </a:lnTo>
                  <a:lnTo>
                    <a:pt x="180" y="118"/>
                  </a:lnTo>
                  <a:lnTo>
                    <a:pt x="0" y="11"/>
                  </a:lnTo>
                  <a:lnTo>
                    <a:pt x="7" y="0"/>
                  </a:lnTo>
                  <a:close/>
                </a:path>
              </a:pathLst>
            </a:custGeom>
            <a:solidFill>
              <a:schemeClr val="l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138" name="Google Shape;1975;p39">
              <a:extLst>
                <a:ext uri="{FF2B5EF4-FFF2-40B4-BE49-F238E27FC236}">
                  <a16:creationId xmlns:a16="http://schemas.microsoft.com/office/drawing/2014/main" id="{B49ACF3A-3FED-8EA4-1117-748DBC88AC10}"/>
                </a:ext>
              </a:extLst>
            </p:cNvPr>
            <p:cNvSpPr/>
            <p:nvPr/>
          </p:nvSpPr>
          <p:spPr>
            <a:xfrm rot="6331355">
              <a:off x="687069" y="4605496"/>
              <a:ext cx="175374" cy="108565"/>
            </a:xfrm>
            <a:custGeom>
              <a:avLst/>
              <a:gdLst/>
              <a:ahLst/>
              <a:cxnLst/>
              <a:rect l="l" t="t" r="r" b="b"/>
              <a:pathLst>
                <a:path w="168" h="104" extrusionOk="0">
                  <a:moveTo>
                    <a:pt x="0" y="6"/>
                  </a:moveTo>
                  <a:cubicBezTo>
                    <a:pt x="1" y="4"/>
                    <a:pt x="2" y="2"/>
                    <a:pt x="3" y="0"/>
                  </a:cubicBezTo>
                  <a:lnTo>
                    <a:pt x="168" y="98"/>
                  </a:lnTo>
                  <a:cubicBezTo>
                    <a:pt x="167" y="100"/>
                    <a:pt x="166" y="102"/>
                    <a:pt x="165" y="104"/>
                  </a:cubicBezTo>
                  <a:lnTo>
                    <a:pt x="0" y="6"/>
                  </a:lnTo>
                  <a:close/>
                </a:path>
              </a:pathLst>
            </a:custGeom>
            <a:solidFill>
              <a:srgbClr val="FFFFFF">
                <a:alpha val="20890"/>
              </a:srgbClr>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139" name="Google Shape;1976;p39">
              <a:extLst>
                <a:ext uri="{FF2B5EF4-FFF2-40B4-BE49-F238E27FC236}">
                  <a16:creationId xmlns:a16="http://schemas.microsoft.com/office/drawing/2014/main" id="{B10E6F4B-EF35-5F4B-D3DB-4137B86AB427}"/>
                </a:ext>
              </a:extLst>
            </p:cNvPr>
            <p:cNvSpPr/>
            <p:nvPr/>
          </p:nvSpPr>
          <p:spPr>
            <a:xfrm rot="6331355">
              <a:off x="586968" y="4557025"/>
              <a:ext cx="257842" cy="243227"/>
            </a:xfrm>
            <a:custGeom>
              <a:avLst/>
              <a:gdLst/>
              <a:ahLst/>
              <a:cxnLst/>
              <a:rect l="l" t="t" r="r" b="b"/>
              <a:pathLst>
                <a:path w="247" h="233" extrusionOk="0">
                  <a:moveTo>
                    <a:pt x="242" y="60"/>
                  </a:moveTo>
                  <a:cubicBezTo>
                    <a:pt x="263" y="132"/>
                    <a:pt x="222" y="206"/>
                    <a:pt x="151" y="227"/>
                  </a:cubicBezTo>
                  <a:cubicBezTo>
                    <a:pt x="93" y="245"/>
                    <a:pt x="32" y="221"/>
                    <a:pt x="0" y="172"/>
                  </a:cubicBezTo>
                  <a:cubicBezTo>
                    <a:pt x="34" y="204"/>
                    <a:pt x="83" y="217"/>
                    <a:pt x="130" y="203"/>
                  </a:cubicBezTo>
                  <a:cubicBezTo>
                    <a:pt x="201" y="182"/>
                    <a:pt x="242" y="107"/>
                    <a:pt x="221" y="36"/>
                  </a:cubicBezTo>
                  <a:cubicBezTo>
                    <a:pt x="217" y="23"/>
                    <a:pt x="211" y="11"/>
                    <a:pt x="204" y="0"/>
                  </a:cubicBezTo>
                  <a:cubicBezTo>
                    <a:pt x="221" y="16"/>
                    <a:pt x="234" y="36"/>
                    <a:pt x="242" y="60"/>
                  </a:cubicBezTo>
                  <a:close/>
                </a:path>
              </a:pathLst>
            </a:custGeom>
            <a:solidFill>
              <a:schemeClr val="accent3"/>
            </a:solidFill>
            <a:ln>
              <a:noFill/>
            </a:ln>
          </p:spPr>
          <p:txBody>
            <a:bodyPr spcFirstLastPara="1" wrap="square" lIns="90000" tIns="38875" rIns="90000" bIns="38875"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140" name="Google Shape;1977;p39">
              <a:extLst>
                <a:ext uri="{FF2B5EF4-FFF2-40B4-BE49-F238E27FC236}">
                  <a16:creationId xmlns:a16="http://schemas.microsoft.com/office/drawing/2014/main" id="{2F997A54-0F39-7258-0E5E-54BD906D5745}"/>
                </a:ext>
              </a:extLst>
            </p:cNvPr>
            <p:cNvSpPr/>
            <p:nvPr/>
          </p:nvSpPr>
          <p:spPr>
            <a:xfrm rot="6331355">
              <a:off x="711016" y="4538768"/>
              <a:ext cx="211910" cy="199384"/>
            </a:xfrm>
            <a:custGeom>
              <a:avLst/>
              <a:gdLst/>
              <a:ahLst/>
              <a:cxnLst/>
              <a:rect l="l" t="t" r="r" b="b"/>
              <a:pathLst>
                <a:path w="203" h="191" extrusionOk="0">
                  <a:moveTo>
                    <a:pt x="5" y="142"/>
                  </a:moveTo>
                  <a:cubicBezTo>
                    <a:pt x="-12" y="83"/>
                    <a:pt x="21" y="22"/>
                    <a:pt x="80" y="4"/>
                  </a:cubicBezTo>
                  <a:cubicBezTo>
                    <a:pt x="127" y="-10"/>
                    <a:pt x="177" y="10"/>
                    <a:pt x="203" y="50"/>
                  </a:cubicBezTo>
                  <a:cubicBezTo>
                    <a:pt x="176" y="24"/>
                    <a:pt x="136" y="13"/>
                    <a:pt x="97" y="24"/>
                  </a:cubicBezTo>
                  <a:cubicBezTo>
                    <a:pt x="38" y="42"/>
                    <a:pt x="5" y="103"/>
                    <a:pt x="22" y="162"/>
                  </a:cubicBezTo>
                  <a:cubicBezTo>
                    <a:pt x="25" y="173"/>
                    <a:pt x="30" y="182"/>
                    <a:pt x="36" y="191"/>
                  </a:cubicBezTo>
                  <a:cubicBezTo>
                    <a:pt x="22" y="178"/>
                    <a:pt x="11" y="161"/>
                    <a:pt x="5" y="142"/>
                  </a:cubicBezTo>
                  <a:close/>
                </a:path>
              </a:pathLst>
            </a:custGeom>
            <a:solidFill>
              <a:srgbClr val="FFFFFF">
                <a:alpha val="20890"/>
              </a:srgbClr>
            </a:solidFill>
            <a:ln>
              <a:noFill/>
            </a:ln>
          </p:spPr>
          <p:txBody>
            <a:bodyPr spcFirstLastPara="1" wrap="square" lIns="90000" tIns="23750" rIns="90000" bIns="2375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141" name="Google Shape;1978;p39">
              <a:extLst>
                <a:ext uri="{FF2B5EF4-FFF2-40B4-BE49-F238E27FC236}">
                  <a16:creationId xmlns:a16="http://schemas.microsoft.com/office/drawing/2014/main" id="{AD11A941-1284-4B6B-B729-1FE6952014AF}"/>
                </a:ext>
              </a:extLst>
            </p:cNvPr>
            <p:cNvSpPr/>
            <p:nvPr/>
          </p:nvSpPr>
          <p:spPr>
            <a:xfrm rot="6331355">
              <a:off x="1537" y="4275997"/>
              <a:ext cx="226525" cy="226525"/>
            </a:xfrm>
            <a:custGeom>
              <a:avLst/>
              <a:gdLst/>
              <a:ahLst/>
              <a:cxnLst/>
              <a:rect l="l" t="t" r="r" b="b"/>
              <a:pathLst>
                <a:path w="217" h="217" extrusionOk="0">
                  <a:moveTo>
                    <a:pt x="208" y="153"/>
                  </a:moveTo>
                  <a:cubicBezTo>
                    <a:pt x="183" y="207"/>
                    <a:pt x="119" y="232"/>
                    <a:pt x="64" y="207"/>
                  </a:cubicBezTo>
                  <a:cubicBezTo>
                    <a:pt x="9" y="183"/>
                    <a:pt x="-15" y="118"/>
                    <a:pt x="9" y="64"/>
                  </a:cubicBezTo>
                  <a:cubicBezTo>
                    <a:pt x="34" y="9"/>
                    <a:pt x="98" y="-15"/>
                    <a:pt x="153" y="9"/>
                  </a:cubicBezTo>
                  <a:cubicBezTo>
                    <a:pt x="208" y="34"/>
                    <a:pt x="232" y="98"/>
                    <a:pt x="208" y="153"/>
                  </a:cubicBezTo>
                  <a:close/>
                </a:path>
              </a:pathLst>
            </a:custGeom>
            <a:solidFill>
              <a:schemeClr val="lt2"/>
            </a:solidFill>
            <a:ln>
              <a:noFill/>
            </a:ln>
          </p:spPr>
          <p:txBody>
            <a:bodyPr spcFirstLastPara="1" wrap="square" lIns="90000" tIns="33100" rIns="90000" bIns="3310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142" name="Google Shape;1979;p39">
              <a:extLst>
                <a:ext uri="{FF2B5EF4-FFF2-40B4-BE49-F238E27FC236}">
                  <a16:creationId xmlns:a16="http://schemas.microsoft.com/office/drawing/2014/main" id="{B6D6736A-B9D1-2A55-B0C9-EA0C8263282A}"/>
                </a:ext>
              </a:extLst>
            </p:cNvPr>
            <p:cNvSpPr/>
            <p:nvPr/>
          </p:nvSpPr>
          <p:spPr>
            <a:xfrm rot="6331355">
              <a:off x="15228" y="4288683"/>
              <a:ext cx="200428" cy="200428"/>
            </a:xfrm>
            <a:custGeom>
              <a:avLst/>
              <a:gdLst/>
              <a:ahLst/>
              <a:cxnLst/>
              <a:rect l="l" t="t" r="r" b="b"/>
              <a:pathLst>
                <a:path w="192" h="192" extrusionOk="0">
                  <a:moveTo>
                    <a:pt x="184" y="136"/>
                  </a:moveTo>
                  <a:cubicBezTo>
                    <a:pt x="162" y="184"/>
                    <a:pt x="105" y="205"/>
                    <a:pt x="57" y="184"/>
                  </a:cubicBezTo>
                  <a:cubicBezTo>
                    <a:pt x="8" y="162"/>
                    <a:pt x="-13" y="105"/>
                    <a:pt x="9" y="57"/>
                  </a:cubicBezTo>
                  <a:cubicBezTo>
                    <a:pt x="30" y="9"/>
                    <a:pt x="87" y="-13"/>
                    <a:pt x="136" y="9"/>
                  </a:cubicBezTo>
                  <a:cubicBezTo>
                    <a:pt x="184" y="31"/>
                    <a:pt x="206" y="87"/>
                    <a:pt x="184" y="136"/>
                  </a:cubicBezTo>
                  <a:close/>
                </a:path>
              </a:pathLst>
            </a:custGeom>
            <a:solidFill>
              <a:schemeClr val="dk2"/>
            </a:solidFill>
            <a:ln>
              <a:noFill/>
            </a:ln>
          </p:spPr>
          <p:txBody>
            <a:bodyPr spcFirstLastPara="1" wrap="square" lIns="90000" tIns="24100" rIns="90000" bIns="2410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143" name="Google Shape;1980;p39">
              <a:extLst>
                <a:ext uri="{FF2B5EF4-FFF2-40B4-BE49-F238E27FC236}">
                  <a16:creationId xmlns:a16="http://schemas.microsoft.com/office/drawing/2014/main" id="{A626EB4B-7E0E-26B0-7197-3714EBA4E4CA}"/>
                </a:ext>
              </a:extLst>
            </p:cNvPr>
            <p:cNvSpPr/>
            <p:nvPr/>
          </p:nvSpPr>
          <p:spPr>
            <a:xfrm rot="6331355">
              <a:off x="28678" y="4303138"/>
              <a:ext cx="172242" cy="172242"/>
            </a:xfrm>
            <a:custGeom>
              <a:avLst/>
              <a:gdLst/>
              <a:ahLst/>
              <a:cxnLst/>
              <a:rect l="l" t="t" r="r" b="b"/>
              <a:pathLst>
                <a:path w="165" h="165" extrusionOk="0">
                  <a:moveTo>
                    <a:pt x="158" y="116"/>
                  </a:moveTo>
                  <a:cubicBezTo>
                    <a:pt x="139" y="158"/>
                    <a:pt x="90" y="176"/>
                    <a:pt x="48" y="157"/>
                  </a:cubicBezTo>
                  <a:cubicBezTo>
                    <a:pt x="7" y="139"/>
                    <a:pt x="-12" y="90"/>
                    <a:pt x="7" y="48"/>
                  </a:cubicBezTo>
                  <a:cubicBezTo>
                    <a:pt x="26" y="7"/>
                    <a:pt x="75" y="-12"/>
                    <a:pt x="116" y="7"/>
                  </a:cubicBezTo>
                  <a:cubicBezTo>
                    <a:pt x="158" y="26"/>
                    <a:pt x="176" y="75"/>
                    <a:pt x="158" y="116"/>
                  </a:cubicBezTo>
                  <a:close/>
                </a:path>
              </a:pathLst>
            </a:custGeom>
            <a:solidFill>
              <a:srgbClr val="FFFFFF">
                <a:alpha val="20890"/>
              </a:srgbClr>
            </a:solidFill>
            <a:ln>
              <a:noFill/>
            </a:ln>
          </p:spPr>
          <p:txBody>
            <a:bodyPr spcFirstLastPara="1" wrap="square" lIns="90000" tIns="14400" rIns="90000" bIns="1440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144" name="Google Shape;1981;p39">
              <a:extLst>
                <a:ext uri="{FF2B5EF4-FFF2-40B4-BE49-F238E27FC236}">
                  <a16:creationId xmlns:a16="http://schemas.microsoft.com/office/drawing/2014/main" id="{540B1213-76C0-E676-E80A-78C4913FBB26}"/>
                </a:ext>
              </a:extLst>
            </p:cNvPr>
            <p:cNvSpPr/>
            <p:nvPr/>
          </p:nvSpPr>
          <p:spPr>
            <a:xfrm rot="6331355">
              <a:off x="11752" y="4336963"/>
              <a:ext cx="205647" cy="102302"/>
            </a:xfrm>
            <a:custGeom>
              <a:avLst/>
              <a:gdLst/>
              <a:ahLst/>
              <a:cxnLst/>
              <a:rect l="l" t="t" r="r" b="b"/>
              <a:pathLst>
                <a:path w="197" h="98" extrusionOk="0">
                  <a:moveTo>
                    <a:pt x="192" y="98"/>
                  </a:moveTo>
                  <a:lnTo>
                    <a:pt x="0" y="12"/>
                  </a:lnTo>
                  <a:lnTo>
                    <a:pt x="6" y="0"/>
                  </a:lnTo>
                  <a:lnTo>
                    <a:pt x="197" y="86"/>
                  </a:lnTo>
                  <a:lnTo>
                    <a:pt x="192" y="98"/>
                  </a:lnTo>
                  <a:close/>
                </a:path>
              </a:pathLst>
            </a:custGeom>
            <a:solidFill>
              <a:schemeClr val="l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145" name="Google Shape;1982;p39">
              <a:extLst>
                <a:ext uri="{FF2B5EF4-FFF2-40B4-BE49-F238E27FC236}">
                  <a16:creationId xmlns:a16="http://schemas.microsoft.com/office/drawing/2014/main" id="{DB87701E-E5CC-9AA1-1642-886D8551FF2C}"/>
                </a:ext>
              </a:extLst>
            </p:cNvPr>
            <p:cNvSpPr/>
            <p:nvPr/>
          </p:nvSpPr>
          <p:spPr>
            <a:xfrm rot="6331355">
              <a:off x="19453" y="4342427"/>
              <a:ext cx="184769" cy="87687"/>
            </a:xfrm>
            <a:custGeom>
              <a:avLst/>
              <a:gdLst/>
              <a:ahLst/>
              <a:cxnLst/>
              <a:rect l="l" t="t" r="r" b="b"/>
              <a:pathLst>
                <a:path w="177" h="84" extrusionOk="0">
                  <a:moveTo>
                    <a:pt x="177" y="78"/>
                  </a:moveTo>
                  <a:cubicBezTo>
                    <a:pt x="177" y="80"/>
                    <a:pt x="175" y="82"/>
                    <a:pt x="174" y="84"/>
                  </a:cubicBezTo>
                  <a:lnTo>
                    <a:pt x="0" y="6"/>
                  </a:lnTo>
                  <a:cubicBezTo>
                    <a:pt x="1" y="4"/>
                    <a:pt x="1" y="2"/>
                    <a:pt x="2" y="0"/>
                  </a:cubicBezTo>
                  <a:lnTo>
                    <a:pt x="177" y="78"/>
                  </a:lnTo>
                  <a:close/>
                </a:path>
              </a:pathLst>
            </a:custGeom>
            <a:solidFill>
              <a:srgbClr val="FFFFFF">
                <a:alpha val="20890"/>
              </a:srgbClr>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146" name="Google Shape;1983;p39">
              <a:extLst>
                <a:ext uri="{FF2B5EF4-FFF2-40B4-BE49-F238E27FC236}">
                  <a16:creationId xmlns:a16="http://schemas.microsoft.com/office/drawing/2014/main" id="{7C97402F-FCE2-F02D-E915-D60044B9826C}"/>
                </a:ext>
              </a:extLst>
            </p:cNvPr>
            <p:cNvSpPr/>
            <p:nvPr/>
          </p:nvSpPr>
          <p:spPr>
            <a:xfrm rot="6331355">
              <a:off x="-70167" y="4289999"/>
              <a:ext cx="257842" cy="243227"/>
            </a:xfrm>
            <a:custGeom>
              <a:avLst/>
              <a:gdLst/>
              <a:ahLst/>
              <a:cxnLst/>
              <a:rect l="l" t="t" r="r" b="b"/>
              <a:pathLst>
                <a:path w="247" h="233" extrusionOk="0">
                  <a:moveTo>
                    <a:pt x="241" y="60"/>
                  </a:moveTo>
                  <a:cubicBezTo>
                    <a:pt x="262" y="131"/>
                    <a:pt x="222" y="206"/>
                    <a:pt x="150" y="227"/>
                  </a:cubicBezTo>
                  <a:cubicBezTo>
                    <a:pt x="92" y="244"/>
                    <a:pt x="31" y="220"/>
                    <a:pt x="0" y="172"/>
                  </a:cubicBezTo>
                  <a:cubicBezTo>
                    <a:pt x="33" y="203"/>
                    <a:pt x="82" y="217"/>
                    <a:pt x="130" y="202"/>
                  </a:cubicBezTo>
                  <a:cubicBezTo>
                    <a:pt x="201" y="181"/>
                    <a:pt x="241" y="107"/>
                    <a:pt x="220" y="36"/>
                  </a:cubicBezTo>
                  <a:cubicBezTo>
                    <a:pt x="216" y="23"/>
                    <a:pt x="211" y="10"/>
                    <a:pt x="204" y="0"/>
                  </a:cubicBezTo>
                  <a:cubicBezTo>
                    <a:pt x="221" y="16"/>
                    <a:pt x="234" y="36"/>
                    <a:pt x="241" y="60"/>
                  </a:cubicBezTo>
                  <a:close/>
                </a:path>
              </a:pathLst>
            </a:custGeom>
            <a:solidFill>
              <a:schemeClr val="accent3"/>
            </a:solidFill>
            <a:ln>
              <a:noFill/>
            </a:ln>
          </p:spPr>
          <p:txBody>
            <a:bodyPr spcFirstLastPara="1" wrap="square" lIns="90000" tIns="38875" rIns="90000" bIns="38875"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147" name="Google Shape;1984;p39">
              <a:extLst>
                <a:ext uri="{FF2B5EF4-FFF2-40B4-BE49-F238E27FC236}">
                  <a16:creationId xmlns:a16="http://schemas.microsoft.com/office/drawing/2014/main" id="{F27DAAD4-96C1-A7CD-178E-7D1CFD96D9C7}"/>
                </a:ext>
              </a:extLst>
            </p:cNvPr>
            <p:cNvSpPr/>
            <p:nvPr/>
          </p:nvSpPr>
          <p:spPr>
            <a:xfrm rot="6331355">
              <a:off x="54385" y="4271359"/>
              <a:ext cx="211910" cy="200428"/>
            </a:xfrm>
            <a:custGeom>
              <a:avLst/>
              <a:gdLst/>
              <a:ahLst/>
              <a:cxnLst/>
              <a:rect l="l" t="t" r="r" b="b"/>
              <a:pathLst>
                <a:path w="203" h="192" extrusionOk="0">
                  <a:moveTo>
                    <a:pt x="4" y="143"/>
                  </a:moveTo>
                  <a:cubicBezTo>
                    <a:pt x="-13" y="84"/>
                    <a:pt x="20" y="23"/>
                    <a:pt x="79" y="5"/>
                  </a:cubicBezTo>
                  <a:cubicBezTo>
                    <a:pt x="127" y="-9"/>
                    <a:pt x="177" y="11"/>
                    <a:pt x="203" y="50"/>
                  </a:cubicBezTo>
                  <a:cubicBezTo>
                    <a:pt x="175" y="24"/>
                    <a:pt x="135" y="14"/>
                    <a:pt x="96" y="25"/>
                  </a:cubicBezTo>
                  <a:cubicBezTo>
                    <a:pt x="37" y="43"/>
                    <a:pt x="4" y="104"/>
                    <a:pt x="21" y="163"/>
                  </a:cubicBezTo>
                  <a:cubicBezTo>
                    <a:pt x="25" y="173"/>
                    <a:pt x="29" y="183"/>
                    <a:pt x="35" y="192"/>
                  </a:cubicBezTo>
                  <a:cubicBezTo>
                    <a:pt x="21" y="179"/>
                    <a:pt x="10" y="162"/>
                    <a:pt x="4" y="143"/>
                  </a:cubicBezTo>
                  <a:close/>
                </a:path>
              </a:pathLst>
            </a:custGeom>
            <a:solidFill>
              <a:srgbClr val="FFFFFF">
                <a:alpha val="20890"/>
              </a:srgbClr>
            </a:solidFill>
            <a:ln>
              <a:noFill/>
            </a:ln>
          </p:spPr>
          <p:txBody>
            <a:bodyPr spcFirstLastPara="1" wrap="square" lIns="90000" tIns="24100" rIns="90000" bIns="2410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148" name="Google Shape;1985;p39">
              <a:extLst>
                <a:ext uri="{FF2B5EF4-FFF2-40B4-BE49-F238E27FC236}">
                  <a16:creationId xmlns:a16="http://schemas.microsoft.com/office/drawing/2014/main" id="{B6FE4668-23D4-FF45-4543-0720B96A81B5}"/>
                </a:ext>
              </a:extLst>
            </p:cNvPr>
            <p:cNvSpPr/>
            <p:nvPr/>
          </p:nvSpPr>
          <p:spPr>
            <a:xfrm rot="6331355">
              <a:off x="218524" y="4746878"/>
              <a:ext cx="226525" cy="226525"/>
            </a:xfrm>
            <a:custGeom>
              <a:avLst/>
              <a:gdLst/>
              <a:ahLst/>
              <a:cxnLst/>
              <a:rect l="l" t="t" r="r" b="b"/>
              <a:pathLst>
                <a:path w="217" h="217" extrusionOk="0">
                  <a:moveTo>
                    <a:pt x="149" y="8"/>
                  </a:moveTo>
                  <a:cubicBezTo>
                    <a:pt x="205" y="30"/>
                    <a:pt x="232" y="93"/>
                    <a:pt x="209" y="149"/>
                  </a:cubicBezTo>
                  <a:cubicBezTo>
                    <a:pt x="187" y="204"/>
                    <a:pt x="123" y="231"/>
                    <a:pt x="68" y="209"/>
                  </a:cubicBezTo>
                  <a:cubicBezTo>
                    <a:pt x="12" y="187"/>
                    <a:pt x="-15" y="123"/>
                    <a:pt x="7" y="68"/>
                  </a:cubicBezTo>
                  <a:cubicBezTo>
                    <a:pt x="30" y="12"/>
                    <a:pt x="93" y="-15"/>
                    <a:pt x="149" y="8"/>
                  </a:cubicBezTo>
                  <a:close/>
                </a:path>
              </a:pathLst>
            </a:custGeom>
            <a:solidFill>
              <a:schemeClr val="lt2"/>
            </a:solidFill>
            <a:ln>
              <a:noFill/>
            </a:ln>
          </p:spPr>
          <p:txBody>
            <a:bodyPr spcFirstLastPara="1" wrap="square" lIns="90000" tIns="33100" rIns="90000" bIns="3310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149" name="Google Shape;1986;p39">
              <a:extLst>
                <a:ext uri="{FF2B5EF4-FFF2-40B4-BE49-F238E27FC236}">
                  <a16:creationId xmlns:a16="http://schemas.microsoft.com/office/drawing/2014/main" id="{177949EF-241E-1B3E-A34B-A18790FB8CE3}"/>
                </a:ext>
              </a:extLst>
            </p:cNvPr>
            <p:cNvSpPr/>
            <p:nvPr/>
          </p:nvSpPr>
          <p:spPr>
            <a:xfrm rot="6331355">
              <a:off x="232215" y="4759564"/>
              <a:ext cx="200428" cy="200428"/>
            </a:xfrm>
            <a:custGeom>
              <a:avLst/>
              <a:gdLst/>
              <a:ahLst/>
              <a:cxnLst/>
              <a:rect l="l" t="t" r="r" b="b"/>
              <a:pathLst>
                <a:path w="192" h="192" extrusionOk="0">
                  <a:moveTo>
                    <a:pt x="132" y="8"/>
                  </a:moveTo>
                  <a:cubicBezTo>
                    <a:pt x="181" y="27"/>
                    <a:pt x="205" y="83"/>
                    <a:pt x="186" y="132"/>
                  </a:cubicBezTo>
                  <a:cubicBezTo>
                    <a:pt x="166" y="181"/>
                    <a:pt x="110" y="205"/>
                    <a:pt x="61" y="185"/>
                  </a:cubicBezTo>
                  <a:cubicBezTo>
                    <a:pt x="11" y="165"/>
                    <a:pt x="-13" y="109"/>
                    <a:pt x="7" y="61"/>
                  </a:cubicBezTo>
                  <a:cubicBezTo>
                    <a:pt x="27" y="11"/>
                    <a:pt x="83" y="-12"/>
                    <a:pt x="132" y="8"/>
                  </a:cubicBezTo>
                  <a:close/>
                </a:path>
              </a:pathLst>
            </a:custGeom>
            <a:solidFill>
              <a:schemeClr val="dk2"/>
            </a:solidFill>
            <a:ln>
              <a:noFill/>
            </a:ln>
          </p:spPr>
          <p:txBody>
            <a:bodyPr spcFirstLastPara="1" wrap="square" lIns="90000" tIns="24100" rIns="90000" bIns="2410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150" name="Google Shape;1987;p39">
              <a:extLst>
                <a:ext uri="{FF2B5EF4-FFF2-40B4-BE49-F238E27FC236}">
                  <a16:creationId xmlns:a16="http://schemas.microsoft.com/office/drawing/2014/main" id="{F9179065-6C4D-EEC2-7621-2D72527D34B9}"/>
                </a:ext>
              </a:extLst>
            </p:cNvPr>
            <p:cNvSpPr/>
            <p:nvPr/>
          </p:nvSpPr>
          <p:spPr>
            <a:xfrm rot="6331355">
              <a:off x="245665" y="4774020"/>
              <a:ext cx="172242" cy="172242"/>
            </a:xfrm>
            <a:custGeom>
              <a:avLst/>
              <a:gdLst/>
              <a:ahLst/>
              <a:cxnLst/>
              <a:rect l="l" t="t" r="r" b="b"/>
              <a:pathLst>
                <a:path w="165" h="165" extrusionOk="0">
                  <a:moveTo>
                    <a:pt x="113" y="6"/>
                  </a:moveTo>
                  <a:cubicBezTo>
                    <a:pt x="156" y="23"/>
                    <a:pt x="176" y="71"/>
                    <a:pt x="159" y="113"/>
                  </a:cubicBezTo>
                  <a:cubicBezTo>
                    <a:pt x="142" y="155"/>
                    <a:pt x="94" y="176"/>
                    <a:pt x="52" y="159"/>
                  </a:cubicBezTo>
                  <a:cubicBezTo>
                    <a:pt x="9" y="142"/>
                    <a:pt x="-11" y="94"/>
                    <a:pt x="6" y="52"/>
                  </a:cubicBezTo>
                  <a:cubicBezTo>
                    <a:pt x="23" y="9"/>
                    <a:pt x="71" y="-11"/>
                    <a:pt x="113" y="6"/>
                  </a:cubicBezTo>
                  <a:close/>
                </a:path>
              </a:pathLst>
            </a:custGeom>
            <a:solidFill>
              <a:srgbClr val="FFFFFF">
                <a:alpha val="20890"/>
              </a:srgbClr>
            </a:solidFill>
            <a:ln>
              <a:noFill/>
            </a:ln>
          </p:spPr>
          <p:txBody>
            <a:bodyPr spcFirstLastPara="1" wrap="square" lIns="90000" tIns="14400" rIns="90000" bIns="1440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151" name="Google Shape;1988;p39">
              <a:extLst>
                <a:ext uri="{FF2B5EF4-FFF2-40B4-BE49-F238E27FC236}">
                  <a16:creationId xmlns:a16="http://schemas.microsoft.com/office/drawing/2014/main" id="{899BB317-5288-CD90-F7B7-34F58B64AB97}"/>
                </a:ext>
              </a:extLst>
            </p:cNvPr>
            <p:cNvSpPr/>
            <p:nvPr/>
          </p:nvSpPr>
          <p:spPr>
            <a:xfrm rot="6331355">
              <a:off x="284009" y="4757279"/>
              <a:ext cx="94994" cy="207735"/>
            </a:xfrm>
            <a:custGeom>
              <a:avLst/>
              <a:gdLst/>
              <a:ahLst/>
              <a:cxnLst/>
              <a:rect l="l" t="t" r="r" b="b"/>
              <a:pathLst>
                <a:path w="91" h="199" extrusionOk="0">
                  <a:moveTo>
                    <a:pt x="91" y="5"/>
                  </a:moveTo>
                  <a:lnTo>
                    <a:pt x="12" y="199"/>
                  </a:lnTo>
                  <a:lnTo>
                    <a:pt x="0" y="194"/>
                  </a:lnTo>
                  <a:lnTo>
                    <a:pt x="78" y="0"/>
                  </a:lnTo>
                  <a:lnTo>
                    <a:pt x="91" y="5"/>
                  </a:lnTo>
                  <a:close/>
                </a:path>
              </a:pathLst>
            </a:custGeom>
            <a:solidFill>
              <a:schemeClr val="lt2"/>
            </a:solidFill>
            <a:ln>
              <a:noFill/>
            </a:ln>
          </p:spPr>
          <p:txBody>
            <a:bodyPr spcFirstLastPara="1" wrap="square" lIns="90000" tIns="26625" rIns="90000" bIns="26625"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152" name="Google Shape;1989;p39">
              <a:extLst>
                <a:ext uri="{FF2B5EF4-FFF2-40B4-BE49-F238E27FC236}">
                  <a16:creationId xmlns:a16="http://schemas.microsoft.com/office/drawing/2014/main" id="{D23B13DC-1008-5115-5886-EE3465769275}"/>
                </a:ext>
              </a:extLst>
            </p:cNvPr>
            <p:cNvSpPr/>
            <p:nvPr/>
          </p:nvSpPr>
          <p:spPr>
            <a:xfrm rot="6331355">
              <a:off x="288588" y="4769292"/>
              <a:ext cx="81424" cy="187901"/>
            </a:xfrm>
            <a:custGeom>
              <a:avLst/>
              <a:gdLst/>
              <a:ahLst/>
              <a:cxnLst/>
              <a:rect l="l" t="t" r="r" b="b"/>
              <a:pathLst>
                <a:path w="78" h="180" extrusionOk="0">
                  <a:moveTo>
                    <a:pt x="72" y="0"/>
                  </a:moveTo>
                  <a:cubicBezTo>
                    <a:pt x="74" y="1"/>
                    <a:pt x="76" y="1"/>
                    <a:pt x="78" y="3"/>
                  </a:cubicBezTo>
                  <a:lnTo>
                    <a:pt x="7" y="180"/>
                  </a:lnTo>
                  <a:cubicBezTo>
                    <a:pt x="5" y="179"/>
                    <a:pt x="2" y="178"/>
                    <a:pt x="0" y="178"/>
                  </a:cubicBezTo>
                  <a:lnTo>
                    <a:pt x="72" y="0"/>
                  </a:lnTo>
                  <a:close/>
                </a:path>
              </a:pathLst>
            </a:custGeom>
            <a:solidFill>
              <a:srgbClr val="FFFFFF">
                <a:alpha val="20890"/>
              </a:srgbClr>
            </a:solidFill>
            <a:ln>
              <a:noFill/>
            </a:ln>
          </p:spPr>
          <p:txBody>
            <a:bodyPr spcFirstLastPara="1" wrap="square" lIns="90000" tIns="19800" rIns="90000" bIns="1980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153" name="Google Shape;1990;p39">
              <a:extLst>
                <a:ext uri="{FF2B5EF4-FFF2-40B4-BE49-F238E27FC236}">
                  <a16:creationId xmlns:a16="http://schemas.microsoft.com/office/drawing/2014/main" id="{8C3233E9-4064-D432-5941-1AD929D8225C}"/>
                </a:ext>
              </a:extLst>
            </p:cNvPr>
            <p:cNvSpPr/>
            <p:nvPr/>
          </p:nvSpPr>
          <p:spPr>
            <a:xfrm rot="6331355">
              <a:off x="146820" y="4760880"/>
              <a:ext cx="257842" cy="243227"/>
            </a:xfrm>
            <a:custGeom>
              <a:avLst/>
              <a:gdLst/>
              <a:ahLst/>
              <a:cxnLst/>
              <a:rect l="l" t="t" r="r" b="b"/>
              <a:pathLst>
                <a:path w="247" h="233" extrusionOk="0">
                  <a:moveTo>
                    <a:pt x="241" y="60"/>
                  </a:moveTo>
                  <a:cubicBezTo>
                    <a:pt x="262" y="131"/>
                    <a:pt x="222" y="206"/>
                    <a:pt x="150" y="227"/>
                  </a:cubicBezTo>
                  <a:cubicBezTo>
                    <a:pt x="92" y="244"/>
                    <a:pt x="32" y="220"/>
                    <a:pt x="0" y="172"/>
                  </a:cubicBezTo>
                  <a:cubicBezTo>
                    <a:pt x="34" y="203"/>
                    <a:pt x="82" y="216"/>
                    <a:pt x="129" y="203"/>
                  </a:cubicBezTo>
                  <a:cubicBezTo>
                    <a:pt x="201" y="182"/>
                    <a:pt x="241" y="107"/>
                    <a:pt x="220" y="36"/>
                  </a:cubicBezTo>
                  <a:cubicBezTo>
                    <a:pt x="217" y="23"/>
                    <a:pt x="211" y="11"/>
                    <a:pt x="204" y="0"/>
                  </a:cubicBezTo>
                  <a:cubicBezTo>
                    <a:pt x="221" y="16"/>
                    <a:pt x="234" y="36"/>
                    <a:pt x="241" y="60"/>
                  </a:cubicBezTo>
                  <a:close/>
                </a:path>
              </a:pathLst>
            </a:custGeom>
            <a:solidFill>
              <a:schemeClr val="accent3"/>
            </a:solidFill>
            <a:ln>
              <a:noFill/>
            </a:ln>
          </p:spPr>
          <p:txBody>
            <a:bodyPr spcFirstLastPara="1" wrap="square" lIns="90000" tIns="38875" rIns="90000" bIns="38875"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154" name="Google Shape;1991;p39">
              <a:extLst>
                <a:ext uri="{FF2B5EF4-FFF2-40B4-BE49-F238E27FC236}">
                  <a16:creationId xmlns:a16="http://schemas.microsoft.com/office/drawing/2014/main" id="{75E3A730-AFF7-914D-720D-22BC7C19E563}"/>
                </a:ext>
              </a:extLst>
            </p:cNvPr>
            <p:cNvSpPr/>
            <p:nvPr/>
          </p:nvSpPr>
          <p:spPr>
            <a:xfrm rot="6331355">
              <a:off x="270868" y="4742623"/>
              <a:ext cx="211910" cy="199384"/>
            </a:xfrm>
            <a:custGeom>
              <a:avLst/>
              <a:gdLst/>
              <a:ahLst/>
              <a:cxnLst/>
              <a:rect l="l" t="t" r="r" b="b"/>
              <a:pathLst>
                <a:path w="203" h="191" extrusionOk="0">
                  <a:moveTo>
                    <a:pt x="4" y="142"/>
                  </a:moveTo>
                  <a:cubicBezTo>
                    <a:pt x="-13" y="83"/>
                    <a:pt x="20" y="21"/>
                    <a:pt x="79" y="4"/>
                  </a:cubicBezTo>
                  <a:cubicBezTo>
                    <a:pt x="127" y="-10"/>
                    <a:pt x="177" y="10"/>
                    <a:pt x="203" y="49"/>
                  </a:cubicBezTo>
                  <a:cubicBezTo>
                    <a:pt x="175" y="24"/>
                    <a:pt x="135" y="13"/>
                    <a:pt x="96" y="24"/>
                  </a:cubicBezTo>
                  <a:cubicBezTo>
                    <a:pt x="38" y="42"/>
                    <a:pt x="4" y="103"/>
                    <a:pt x="21" y="162"/>
                  </a:cubicBezTo>
                  <a:cubicBezTo>
                    <a:pt x="25" y="173"/>
                    <a:pt x="29" y="182"/>
                    <a:pt x="35" y="191"/>
                  </a:cubicBezTo>
                  <a:cubicBezTo>
                    <a:pt x="21" y="178"/>
                    <a:pt x="10" y="161"/>
                    <a:pt x="4" y="142"/>
                  </a:cubicBezTo>
                  <a:close/>
                </a:path>
              </a:pathLst>
            </a:custGeom>
            <a:solidFill>
              <a:srgbClr val="FFFFFF">
                <a:alpha val="20890"/>
              </a:srgbClr>
            </a:solidFill>
            <a:ln>
              <a:noFill/>
            </a:ln>
          </p:spPr>
          <p:txBody>
            <a:bodyPr spcFirstLastPara="1" wrap="square" lIns="90000" tIns="23750" rIns="90000" bIns="2375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155" name="Google Shape;1992;p39">
              <a:extLst>
                <a:ext uri="{FF2B5EF4-FFF2-40B4-BE49-F238E27FC236}">
                  <a16:creationId xmlns:a16="http://schemas.microsoft.com/office/drawing/2014/main" id="{860EFFA1-FF09-DFA3-0706-11AB66F2F062}"/>
                </a:ext>
              </a:extLst>
            </p:cNvPr>
            <p:cNvSpPr/>
            <p:nvPr/>
          </p:nvSpPr>
          <p:spPr>
            <a:xfrm rot="6331355">
              <a:off x="-438490" y="4478967"/>
              <a:ext cx="227569" cy="227569"/>
            </a:xfrm>
            <a:custGeom>
              <a:avLst/>
              <a:gdLst/>
              <a:ahLst/>
              <a:cxnLst/>
              <a:rect l="l" t="t" r="r" b="b"/>
              <a:pathLst>
                <a:path w="218" h="218" extrusionOk="0">
                  <a:moveTo>
                    <a:pt x="168" y="18"/>
                  </a:moveTo>
                  <a:cubicBezTo>
                    <a:pt x="218" y="50"/>
                    <a:pt x="233" y="117"/>
                    <a:pt x="200" y="168"/>
                  </a:cubicBezTo>
                  <a:cubicBezTo>
                    <a:pt x="168" y="218"/>
                    <a:pt x="100" y="233"/>
                    <a:pt x="50" y="200"/>
                  </a:cubicBezTo>
                  <a:cubicBezTo>
                    <a:pt x="-1" y="168"/>
                    <a:pt x="-15" y="101"/>
                    <a:pt x="17" y="50"/>
                  </a:cubicBezTo>
                  <a:cubicBezTo>
                    <a:pt x="50" y="0"/>
                    <a:pt x="117" y="-15"/>
                    <a:pt x="168" y="18"/>
                  </a:cubicBezTo>
                  <a:close/>
                </a:path>
              </a:pathLst>
            </a:custGeom>
            <a:solidFill>
              <a:schemeClr val="lt2"/>
            </a:solidFill>
            <a:ln>
              <a:noFill/>
            </a:ln>
          </p:spPr>
          <p:txBody>
            <a:bodyPr spcFirstLastPara="1" wrap="square" lIns="90000" tIns="33475" rIns="90000" bIns="33475"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156" name="Google Shape;1993;p39">
              <a:extLst>
                <a:ext uri="{FF2B5EF4-FFF2-40B4-BE49-F238E27FC236}">
                  <a16:creationId xmlns:a16="http://schemas.microsoft.com/office/drawing/2014/main" id="{A0F5866C-8F52-7DFD-167D-2A13A2C0BADF}"/>
                </a:ext>
              </a:extLst>
            </p:cNvPr>
            <p:cNvSpPr/>
            <p:nvPr/>
          </p:nvSpPr>
          <p:spPr>
            <a:xfrm rot="6331355">
              <a:off x="-424920" y="4492538"/>
              <a:ext cx="200428" cy="200428"/>
            </a:xfrm>
            <a:custGeom>
              <a:avLst/>
              <a:gdLst/>
              <a:ahLst/>
              <a:cxnLst/>
              <a:rect l="l" t="t" r="r" b="b"/>
              <a:pathLst>
                <a:path w="192" h="192" extrusionOk="0">
                  <a:moveTo>
                    <a:pt x="148" y="15"/>
                  </a:moveTo>
                  <a:cubicBezTo>
                    <a:pt x="192" y="44"/>
                    <a:pt x="205" y="103"/>
                    <a:pt x="176" y="148"/>
                  </a:cubicBezTo>
                  <a:cubicBezTo>
                    <a:pt x="148" y="192"/>
                    <a:pt x="89" y="205"/>
                    <a:pt x="44" y="177"/>
                  </a:cubicBezTo>
                  <a:cubicBezTo>
                    <a:pt x="-1" y="148"/>
                    <a:pt x="-14" y="89"/>
                    <a:pt x="15" y="44"/>
                  </a:cubicBezTo>
                  <a:cubicBezTo>
                    <a:pt x="44" y="0"/>
                    <a:pt x="103" y="-13"/>
                    <a:pt x="148" y="15"/>
                  </a:cubicBezTo>
                  <a:close/>
                </a:path>
              </a:pathLst>
            </a:custGeom>
            <a:solidFill>
              <a:schemeClr val="dk2"/>
            </a:solidFill>
            <a:ln>
              <a:noFill/>
            </a:ln>
          </p:spPr>
          <p:txBody>
            <a:bodyPr spcFirstLastPara="1" wrap="square" lIns="90000" tIns="24100" rIns="90000" bIns="2410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157" name="Google Shape;1994;p39">
              <a:extLst>
                <a:ext uri="{FF2B5EF4-FFF2-40B4-BE49-F238E27FC236}">
                  <a16:creationId xmlns:a16="http://schemas.microsoft.com/office/drawing/2014/main" id="{0ED43DFF-2E4D-35C7-6D64-696E761D0618}"/>
                </a:ext>
              </a:extLst>
            </p:cNvPr>
            <p:cNvSpPr/>
            <p:nvPr/>
          </p:nvSpPr>
          <p:spPr>
            <a:xfrm rot="6331355">
              <a:off x="-410688" y="4506649"/>
              <a:ext cx="172242" cy="171199"/>
            </a:xfrm>
            <a:custGeom>
              <a:avLst/>
              <a:gdLst/>
              <a:ahLst/>
              <a:cxnLst/>
              <a:rect l="l" t="t" r="r" b="b"/>
              <a:pathLst>
                <a:path w="165" h="164" extrusionOk="0">
                  <a:moveTo>
                    <a:pt x="127" y="13"/>
                  </a:moveTo>
                  <a:cubicBezTo>
                    <a:pt x="166" y="37"/>
                    <a:pt x="177" y="88"/>
                    <a:pt x="152" y="127"/>
                  </a:cubicBezTo>
                  <a:cubicBezTo>
                    <a:pt x="128" y="165"/>
                    <a:pt x="76" y="176"/>
                    <a:pt x="38" y="151"/>
                  </a:cubicBezTo>
                  <a:cubicBezTo>
                    <a:pt x="0" y="127"/>
                    <a:pt x="-11" y="76"/>
                    <a:pt x="13" y="38"/>
                  </a:cubicBezTo>
                  <a:cubicBezTo>
                    <a:pt x="38" y="-1"/>
                    <a:pt x="89" y="-12"/>
                    <a:pt x="127" y="13"/>
                  </a:cubicBezTo>
                  <a:close/>
                </a:path>
              </a:pathLst>
            </a:custGeom>
            <a:solidFill>
              <a:srgbClr val="FFFFFF">
                <a:alpha val="20890"/>
              </a:srgbClr>
            </a:solidFill>
            <a:ln>
              <a:noFill/>
            </a:ln>
          </p:spPr>
          <p:txBody>
            <a:bodyPr spcFirstLastPara="1" wrap="square" lIns="90000" tIns="14025" rIns="90000" bIns="14025"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158" name="Google Shape;1995;p39">
              <a:extLst>
                <a:ext uri="{FF2B5EF4-FFF2-40B4-BE49-F238E27FC236}">
                  <a16:creationId xmlns:a16="http://schemas.microsoft.com/office/drawing/2014/main" id="{B89780A2-3B7E-69C3-B42E-F75A1154D182}"/>
                </a:ext>
              </a:extLst>
            </p:cNvPr>
            <p:cNvSpPr/>
            <p:nvPr/>
          </p:nvSpPr>
          <p:spPr>
            <a:xfrm rot="6331355">
              <a:off x="-390592" y="4497598"/>
              <a:ext cx="130487" cy="191033"/>
            </a:xfrm>
            <a:custGeom>
              <a:avLst/>
              <a:gdLst/>
              <a:ahLst/>
              <a:cxnLst/>
              <a:rect l="l" t="t" r="r" b="b"/>
              <a:pathLst>
                <a:path w="125" h="183" extrusionOk="0">
                  <a:moveTo>
                    <a:pt x="125" y="7"/>
                  </a:moveTo>
                  <a:lnTo>
                    <a:pt x="11" y="183"/>
                  </a:lnTo>
                  <a:lnTo>
                    <a:pt x="0" y="176"/>
                  </a:lnTo>
                  <a:lnTo>
                    <a:pt x="114" y="0"/>
                  </a:lnTo>
                  <a:lnTo>
                    <a:pt x="125" y="7"/>
                  </a:lnTo>
                  <a:close/>
                </a:path>
              </a:pathLst>
            </a:custGeom>
            <a:solidFill>
              <a:schemeClr val="lt2"/>
            </a:solidFill>
            <a:ln>
              <a:noFill/>
            </a:ln>
          </p:spPr>
          <p:txBody>
            <a:bodyPr spcFirstLastPara="1" wrap="square" lIns="90000" tIns="20875" rIns="90000" bIns="20875"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159" name="Google Shape;1996;p39">
              <a:extLst>
                <a:ext uri="{FF2B5EF4-FFF2-40B4-BE49-F238E27FC236}">
                  <a16:creationId xmlns:a16="http://schemas.microsoft.com/office/drawing/2014/main" id="{B393D31C-B9BE-0D6A-8DC0-2D7C9BF90B50}"/>
                </a:ext>
              </a:extLst>
            </p:cNvPr>
            <p:cNvSpPr/>
            <p:nvPr/>
          </p:nvSpPr>
          <p:spPr>
            <a:xfrm rot="6331355">
              <a:off x="-384588" y="4510114"/>
              <a:ext cx="113784" cy="171199"/>
            </a:xfrm>
            <a:custGeom>
              <a:avLst/>
              <a:gdLst/>
              <a:ahLst/>
              <a:cxnLst/>
              <a:rect l="l" t="t" r="r" b="b"/>
              <a:pathLst>
                <a:path w="109" h="164" extrusionOk="0">
                  <a:moveTo>
                    <a:pt x="104" y="0"/>
                  </a:moveTo>
                  <a:cubicBezTo>
                    <a:pt x="105" y="1"/>
                    <a:pt x="107" y="2"/>
                    <a:pt x="109" y="4"/>
                  </a:cubicBezTo>
                  <a:lnTo>
                    <a:pt x="5" y="164"/>
                  </a:lnTo>
                  <a:cubicBezTo>
                    <a:pt x="4" y="164"/>
                    <a:pt x="2" y="162"/>
                    <a:pt x="0" y="161"/>
                  </a:cubicBezTo>
                  <a:lnTo>
                    <a:pt x="104" y="0"/>
                  </a:lnTo>
                  <a:close/>
                </a:path>
              </a:pathLst>
            </a:custGeom>
            <a:solidFill>
              <a:srgbClr val="FFFFFF">
                <a:alpha val="20890"/>
              </a:srgbClr>
            </a:solidFill>
            <a:ln>
              <a:noFill/>
            </a:ln>
          </p:spPr>
          <p:txBody>
            <a:bodyPr spcFirstLastPara="1" wrap="square" lIns="90000" tIns="14025" rIns="90000" bIns="14025"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160" name="Google Shape;1997;p39">
              <a:extLst>
                <a:ext uri="{FF2B5EF4-FFF2-40B4-BE49-F238E27FC236}">
                  <a16:creationId xmlns:a16="http://schemas.microsoft.com/office/drawing/2014/main" id="{805CB9A6-D375-4FD3-5193-A239E5569A83}"/>
                </a:ext>
              </a:extLst>
            </p:cNvPr>
            <p:cNvSpPr/>
            <p:nvPr/>
          </p:nvSpPr>
          <p:spPr>
            <a:xfrm rot="6331355">
              <a:off x="-510035" y="4492848"/>
              <a:ext cx="257842" cy="243227"/>
            </a:xfrm>
            <a:custGeom>
              <a:avLst/>
              <a:gdLst/>
              <a:ahLst/>
              <a:cxnLst/>
              <a:rect l="l" t="t" r="r" b="b"/>
              <a:pathLst>
                <a:path w="247" h="233" extrusionOk="0">
                  <a:moveTo>
                    <a:pt x="242" y="60"/>
                  </a:moveTo>
                  <a:cubicBezTo>
                    <a:pt x="263" y="131"/>
                    <a:pt x="222" y="206"/>
                    <a:pt x="151" y="227"/>
                  </a:cubicBezTo>
                  <a:cubicBezTo>
                    <a:pt x="93" y="244"/>
                    <a:pt x="32" y="220"/>
                    <a:pt x="0" y="172"/>
                  </a:cubicBezTo>
                  <a:cubicBezTo>
                    <a:pt x="34" y="203"/>
                    <a:pt x="83" y="216"/>
                    <a:pt x="130" y="202"/>
                  </a:cubicBezTo>
                  <a:cubicBezTo>
                    <a:pt x="201" y="181"/>
                    <a:pt x="242" y="107"/>
                    <a:pt x="221" y="35"/>
                  </a:cubicBezTo>
                  <a:cubicBezTo>
                    <a:pt x="217" y="22"/>
                    <a:pt x="211" y="10"/>
                    <a:pt x="204" y="0"/>
                  </a:cubicBezTo>
                  <a:cubicBezTo>
                    <a:pt x="221" y="15"/>
                    <a:pt x="234" y="36"/>
                    <a:pt x="242" y="60"/>
                  </a:cubicBezTo>
                  <a:close/>
                </a:path>
              </a:pathLst>
            </a:custGeom>
            <a:solidFill>
              <a:schemeClr val="accent3"/>
            </a:solidFill>
            <a:ln>
              <a:noFill/>
            </a:ln>
          </p:spPr>
          <p:txBody>
            <a:bodyPr spcFirstLastPara="1" wrap="square" lIns="90000" tIns="38875" rIns="90000" bIns="38875"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161" name="Google Shape;1998;p39">
              <a:extLst>
                <a:ext uri="{FF2B5EF4-FFF2-40B4-BE49-F238E27FC236}">
                  <a16:creationId xmlns:a16="http://schemas.microsoft.com/office/drawing/2014/main" id="{34EF1483-60E0-C285-1A3A-E97B15EF1C7D}"/>
                </a:ext>
              </a:extLst>
            </p:cNvPr>
            <p:cNvSpPr/>
            <p:nvPr/>
          </p:nvSpPr>
          <p:spPr>
            <a:xfrm rot="6331355">
              <a:off x="-386146" y="4474711"/>
              <a:ext cx="212954" cy="200428"/>
            </a:xfrm>
            <a:custGeom>
              <a:avLst/>
              <a:gdLst/>
              <a:ahLst/>
              <a:cxnLst/>
              <a:rect l="l" t="t" r="r" b="b"/>
              <a:pathLst>
                <a:path w="204" h="192" extrusionOk="0">
                  <a:moveTo>
                    <a:pt x="5" y="142"/>
                  </a:moveTo>
                  <a:cubicBezTo>
                    <a:pt x="-13" y="84"/>
                    <a:pt x="21" y="22"/>
                    <a:pt x="79" y="5"/>
                  </a:cubicBezTo>
                  <a:cubicBezTo>
                    <a:pt x="127" y="-9"/>
                    <a:pt x="177" y="10"/>
                    <a:pt x="204" y="50"/>
                  </a:cubicBezTo>
                  <a:cubicBezTo>
                    <a:pt x="176" y="24"/>
                    <a:pt x="136" y="13"/>
                    <a:pt x="97" y="25"/>
                  </a:cubicBezTo>
                  <a:cubicBezTo>
                    <a:pt x="38" y="42"/>
                    <a:pt x="5" y="104"/>
                    <a:pt x="22" y="162"/>
                  </a:cubicBezTo>
                  <a:cubicBezTo>
                    <a:pt x="25" y="173"/>
                    <a:pt x="30" y="183"/>
                    <a:pt x="36" y="192"/>
                  </a:cubicBezTo>
                  <a:cubicBezTo>
                    <a:pt x="21" y="179"/>
                    <a:pt x="11" y="162"/>
                    <a:pt x="5" y="142"/>
                  </a:cubicBezTo>
                  <a:close/>
                </a:path>
              </a:pathLst>
            </a:custGeom>
            <a:solidFill>
              <a:srgbClr val="FFFFFF">
                <a:alpha val="20890"/>
              </a:srgbClr>
            </a:solidFill>
            <a:ln>
              <a:noFill/>
            </a:ln>
          </p:spPr>
          <p:txBody>
            <a:bodyPr spcFirstLastPara="1" wrap="square" lIns="90000" tIns="24100" rIns="90000" bIns="2410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162" name="Google Shape;1999;p39">
              <a:extLst>
                <a:ext uri="{FF2B5EF4-FFF2-40B4-BE49-F238E27FC236}">
                  <a16:creationId xmlns:a16="http://schemas.microsoft.com/office/drawing/2014/main" id="{143E0FEA-F13D-EEB9-A5F4-B1A0F4BA1FFC}"/>
                </a:ext>
              </a:extLst>
            </p:cNvPr>
            <p:cNvSpPr/>
            <p:nvPr/>
          </p:nvSpPr>
          <p:spPr>
            <a:xfrm rot="6331355">
              <a:off x="-222007" y="4950231"/>
              <a:ext cx="227569" cy="226525"/>
            </a:xfrm>
            <a:custGeom>
              <a:avLst/>
              <a:gdLst/>
              <a:ahLst/>
              <a:cxnLst/>
              <a:rect l="l" t="t" r="r" b="b"/>
              <a:pathLst>
                <a:path w="218" h="217" extrusionOk="0">
                  <a:moveTo>
                    <a:pt x="213" y="77"/>
                  </a:moveTo>
                  <a:cubicBezTo>
                    <a:pt x="230" y="135"/>
                    <a:pt x="197" y="195"/>
                    <a:pt x="140" y="212"/>
                  </a:cubicBezTo>
                  <a:cubicBezTo>
                    <a:pt x="82" y="229"/>
                    <a:pt x="22" y="196"/>
                    <a:pt x="5" y="139"/>
                  </a:cubicBezTo>
                  <a:cubicBezTo>
                    <a:pt x="-12" y="81"/>
                    <a:pt x="21" y="21"/>
                    <a:pt x="78" y="4"/>
                  </a:cubicBezTo>
                  <a:cubicBezTo>
                    <a:pt x="135" y="-13"/>
                    <a:pt x="196" y="20"/>
                    <a:pt x="213" y="77"/>
                  </a:cubicBezTo>
                  <a:close/>
                </a:path>
              </a:pathLst>
            </a:custGeom>
            <a:solidFill>
              <a:schemeClr val="lt2"/>
            </a:solidFill>
            <a:ln>
              <a:noFill/>
            </a:ln>
          </p:spPr>
          <p:txBody>
            <a:bodyPr spcFirstLastPara="1" wrap="square" lIns="90000" tIns="33100" rIns="90000" bIns="3310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163" name="Google Shape;2000;p39">
              <a:extLst>
                <a:ext uri="{FF2B5EF4-FFF2-40B4-BE49-F238E27FC236}">
                  <a16:creationId xmlns:a16="http://schemas.microsoft.com/office/drawing/2014/main" id="{51622E68-9629-365D-A2C4-16918DA20B7E}"/>
                </a:ext>
              </a:extLst>
            </p:cNvPr>
            <p:cNvSpPr/>
            <p:nvPr/>
          </p:nvSpPr>
          <p:spPr>
            <a:xfrm rot="6331355">
              <a:off x="-207933" y="4963419"/>
              <a:ext cx="200428" cy="200428"/>
            </a:xfrm>
            <a:custGeom>
              <a:avLst/>
              <a:gdLst/>
              <a:ahLst/>
              <a:cxnLst/>
              <a:rect l="l" t="t" r="r" b="b"/>
              <a:pathLst>
                <a:path w="192" h="192" extrusionOk="0">
                  <a:moveTo>
                    <a:pt x="188" y="69"/>
                  </a:moveTo>
                  <a:cubicBezTo>
                    <a:pt x="203" y="119"/>
                    <a:pt x="174" y="173"/>
                    <a:pt x="123" y="188"/>
                  </a:cubicBezTo>
                  <a:cubicBezTo>
                    <a:pt x="72" y="203"/>
                    <a:pt x="19" y="174"/>
                    <a:pt x="4" y="123"/>
                  </a:cubicBezTo>
                  <a:cubicBezTo>
                    <a:pt x="-11" y="73"/>
                    <a:pt x="18" y="19"/>
                    <a:pt x="69" y="4"/>
                  </a:cubicBezTo>
                  <a:cubicBezTo>
                    <a:pt x="119" y="-11"/>
                    <a:pt x="173" y="18"/>
                    <a:pt x="188" y="69"/>
                  </a:cubicBezTo>
                  <a:close/>
                </a:path>
              </a:pathLst>
            </a:custGeom>
            <a:solidFill>
              <a:schemeClr val="dk2"/>
            </a:solidFill>
            <a:ln>
              <a:noFill/>
            </a:ln>
          </p:spPr>
          <p:txBody>
            <a:bodyPr spcFirstLastPara="1" wrap="square" lIns="90000" tIns="24100" rIns="90000" bIns="2410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164" name="Google Shape;2001;p39">
              <a:extLst>
                <a:ext uri="{FF2B5EF4-FFF2-40B4-BE49-F238E27FC236}">
                  <a16:creationId xmlns:a16="http://schemas.microsoft.com/office/drawing/2014/main" id="{91221404-B29E-25C8-D307-88C60A0DF046}"/>
                </a:ext>
              </a:extLst>
            </p:cNvPr>
            <p:cNvSpPr/>
            <p:nvPr/>
          </p:nvSpPr>
          <p:spPr>
            <a:xfrm rot="6331355">
              <a:off x="-193701" y="4977530"/>
              <a:ext cx="172242" cy="171199"/>
            </a:xfrm>
            <a:custGeom>
              <a:avLst/>
              <a:gdLst/>
              <a:ahLst/>
              <a:cxnLst/>
              <a:rect l="l" t="t" r="r" b="b"/>
              <a:pathLst>
                <a:path w="165" h="164" extrusionOk="0">
                  <a:moveTo>
                    <a:pt x="162" y="59"/>
                  </a:moveTo>
                  <a:cubicBezTo>
                    <a:pt x="175" y="102"/>
                    <a:pt x="150" y="148"/>
                    <a:pt x="106" y="161"/>
                  </a:cubicBezTo>
                  <a:cubicBezTo>
                    <a:pt x="63" y="174"/>
                    <a:pt x="17" y="149"/>
                    <a:pt x="4" y="105"/>
                  </a:cubicBezTo>
                  <a:cubicBezTo>
                    <a:pt x="-9" y="62"/>
                    <a:pt x="16" y="16"/>
                    <a:pt x="59" y="3"/>
                  </a:cubicBezTo>
                  <a:cubicBezTo>
                    <a:pt x="103" y="-10"/>
                    <a:pt x="149" y="15"/>
                    <a:pt x="162" y="59"/>
                  </a:cubicBezTo>
                  <a:close/>
                </a:path>
              </a:pathLst>
            </a:custGeom>
            <a:solidFill>
              <a:srgbClr val="FFFFFF">
                <a:alpha val="20890"/>
              </a:srgbClr>
            </a:solidFill>
            <a:ln>
              <a:noFill/>
            </a:ln>
          </p:spPr>
          <p:txBody>
            <a:bodyPr spcFirstLastPara="1" wrap="square" lIns="90000" tIns="14025" rIns="90000" bIns="14025"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165" name="Google Shape;2002;p39">
              <a:extLst>
                <a:ext uri="{FF2B5EF4-FFF2-40B4-BE49-F238E27FC236}">
                  <a16:creationId xmlns:a16="http://schemas.microsoft.com/office/drawing/2014/main" id="{E0C370B9-62C2-250C-AA14-AEC6A94F485B}"/>
                </a:ext>
              </a:extLst>
            </p:cNvPr>
            <p:cNvSpPr/>
            <p:nvPr/>
          </p:nvSpPr>
          <p:spPr>
            <a:xfrm rot="6331355">
              <a:off x="-215202" y="5025773"/>
              <a:ext cx="212954" cy="75160"/>
            </a:xfrm>
            <a:custGeom>
              <a:avLst/>
              <a:gdLst/>
              <a:ahLst/>
              <a:cxnLst/>
              <a:rect l="l" t="t" r="r" b="b"/>
              <a:pathLst>
                <a:path w="204" h="72" extrusionOk="0">
                  <a:moveTo>
                    <a:pt x="204" y="13"/>
                  </a:moveTo>
                  <a:lnTo>
                    <a:pt x="4" y="72"/>
                  </a:lnTo>
                  <a:lnTo>
                    <a:pt x="0" y="59"/>
                  </a:lnTo>
                  <a:lnTo>
                    <a:pt x="201" y="0"/>
                  </a:lnTo>
                  <a:lnTo>
                    <a:pt x="204" y="13"/>
                  </a:lnTo>
                  <a:close/>
                </a:path>
              </a:pathLst>
            </a:custGeom>
            <a:solidFill>
              <a:schemeClr val="l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166" name="Google Shape;2003;p39">
              <a:extLst>
                <a:ext uri="{FF2B5EF4-FFF2-40B4-BE49-F238E27FC236}">
                  <a16:creationId xmlns:a16="http://schemas.microsoft.com/office/drawing/2014/main" id="{BE05859E-B5A5-A8A8-0695-02ECD078E41C}"/>
                </a:ext>
              </a:extLst>
            </p:cNvPr>
            <p:cNvSpPr/>
            <p:nvPr/>
          </p:nvSpPr>
          <p:spPr>
            <a:xfrm rot="6331355">
              <a:off x="-209607" y="5031542"/>
              <a:ext cx="194164" cy="63678"/>
            </a:xfrm>
            <a:custGeom>
              <a:avLst/>
              <a:gdLst/>
              <a:ahLst/>
              <a:cxnLst/>
              <a:rect l="l" t="t" r="r" b="b"/>
              <a:pathLst>
                <a:path w="186" h="61" extrusionOk="0">
                  <a:moveTo>
                    <a:pt x="184" y="0"/>
                  </a:moveTo>
                  <a:cubicBezTo>
                    <a:pt x="185" y="2"/>
                    <a:pt x="185" y="4"/>
                    <a:pt x="186" y="6"/>
                  </a:cubicBezTo>
                  <a:lnTo>
                    <a:pt x="2" y="61"/>
                  </a:lnTo>
                  <a:cubicBezTo>
                    <a:pt x="2" y="59"/>
                    <a:pt x="1" y="56"/>
                    <a:pt x="0" y="54"/>
                  </a:cubicBezTo>
                  <a:lnTo>
                    <a:pt x="184" y="0"/>
                  </a:lnTo>
                  <a:close/>
                </a:path>
              </a:pathLst>
            </a:custGeom>
            <a:solidFill>
              <a:srgbClr val="FFFFFF">
                <a:alpha val="20890"/>
              </a:srgbClr>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167" name="Google Shape;2004;p39">
              <a:extLst>
                <a:ext uri="{FF2B5EF4-FFF2-40B4-BE49-F238E27FC236}">
                  <a16:creationId xmlns:a16="http://schemas.microsoft.com/office/drawing/2014/main" id="{EEAE5CB7-E309-A4DC-DF9D-1AC61303DBD3}"/>
                </a:ext>
              </a:extLst>
            </p:cNvPr>
            <p:cNvSpPr/>
            <p:nvPr/>
          </p:nvSpPr>
          <p:spPr>
            <a:xfrm rot="6331355">
              <a:off x="-293049" y="4963729"/>
              <a:ext cx="257842" cy="243227"/>
            </a:xfrm>
            <a:custGeom>
              <a:avLst/>
              <a:gdLst/>
              <a:ahLst/>
              <a:cxnLst/>
              <a:rect l="l" t="t" r="r" b="b"/>
              <a:pathLst>
                <a:path w="247" h="233" extrusionOk="0">
                  <a:moveTo>
                    <a:pt x="242" y="60"/>
                  </a:moveTo>
                  <a:cubicBezTo>
                    <a:pt x="263" y="131"/>
                    <a:pt x="222" y="206"/>
                    <a:pt x="151" y="227"/>
                  </a:cubicBezTo>
                  <a:cubicBezTo>
                    <a:pt x="93" y="244"/>
                    <a:pt x="32" y="220"/>
                    <a:pt x="0" y="172"/>
                  </a:cubicBezTo>
                  <a:cubicBezTo>
                    <a:pt x="34" y="203"/>
                    <a:pt x="83" y="216"/>
                    <a:pt x="130" y="202"/>
                  </a:cubicBezTo>
                  <a:cubicBezTo>
                    <a:pt x="201" y="181"/>
                    <a:pt x="242" y="106"/>
                    <a:pt x="221" y="35"/>
                  </a:cubicBezTo>
                  <a:cubicBezTo>
                    <a:pt x="217" y="22"/>
                    <a:pt x="211" y="10"/>
                    <a:pt x="204" y="0"/>
                  </a:cubicBezTo>
                  <a:cubicBezTo>
                    <a:pt x="221" y="16"/>
                    <a:pt x="235" y="36"/>
                    <a:pt x="242" y="60"/>
                  </a:cubicBezTo>
                  <a:close/>
                </a:path>
              </a:pathLst>
            </a:custGeom>
            <a:solidFill>
              <a:schemeClr val="accent3"/>
            </a:solidFill>
            <a:ln>
              <a:noFill/>
            </a:ln>
          </p:spPr>
          <p:txBody>
            <a:bodyPr spcFirstLastPara="1" wrap="square" lIns="90000" tIns="38875" rIns="90000" bIns="38875"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168" name="Google Shape;2005;p39">
              <a:extLst>
                <a:ext uri="{FF2B5EF4-FFF2-40B4-BE49-F238E27FC236}">
                  <a16:creationId xmlns:a16="http://schemas.microsoft.com/office/drawing/2014/main" id="{AE57695C-3C59-D293-9687-B54AFEC48E3B}"/>
                </a:ext>
              </a:extLst>
            </p:cNvPr>
            <p:cNvSpPr/>
            <p:nvPr/>
          </p:nvSpPr>
          <p:spPr>
            <a:xfrm rot="6331355">
              <a:off x="-168497" y="4945090"/>
              <a:ext cx="211910" cy="200428"/>
            </a:xfrm>
            <a:custGeom>
              <a:avLst/>
              <a:gdLst/>
              <a:ahLst/>
              <a:cxnLst/>
              <a:rect l="l" t="t" r="r" b="b"/>
              <a:pathLst>
                <a:path w="203" h="192" extrusionOk="0">
                  <a:moveTo>
                    <a:pt x="5" y="142"/>
                  </a:moveTo>
                  <a:cubicBezTo>
                    <a:pt x="-12" y="84"/>
                    <a:pt x="21" y="22"/>
                    <a:pt x="80" y="5"/>
                  </a:cubicBezTo>
                  <a:cubicBezTo>
                    <a:pt x="127" y="-9"/>
                    <a:pt x="177" y="11"/>
                    <a:pt x="203" y="50"/>
                  </a:cubicBezTo>
                  <a:cubicBezTo>
                    <a:pt x="176" y="24"/>
                    <a:pt x="136" y="14"/>
                    <a:pt x="97" y="25"/>
                  </a:cubicBezTo>
                  <a:cubicBezTo>
                    <a:pt x="38" y="42"/>
                    <a:pt x="5" y="104"/>
                    <a:pt x="22" y="163"/>
                  </a:cubicBezTo>
                  <a:cubicBezTo>
                    <a:pt x="25" y="173"/>
                    <a:pt x="30" y="183"/>
                    <a:pt x="36" y="192"/>
                  </a:cubicBezTo>
                  <a:cubicBezTo>
                    <a:pt x="22" y="179"/>
                    <a:pt x="11" y="162"/>
                    <a:pt x="5" y="142"/>
                  </a:cubicBezTo>
                  <a:close/>
                </a:path>
              </a:pathLst>
            </a:custGeom>
            <a:solidFill>
              <a:srgbClr val="FFFFFF">
                <a:alpha val="20890"/>
              </a:srgbClr>
            </a:solidFill>
            <a:ln>
              <a:noFill/>
            </a:ln>
          </p:spPr>
          <p:txBody>
            <a:bodyPr spcFirstLastPara="1" wrap="square" lIns="90000" tIns="24100" rIns="90000" bIns="2410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169" name="Google Shape;2006;p39">
              <a:extLst>
                <a:ext uri="{FF2B5EF4-FFF2-40B4-BE49-F238E27FC236}">
                  <a16:creationId xmlns:a16="http://schemas.microsoft.com/office/drawing/2014/main" id="{5E42A926-5EA5-B439-07A6-90160B02D76C}"/>
                </a:ext>
              </a:extLst>
            </p:cNvPr>
            <p:cNvSpPr/>
            <p:nvPr/>
          </p:nvSpPr>
          <p:spPr>
            <a:xfrm rot="6331355">
              <a:off x="-96290" y="3924370"/>
              <a:ext cx="1034498" cy="1225531"/>
            </a:xfrm>
            <a:custGeom>
              <a:avLst/>
              <a:gdLst/>
              <a:ahLst/>
              <a:cxnLst/>
              <a:rect l="l" t="t" r="r" b="b"/>
              <a:pathLst>
                <a:path w="991" h="1174" extrusionOk="0">
                  <a:moveTo>
                    <a:pt x="0" y="0"/>
                  </a:moveTo>
                  <a:lnTo>
                    <a:pt x="991" y="1174"/>
                  </a:lnTo>
                  <a:cubicBezTo>
                    <a:pt x="991" y="1174"/>
                    <a:pt x="181" y="63"/>
                    <a:pt x="0" y="0"/>
                  </a:cubicBez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grpSp>
      <p:pic>
        <p:nvPicPr>
          <p:cNvPr id="171" name="Image 1" descr="preencoded.png">
            <a:extLst>
              <a:ext uri="{FF2B5EF4-FFF2-40B4-BE49-F238E27FC236}">
                <a16:creationId xmlns:a16="http://schemas.microsoft.com/office/drawing/2014/main" id="{7B9733FD-AEF4-D9D0-7131-5FF3D6C5CC47}"/>
              </a:ext>
            </a:extLst>
          </p:cNvPr>
          <p:cNvPicPr>
            <a:picLocks noChangeAspect="1"/>
          </p:cNvPicPr>
          <p:nvPr/>
        </p:nvPicPr>
        <p:blipFill>
          <a:blip r:embed="rId5"/>
          <a:stretch>
            <a:fillRect/>
          </a:stretch>
        </p:blipFill>
        <p:spPr>
          <a:xfrm>
            <a:off x="9023253" y="6428553"/>
            <a:ext cx="547725" cy="876419"/>
          </a:xfrm>
          <a:prstGeom prst="rect">
            <a:avLst/>
          </a:prstGeom>
          <a:solidFill>
            <a:srgbClr val="004163"/>
          </a:solidFill>
        </p:spPr>
      </p:pic>
      <p:pic>
        <p:nvPicPr>
          <p:cNvPr id="172" name="Image 1" descr="preencoded.png">
            <a:extLst>
              <a:ext uri="{FF2B5EF4-FFF2-40B4-BE49-F238E27FC236}">
                <a16:creationId xmlns:a16="http://schemas.microsoft.com/office/drawing/2014/main" id="{F7B79889-B490-6B81-63EA-A596A45DB5C6}"/>
              </a:ext>
            </a:extLst>
          </p:cNvPr>
          <p:cNvPicPr>
            <a:picLocks noChangeAspect="1"/>
          </p:cNvPicPr>
          <p:nvPr/>
        </p:nvPicPr>
        <p:blipFill>
          <a:blip r:embed="rId5"/>
          <a:stretch>
            <a:fillRect/>
          </a:stretch>
        </p:blipFill>
        <p:spPr>
          <a:xfrm>
            <a:off x="752372" y="5083194"/>
            <a:ext cx="547725" cy="876419"/>
          </a:xfrm>
          <a:prstGeom prst="rect">
            <a:avLst/>
          </a:prstGeom>
        </p:spPr>
      </p:pic>
      <p:pic>
        <p:nvPicPr>
          <p:cNvPr id="174" name="Image 2" descr="preencoded.png">
            <a:extLst>
              <a:ext uri="{FF2B5EF4-FFF2-40B4-BE49-F238E27FC236}">
                <a16:creationId xmlns:a16="http://schemas.microsoft.com/office/drawing/2014/main" id="{CFAA8E8B-B0D3-832F-FEF4-50438A9564ED}"/>
              </a:ext>
            </a:extLst>
          </p:cNvPr>
          <p:cNvPicPr>
            <a:picLocks noChangeAspect="1"/>
          </p:cNvPicPr>
          <p:nvPr/>
        </p:nvPicPr>
        <p:blipFill>
          <a:blip r:embed="rId6"/>
          <a:stretch>
            <a:fillRect/>
          </a:stretch>
        </p:blipFill>
        <p:spPr>
          <a:xfrm>
            <a:off x="9061516" y="5128151"/>
            <a:ext cx="545643" cy="873087"/>
          </a:xfrm>
          <a:prstGeom prst="rect">
            <a:avLst/>
          </a:prstGeom>
        </p:spPr>
      </p:pic>
      <p:pic>
        <p:nvPicPr>
          <p:cNvPr id="175" name="Image 3" descr="preencoded.png">
            <a:extLst>
              <a:ext uri="{FF2B5EF4-FFF2-40B4-BE49-F238E27FC236}">
                <a16:creationId xmlns:a16="http://schemas.microsoft.com/office/drawing/2014/main" id="{B675F7B9-41D3-F4EF-8F6A-E7E8FD25727F}"/>
              </a:ext>
            </a:extLst>
          </p:cNvPr>
          <p:cNvPicPr>
            <a:picLocks noChangeAspect="1"/>
          </p:cNvPicPr>
          <p:nvPr/>
        </p:nvPicPr>
        <p:blipFill>
          <a:blip r:embed="rId7"/>
          <a:stretch>
            <a:fillRect/>
          </a:stretch>
        </p:blipFill>
        <p:spPr>
          <a:xfrm>
            <a:off x="750930" y="6221570"/>
            <a:ext cx="547725" cy="876419"/>
          </a:xfrm>
          <a:prstGeom prst="rect">
            <a:avLst/>
          </a:prstGeom>
        </p:spPr>
      </p:pic>
      <p:sp>
        <p:nvSpPr>
          <p:cNvPr id="176" name="TextBox 175">
            <a:extLst>
              <a:ext uri="{FF2B5EF4-FFF2-40B4-BE49-F238E27FC236}">
                <a16:creationId xmlns:a16="http://schemas.microsoft.com/office/drawing/2014/main" id="{B0F2522C-EAF9-2D5D-D719-E4DCA2946FB1}"/>
              </a:ext>
            </a:extLst>
          </p:cNvPr>
          <p:cNvSpPr txBox="1"/>
          <p:nvPr/>
        </p:nvSpPr>
        <p:spPr>
          <a:xfrm>
            <a:off x="9175750" y="6682096"/>
            <a:ext cx="265199" cy="369332"/>
          </a:xfrm>
          <a:prstGeom prst="rect">
            <a:avLst/>
          </a:prstGeom>
          <a:noFill/>
        </p:spPr>
        <p:txBody>
          <a:bodyPr wrap="square" rtlCol="0">
            <a:spAutoFit/>
          </a:bodyPr>
          <a:lstStyle/>
          <a:p>
            <a:pPr marL="0" algn="r" defTabSz="914400" rtl="1" eaLnBrk="1" latinLnBrk="0" hangingPunct="1"/>
            <a:r>
              <a:rPr lang="en-US" dirty="0">
                <a:solidFill>
                  <a:schemeClr val="bg1"/>
                </a:solidFill>
              </a:rPr>
              <a:t>4</a:t>
            </a:r>
            <a:endParaRPr lang="en-QA" dirty="0">
              <a:solidFill>
                <a:schemeClr val="bg1"/>
              </a:solidFill>
            </a:endParaRPr>
          </a:p>
        </p:txBody>
      </p:sp>
    </p:spTree>
    <p:extLst>
      <p:ext uri="{BB962C8B-B14F-4D97-AF65-F5344CB8AC3E}">
        <p14:creationId xmlns:p14="http://schemas.microsoft.com/office/powerpoint/2010/main" val="10971672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4163"/>
        </a:solidFill>
        <a:effectLst/>
      </p:bgPr>
    </p:bg>
    <p:spTree>
      <p:nvGrpSpPr>
        <p:cNvPr id="1" name=""/>
        <p:cNvGrpSpPr/>
        <p:nvPr/>
      </p:nvGrpSpPr>
      <p:grpSpPr>
        <a:xfrm>
          <a:off x="0" y="0"/>
          <a:ext cx="0" cy="0"/>
          <a:chOff x="0" y="0"/>
          <a:chExt cx="0" cy="0"/>
        </a:xfrm>
      </p:grpSpPr>
      <p:pic>
        <p:nvPicPr>
          <p:cNvPr id="4" name="Image 0" descr="preencoded.png">
            <a:extLst>
              <a:ext uri="{FF2B5EF4-FFF2-40B4-BE49-F238E27FC236}">
                <a16:creationId xmlns:a16="http://schemas.microsoft.com/office/drawing/2014/main" id="{A6494CF0-0ACB-E704-5336-2B468D45E711}"/>
              </a:ext>
            </a:extLst>
          </p:cNvPr>
          <p:cNvPicPr>
            <a:picLocks noChangeAspect="1"/>
          </p:cNvPicPr>
          <p:nvPr/>
        </p:nvPicPr>
        <p:blipFill>
          <a:blip r:embed="rId2"/>
          <a:stretch>
            <a:fillRect/>
          </a:stretch>
        </p:blipFill>
        <p:spPr>
          <a:xfrm>
            <a:off x="0" y="0"/>
            <a:ext cx="5486400" cy="8229600"/>
          </a:xfrm>
          <a:prstGeom prst="rect">
            <a:avLst/>
          </a:prstGeom>
        </p:spPr>
      </p:pic>
      <p:sp>
        <p:nvSpPr>
          <p:cNvPr id="5" name="Text 0">
            <a:extLst>
              <a:ext uri="{FF2B5EF4-FFF2-40B4-BE49-F238E27FC236}">
                <a16:creationId xmlns:a16="http://schemas.microsoft.com/office/drawing/2014/main" id="{8B9742C5-B6BB-4815-7EC2-BBAE581505A7}"/>
              </a:ext>
            </a:extLst>
          </p:cNvPr>
          <p:cNvSpPr/>
          <p:nvPr/>
        </p:nvSpPr>
        <p:spPr>
          <a:xfrm>
            <a:off x="6350437" y="1978938"/>
            <a:ext cx="5486400" cy="685800"/>
          </a:xfrm>
          <a:prstGeom prst="rect">
            <a:avLst/>
          </a:prstGeom>
          <a:noFill/>
          <a:ln/>
        </p:spPr>
        <p:txBody>
          <a:bodyPr wrap="none" lIns="0" tIns="0" rIns="0" bIns="0" rtlCol="0" anchor="t"/>
          <a:lstStyle/>
          <a:p>
            <a:pPr marL="0" indent="0">
              <a:lnSpc>
                <a:spcPts val="5400"/>
              </a:lnSpc>
              <a:buNone/>
            </a:pPr>
            <a:r>
              <a:rPr lang="en-US" sz="4300" b="1" dirty="0">
                <a:solidFill>
                  <a:srgbClr val="F0FCFF"/>
                </a:solidFill>
                <a:latin typeface="Spline Sans Bold" pitchFamily="34" charset="0"/>
                <a:ea typeface="Spline Sans Bold" pitchFamily="34" charset="-122"/>
                <a:cs typeface="Spline Sans Bold" pitchFamily="34" charset="-120"/>
              </a:rPr>
              <a:t>الأسئلة التوجيهية</a:t>
            </a:r>
            <a:endParaRPr lang="en-US" sz="4300" dirty="0"/>
          </a:p>
        </p:txBody>
      </p:sp>
      <p:sp>
        <p:nvSpPr>
          <p:cNvPr id="6" name="Text 1">
            <a:extLst>
              <a:ext uri="{FF2B5EF4-FFF2-40B4-BE49-F238E27FC236}">
                <a16:creationId xmlns:a16="http://schemas.microsoft.com/office/drawing/2014/main" id="{2DAEB52F-375C-A389-B7F1-C54F45275D04}"/>
              </a:ext>
            </a:extLst>
          </p:cNvPr>
          <p:cNvSpPr/>
          <p:nvPr/>
        </p:nvSpPr>
        <p:spPr>
          <a:xfrm>
            <a:off x="6350437" y="3035022"/>
            <a:ext cx="7415927" cy="790099"/>
          </a:xfrm>
          <a:prstGeom prst="rect">
            <a:avLst/>
          </a:prstGeom>
          <a:noFill/>
          <a:ln/>
        </p:spPr>
        <p:txBody>
          <a:bodyPr wrap="square" lIns="0" tIns="0" rIns="0" bIns="0" rtlCol="0" anchor="t"/>
          <a:lstStyle/>
          <a:p>
            <a:pPr marL="0" indent="0">
              <a:lnSpc>
                <a:spcPts val="3100"/>
              </a:lnSpc>
              <a:buNone/>
            </a:pPr>
            <a:r>
              <a:rPr lang="en-US" sz="1900" dirty="0">
                <a:solidFill>
                  <a:srgbClr val="E0E4E6"/>
                </a:solidFill>
                <a:latin typeface="Barlow" pitchFamily="34" charset="0"/>
                <a:ea typeface="Barlow" pitchFamily="34" charset="-122"/>
                <a:cs typeface="Barlow" pitchFamily="34" charset="-120"/>
              </a:rPr>
              <a:t>مُناقشة هذه الأسئلة تُساهم في فهم التحديات وتقديم الحلول الفعالة للحدّ من ارتفاع تكاليف الأدوية .</a:t>
            </a:r>
            <a:endParaRPr lang="en-US" sz="1900" dirty="0"/>
          </a:p>
        </p:txBody>
      </p:sp>
      <p:sp>
        <p:nvSpPr>
          <p:cNvPr id="7" name="Text 2">
            <a:extLst>
              <a:ext uri="{FF2B5EF4-FFF2-40B4-BE49-F238E27FC236}">
                <a16:creationId xmlns:a16="http://schemas.microsoft.com/office/drawing/2014/main" id="{F3EB29C2-12D4-CA3F-BA44-825AA6074D83}"/>
              </a:ext>
            </a:extLst>
          </p:cNvPr>
          <p:cNvSpPr/>
          <p:nvPr/>
        </p:nvSpPr>
        <p:spPr>
          <a:xfrm>
            <a:off x="6745367" y="4102775"/>
            <a:ext cx="7020997" cy="395049"/>
          </a:xfrm>
          <a:prstGeom prst="rect">
            <a:avLst/>
          </a:prstGeom>
          <a:noFill/>
          <a:ln/>
        </p:spPr>
        <p:txBody>
          <a:bodyPr wrap="none" lIns="0" tIns="0" rIns="0" bIns="0" rtlCol="0" anchor="t"/>
          <a:lstStyle/>
          <a:p>
            <a:pPr marL="342900" indent="-342900" algn="l">
              <a:lnSpc>
                <a:spcPts val="3100"/>
              </a:lnSpc>
              <a:buSzPct val="100000"/>
              <a:buFont typeface="+mj-lt"/>
              <a:buAutoNum type="arabicPeriod"/>
            </a:pPr>
            <a:r>
              <a:rPr lang="en-US" sz="1900" dirty="0">
                <a:solidFill>
                  <a:srgbClr val="E0E4E6"/>
                </a:solidFill>
                <a:latin typeface="Barlow" pitchFamily="34" charset="0"/>
                <a:ea typeface="Barlow" pitchFamily="34" charset="-122"/>
                <a:cs typeface="Barlow" pitchFamily="34" charset="-120"/>
              </a:rPr>
              <a:t>ما هي أبرز التحديات التي تُواجه النظام الصحيّ في بلدك ؟</a:t>
            </a:r>
            <a:endParaRPr lang="en-US" sz="1900" dirty="0"/>
          </a:p>
        </p:txBody>
      </p:sp>
      <p:sp>
        <p:nvSpPr>
          <p:cNvPr id="8" name="Text 3">
            <a:extLst>
              <a:ext uri="{FF2B5EF4-FFF2-40B4-BE49-F238E27FC236}">
                <a16:creationId xmlns:a16="http://schemas.microsoft.com/office/drawing/2014/main" id="{0452404F-24A3-0F42-2C9B-42B76B945DB3}"/>
              </a:ext>
            </a:extLst>
          </p:cNvPr>
          <p:cNvSpPr/>
          <p:nvPr/>
        </p:nvSpPr>
        <p:spPr>
          <a:xfrm>
            <a:off x="6745367" y="4584144"/>
            <a:ext cx="7020997" cy="790099"/>
          </a:xfrm>
          <a:prstGeom prst="rect">
            <a:avLst/>
          </a:prstGeom>
          <a:noFill/>
          <a:ln/>
        </p:spPr>
        <p:txBody>
          <a:bodyPr wrap="square" lIns="0" tIns="0" rIns="0" bIns="0" rtlCol="0" anchor="t"/>
          <a:lstStyle/>
          <a:p>
            <a:pPr marL="342900" indent="-342900" algn="l">
              <a:lnSpc>
                <a:spcPts val="3100"/>
              </a:lnSpc>
              <a:buSzPct val="100000"/>
              <a:buFont typeface="+mj-lt"/>
              <a:buAutoNum type="arabicPeriod" startAt="2"/>
            </a:pPr>
            <a:r>
              <a:rPr lang="en-US" sz="1900" dirty="0">
                <a:solidFill>
                  <a:srgbClr val="E0E4E6"/>
                </a:solidFill>
                <a:latin typeface="Barlow" pitchFamily="34" charset="0"/>
                <a:ea typeface="Barlow" pitchFamily="34" charset="-122"/>
                <a:cs typeface="Barlow" pitchFamily="34" charset="-120"/>
              </a:rPr>
              <a:t>كيف يُمكن لِدول العالم التعاون لِضمان وصول جميع الأشخاص إلى العلاج بِأسعارٍ معقولة ؟</a:t>
            </a:r>
            <a:endParaRPr lang="en-US" sz="1900" dirty="0"/>
          </a:p>
        </p:txBody>
      </p:sp>
      <p:sp>
        <p:nvSpPr>
          <p:cNvPr id="9" name="Text 4">
            <a:extLst>
              <a:ext uri="{FF2B5EF4-FFF2-40B4-BE49-F238E27FC236}">
                <a16:creationId xmlns:a16="http://schemas.microsoft.com/office/drawing/2014/main" id="{1147FF26-D4A4-F88F-8EB3-4403ABDA2676}"/>
              </a:ext>
            </a:extLst>
          </p:cNvPr>
          <p:cNvSpPr/>
          <p:nvPr/>
        </p:nvSpPr>
        <p:spPr>
          <a:xfrm>
            <a:off x="6745367" y="5460563"/>
            <a:ext cx="7020997" cy="790099"/>
          </a:xfrm>
          <a:prstGeom prst="rect">
            <a:avLst/>
          </a:prstGeom>
          <a:noFill/>
          <a:ln/>
        </p:spPr>
        <p:txBody>
          <a:bodyPr wrap="square" lIns="0" tIns="0" rIns="0" bIns="0" rtlCol="0" anchor="t"/>
          <a:lstStyle/>
          <a:p>
            <a:pPr marL="342900" indent="-342900" algn="l">
              <a:lnSpc>
                <a:spcPts val="3100"/>
              </a:lnSpc>
              <a:buSzPct val="100000"/>
              <a:buFont typeface="+mj-lt"/>
              <a:buAutoNum type="arabicPeriod" startAt="3"/>
            </a:pPr>
            <a:r>
              <a:rPr lang="en-US" sz="1900" dirty="0">
                <a:solidFill>
                  <a:srgbClr val="E0E4E6"/>
                </a:solidFill>
                <a:latin typeface="Barlow" pitchFamily="34" charset="0"/>
                <a:ea typeface="Barlow" pitchFamily="34" charset="-122"/>
                <a:cs typeface="Barlow" pitchFamily="34" charset="-120"/>
              </a:rPr>
              <a:t>ما هي أفضل الاستراتيجيات لِتوفير الأدوية بِأسعارٍ معقولة لِجميع الأشخاص ؟</a:t>
            </a:r>
            <a:endParaRPr lang="en-US" sz="1900" dirty="0"/>
          </a:p>
        </p:txBody>
      </p:sp>
      <p:sp>
        <p:nvSpPr>
          <p:cNvPr id="10" name="Rectangle 9">
            <a:extLst>
              <a:ext uri="{FF2B5EF4-FFF2-40B4-BE49-F238E27FC236}">
                <a16:creationId xmlns:a16="http://schemas.microsoft.com/office/drawing/2014/main" id="{76F1E038-B56D-3B79-5652-A041A0EDCA7E}"/>
              </a:ext>
            </a:extLst>
          </p:cNvPr>
          <p:cNvSpPr/>
          <p:nvPr/>
        </p:nvSpPr>
        <p:spPr>
          <a:xfrm>
            <a:off x="-5791200" y="0"/>
            <a:ext cx="5791200" cy="8229600"/>
          </a:xfrm>
          <a:prstGeom prst="rect">
            <a:avLst/>
          </a:prstGeom>
          <a:solidFill>
            <a:srgbClr val="445E66"/>
          </a:solidFill>
          <a:effectLst>
            <a:outerShdw blurRad="376068" dist="38100" dir="8100000" algn="tr" rotWithShape="0">
              <a:prstClr val="black">
                <a:alpha val="76193"/>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QA"/>
          </a:p>
        </p:txBody>
      </p:sp>
      <p:sp>
        <p:nvSpPr>
          <p:cNvPr id="11" name="TextBox 10">
            <a:extLst>
              <a:ext uri="{FF2B5EF4-FFF2-40B4-BE49-F238E27FC236}">
                <a16:creationId xmlns:a16="http://schemas.microsoft.com/office/drawing/2014/main" id="{7CDC442F-2FD9-7D5C-5BC9-FFBE6ADBAD08}"/>
              </a:ext>
            </a:extLst>
          </p:cNvPr>
          <p:cNvSpPr txBox="1"/>
          <p:nvPr/>
        </p:nvSpPr>
        <p:spPr>
          <a:xfrm>
            <a:off x="-5695227" y="2332717"/>
            <a:ext cx="5541752" cy="707886"/>
          </a:xfrm>
          <a:prstGeom prst="rect">
            <a:avLst/>
          </a:prstGeom>
          <a:noFill/>
        </p:spPr>
        <p:txBody>
          <a:bodyPr wrap="square" rtlCol="0">
            <a:spAutoFit/>
          </a:bodyPr>
          <a:lstStyle/>
          <a:p>
            <a:pPr marL="0" algn="ctr" defTabSz="914400" rtl="0" eaLnBrk="1" latinLnBrk="0" hangingPunct="1"/>
            <a:r>
              <a:rPr lang="ar-SA" sz="4000" b="1" dirty="0">
                <a:solidFill>
                  <a:schemeClr val="bg1">
                    <a:lumMod val="95000"/>
                  </a:schemeClr>
                </a:solidFill>
                <a:latin typeface="Avenir Next" panose="020B0503020202020204" pitchFamily="34" charset="0"/>
              </a:rPr>
              <a:t>شكرا لمتابعتكم</a:t>
            </a:r>
          </a:p>
        </p:txBody>
      </p:sp>
      <p:sp>
        <p:nvSpPr>
          <p:cNvPr id="12" name="TextBox 11">
            <a:extLst>
              <a:ext uri="{FF2B5EF4-FFF2-40B4-BE49-F238E27FC236}">
                <a16:creationId xmlns:a16="http://schemas.microsoft.com/office/drawing/2014/main" id="{E9912CB5-6449-ADB8-4886-9A0D133CA736}"/>
              </a:ext>
            </a:extLst>
          </p:cNvPr>
          <p:cNvSpPr txBox="1"/>
          <p:nvPr/>
        </p:nvSpPr>
        <p:spPr>
          <a:xfrm>
            <a:off x="-4509035" y="3282017"/>
            <a:ext cx="3288617" cy="707886"/>
          </a:xfrm>
          <a:prstGeom prst="rect">
            <a:avLst/>
          </a:prstGeom>
          <a:noFill/>
        </p:spPr>
        <p:txBody>
          <a:bodyPr wrap="square" rtlCol="0">
            <a:spAutoFit/>
          </a:bodyPr>
          <a:lstStyle/>
          <a:p>
            <a:pPr marL="0" algn="ctr" defTabSz="914400" rtl="1" eaLnBrk="1" latinLnBrk="0" hangingPunct="1"/>
            <a:r>
              <a:rPr lang="ar-SA" sz="2000" b="1" dirty="0">
                <a:solidFill>
                  <a:schemeClr val="bg1">
                    <a:lumMod val="95000"/>
                  </a:schemeClr>
                </a:solidFill>
                <a:latin typeface="Avenir Next Demi Bold" panose="020B0503020202020204" pitchFamily="34" charset="0"/>
              </a:rPr>
              <a:t>انتقوا ما يدعم مبادئ دولكم وسياساتها </a:t>
            </a:r>
            <a:endParaRPr lang="en-QA" sz="1100" b="1">
              <a:solidFill>
                <a:schemeClr val="bg1">
                  <a:lumMod val="95000"/>
                </a:schemeClr>
              </a:solidFill>
              <a:latin typeface="Avenir Next Demi Bold" panose="020B0503020202020204" pitchFamily="34" charset="0"/>
            </a:endParaRPr>
          </a:p>
        </p:txBody>
      </p:sp>
      <p:pic>
        <p:nvPicPr>
          <p:cNvPr id="13" name="Graphic 12" descr="Blackboard with solid fill">
            <a:extLst>
              <a:ext uri="{FF2B5EF4-FFF2-40B4-BE49-F238E27FC236}">
                <a16:creationId xmlns:a16="http://schemas.microsoft.com/office/drawing/2014/main" id="{407CABCC-63DA-BE54-FF54-135B679C257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80927" y="4114800"/>
            <a:ext cx="1632399" cy="1632399"/>
          </a:xfrm>
          <a:prstGeom prst="rect">
            <a:avLst/>
          </a:prstGeom>
        </p:spPr>
      </p:pic>
      <p:sp>
        <p:nvSpPr>
          <p:cNvPr id="14" name="TextBox 13">
            <a:extLst>
              <a:ext uri="{FF2B5EF4-FFF2-40B4-BE49-F238E27FC236}">
                <a16:creationId xmlns:a16="http://schemas.microsoft.com/office/drawing/2014/main" id="{05369389-7F40-57FE-07B3-16F5863D20C8}"/>
              </a:ext>
            </a:extLst>
          </p:cNvPr>
          <p:cNvSpPr txBox="1"/>
          <p:nvPr/>
        </p:nvSpPr>
        <p:spPr>
          <a:xfrm>
            <a:off x="-4568660" y="6032474"/>
            <a:ext cx="3288617" cy="400110"/>
          </a:xfrm>
          <a:prstGeom prst="rect">
            <a:avLst/>
          </a:prstGeom>
          <a:noFill/>
        </p:spPr>
        <p:txBody>
          <a:bodyPr wrap="square" rtlCol="0">
            <a:spAutoFit/>
          </a:bodyPr>
          <a:lstStyle/>
          <a:p>
            <a:pPr marL="0" algn="ctr" defTabSz="914400" rtl="1" eaLnBrk="1" latinLnBrk="0" hangingPunct="1"/>
            <a:r>
              <a:rPr lang="ar-SA" sz="2000" b="1" dirty="0">
                <a:solidFill>
                  <a:schemeClr val="bg1">
                    <a:lumMod val="95000"/>
                  </a:schemeClr>
                </a:solidFill>
                <a:latin typeface="Avenir Next Demi Bold" panose="020B0503020202020204" pitchFamily="34" charset="0"/>
              </a:rPr>
              <a:t>وفقتم جميعا </a:t>
            </a:r>
            <a:endParaRPr lang="en-QA" sz="1100" b="1">
              <a:solidFill>
                <a:schemeClr val="bg1">
                  <a:lumMod val="95000"/>
                </a:schemeClr>
              </a:solidFill>
              <a:latin typeface="Avenir Next Demi Bold" panose="020B0503020202020204" pitchFamily="34" charset="0"/>
            </a:endParaRPr>
          </a:p>
        </p:txBody>
      </p:sp>
      <p:sp>
        <p:nvSpPr>
          <p:cNvPr id="15" name="TextBox 14">
            <a:extLst>
              <a:ext uri="{FF2B5EF4-FFF2-40B4-BE49-F238E27FC236}">
                <a16:creationId xmlns:a16="http://schemas.microsoft.com/office/drawing/2014/main" id="{DA002CC9-E3B0-1AA2-5426-9D0CB45B6FDA}"/>
              </a:ext>
            </a:extLst>
          </p:cNvPr>
          <p:cNvSpPr txBox="1"/>
          <p:nvPr/>
        </p:nvSpPr>
        <p:spPr>
          <a:xfrm>
            <a:off x="20528721" y="1317054"/>
            <a:ext cx="2873716" cy="1015663"/>
          </a:xfrm>
          <a:prstGeom prst="rect">
            <a:avLst/>
          </a:prstGeom>
          <a:noFill/>
        </p:spPr>
        <p:txBody>
          <a:bodyPr wrap="square" rtlCol="0">
            <a:spAutoFit/>
          </a:bodyPr>
          <a:lstStyle/>
          <a:p>
            <a:pPr marL="0" algn="ctr" defTabSz="914400" rtl="1" eaLnBrk="1" latinLnBrk="0" hangingPunct="1"/>
            <a:r>
              <a:rPr lang="ar" sz="6000" b="1">
                <a:solidFill>
                  <a:srgbClr val="007D61"/>
                </a:solidFill>
              </a:rPr>
              <a:t>الخاتمة :</a:t>
            </a:r>
            <a:endParaRPr lang="en-QA" sz="6000" b="1">
              <a:solidFill>
                <a:srgbClr val="007D61"/>
              </a:solidFill>
            </a:endParaRPr>
          </a:p>
        </p:txBody>
      </p:sp>
      <p:sp>
        <p:nvSpPr>
          <p:cNvPr id="16" name="TextBox 15">
            <a:extLst>
              <a:ext uri="{FF2B5EF4-FFF2-40B4-BE49-F238E27FC236}">
                <a16:creationId xmlns:a16="http://schemas.microsoft.com/office/drawing/2014/main" id="{51F1AFC3-37C6-64F6-2D2F-1E23BAF08B21}"/>
              </a:ext>
            </a:extLst>
          </p:cNvPr>
          <p:cNvSpPr txBox="1"/>
          <p:nvPr/>
        </p:nvSpPr>
        <p:spPr>
          <a:xfrm>
            <a:off x="14783875" y="3161987"/>
            <a:ext cx="8618562" cy="2523768"/>
          </a:xfrm>
          <a:prstGeom prst="rect">
            <a:avLst/>
          </a:prstGeom>
          <a:noFill/>
        </p:spPr>
        <p:txBody>
          <a:bodyPr wrap="square" rtlCol="0">
            <a:spAutoFit/>
          </a:bodyPr>
          <a:lstStyle/>
          <a:p>
            <a:pPr marL="0" indent="0" algn="r" rtl="1">
              <a:lnSpc>
                <a:spcPts val="2750"/>
              </a:lnSpc>
              <a:buNone/>
            </a:pPr>
            <a:r>
              <a:rPr lang="ar" sz="3200">
                <a:solidFill>
                  <a:srgbClr val="445E66"/>
                </a:solidFill>
                <a:highlight>
                  <a:srgbClr val="C0C0C0"/>
                </a:highlight>
                <a:latin typeface="Instrument Sans Medium" pitchFamily="34" charset="0"/>
                <a:ea typeface="Instrument Sans Medium" pitchFamily="34" charset="-122"/>
                <a:cs typeface="Instrument Sans Medium" pitchFamily="34" charset="-120"/>
              </a:rPr>
              <a:t>•تمثل مشكلة عدم القدرة على تحمل تكاليف الأدوية تحديًا كبيرًا للصحة العالمية،</a:t>
            </a:r>
          </a:p>
          <a:p>
            <a:pPr marL="0" indent="0" algn="r" rtl="1">
              <a:lnSpc>
                <a:spcPts val="2750"/>
              </a:lnSpc>
              <a:buNone/>
            </a:pPr>
            <a:r>
              <a:rPr lang="ar" sz="3200">
                <a:solidFill>
                  <a:srgbClr val="445E66"/>
                </a:solidFill>
                <a:highlight>
                  <a:srgbClr val="C0C0C0"/>
                </a:highlight>
                <a:latin typeface="Instrument Sans Medium" pitchFamily="34" charset="0"/>
                <a:ea typeface="Instrument Sans Medium" pitchFamily="34" charset="-122"/>
                <a:cs typeface="Instrument Sans Medium" pitchFamily="34" charset="-120"/>
              </a:rPr>
              <a:t> وتتطلب حلاً شاملاً يشمل التعاون بين الدول، الشركات،والمنظمات الدولية.</a:t>
            </a:r>
          </a:p>
          <a:p>
            <a:pPr marL="0" indent="0" algn="r" rtl="1">
              <a:lnSpc>
                <a:spcPts val="2750"/>
              </a:lnSpc>
              <a:buNone/>
            </a:pPr>
            <a:r>
              <a:rPr lang="ar" sz="3200">
                <a:solidFill>
                  <a:srgbClr val="445E66"/>
                </a:solidFill>
                <a:highlight>
                  <a:srgbClr val="C0C0C0"/>
                </a:highlight>
                <a:latin typeface="Instrument Sans Medium" pitchFamily="34" charset="0"/>
                <a:ea typeface="Instrument Sans Medium" pitchFamily="34" charset="-122"/>
                <a:cs typeface="Instrument Sans Medium" pitchFamily="34" charset="-120"/>
              </a:rPr>
              <a:t>بدون تدخلات فعالة، سيظل ملايين الناس يعانون من نقص في الأدوية الضرورية لعلاج الأمراض الحادة والمزمنة.</a:t>
            </a:r>
            <a:endParaRPr lang="en-US" sz="3200" dirty="0">
              <a:solidFill>
                <a:srgbClr val="445E66"/>
              </a:solidFill>
              <a:highlight>
                <a:srgbClr val="C0C0C0"/>
              </a:highlight>
            </a:endParaRPr>
          </a:p>
          <a:p>
            <a:endParaRPr lang="en-QA" b="1"/>
          </a:p>
        </p:txBody>
      </p:sp>
      <p:grpSp>
        <p:nvGrpSpPr>
          <p:cNvPr id="17" name="Google Shape;2013;p40">
            <a:extLst>
              <a:ext uri="{FF2B5EF4-FFF2-40B4-BE49-F238E27FC236}">
                <a16:creationId xmlns:a16="http://schemas.microsoft.com/office/drawing/2014/main" id="{3ED1539D-0827-E09C-E7AF-4EE14F31D638}"/>
              </a:ext>
            </a:extLst>
          </p:cNvPr>
          <p:cNvGrpSpPr/>
          <p:nvPr/>
        </p:nvGrpSpPr>
        <p:grpSpPr>
          <a:xfrm flipH="1">
            <a:off x="11836837" y="5944393"/>
            <a:ext cx="3643632" cy="3924087"/>
            <a:chOff x="-800109" y="3421521"/>
            <a:chExt cx="3068580" cy="3304772"/>
          </a:xfrm>
        </p:grpSpPr>
        <p:sp>
          <p:nvSpPr>
            <p:cNvPr id="18" name="Google Shape;2014;p40">
              <a:extLst>
                <a:ext uri="{FF2B5EF4-FFF2-40B4-BE49-F238E27FC236}">
                  <a16:creationId xmlns:a16="http://schemas.microsoft.com/office/drawing/2014/main" id="{62AB43FF-9B15-DB5F-96F6-D6CDD7857CA5}"/>
                </a:ext>
              </a:extLst>
            </p:cNvPr>
            <p:cNvSpPr/>
            <p:nvPr/>
          </p:nvSpPr>
          <p:spPr>
            <a:xfrm>
              <a:off x="-648165" y="3541695"/>
              <a:ext cx="2916636" cy="3184599"/>
            </a:xfrm>
            <a:custGeom>
              <a:avLst/>
              <a:gdLst/>
              <a:ahLst/>
              <a:cxnLst/>
              <a:rect l="l" t="t" r="r" b="b"/>
              <a:pathLst>
                <a:path w="4223" h="4611" extrusionOk="0">
                  <a:moveTo>
                    <a:pt x="978" y="3788"/>
                  </a:moveTo>
                  <a:cubicBezTo>
                    <a:pt x="908" y="3990"/>
                    <a:pt x="835" y="4153"/>
                    <a:pt x="761" y="4272"/>
                  </a:cubicBezTo>
                  <a:cubicBezTo>
                    <a:pt x="683" y="4397"/>
                    <a:pt x="604" y="4474"/>
                    <a:pt x="526" y="4501"/>
                  </a:cubicBezTo>
                  <a:cubicBezTo>
                    <a:pt x="435" y="4533"/>
                    <a:pt x="341" y="4497"/>
                    <a:pt x="238" y="4391"/>
                  </a:cubicBezTo>
                  <a:cubicBezTo>
                    <a:pt x="223" y="4376"/>
                    <a:pt x="210" y="4361"/>
                    <a:pt x="198" y="4345"/>
                  </a:cubicBezTo>
                  <a:cubicBezTo>
                    <a:pt x="111" y="4237"/>
                    <a:pt x="81" y="4119"/>
                    <a:pt x="106" y="3987"/>
                  </a:cubicBezTo>
                  <a:cubicBezTo>
                    <a:pt x="167" y="3668"/>
                    <a:pt x="555" y="3272"/>
                    <a:pt x="1229" y="2838"/>
                  </a:cubicBezTo>
                  <a:cubicBezTo>
                    <a:pt x="1150" y="3215"/>
                    <a:pt x="1066" y="3534"/>
                    <a:pt x="978" y="3788"/>
                  </a:cubicBezTo>
                  <a:moveTo>
                    <a:pt x="4141" y="1156"/>
                  </a:moveTo>
                  <a:lnTo>
                    <a:pt x="4156" y="1143"/>
                  </a:lnTo>
                  <a:cubicBezTo>
                    <a:pt x="4168" y="1134"/>
                    <a:pt x="4172" y="1119"/>
                    <a:pt x="4167" y="1107"/>
                  </a:cubicBezTo>
                  <a:lnTo>
                    <a:pt x="4126" y="1022"/>
                  </a:lnTo>
                  <a:cubicBezTo>
                    <a:pt x="4118" y="1007"/>
                    <a:pt x="4096" y="1003"/>
                    <a:pt x="4081" y="1015"/>
                  </a:cubicBezTo>
                  <a:lnTo>
                    <a:pt x="3980" y="1096"/>
                  </a:lnTo>
                  <a:cubicBezTo>
                    <a:pt x="3964" y="1109"/>
                    <a:pt x="3963" y="1130"/>
                    <a:pt x="3976" y="1141"/>
                  </a:cubicBezTo>
                  <a:lnTo>
                    <a:pt x="4050" y="1200"/>
                  </a:lnTo>
                  <a:cubicBezTo>
                    <a:pt x="4060" y="1208"/>
                    <a:pt x="4076" y="1208"/>
                    <a:pt x="4087" y="1198"/>
                  </a:cubicBezTo>
                  <a:lnTo>
                    <a:pt x="4101" y="1187"/>
                  </a:lnTo>
                  <a:cubicBezTo>
                    <a:pt x="4161" y="1289"/>
                    <a:pt x="4184" y="1407"/>
                    <a:pt x="4167" y="1526"/>
                  </a:cubicBezTo>
                  <a:cubicBezTo>
                    <a:pt x="4147" y="1671"/>
                    <a:pt x="4070" y="1798"/>
                    <a:pt x="3951" y="1882"/>
                  </a:cubicBezTo>
                  <a:lnTo>
                    <a:pt x="3454" y="2236"/>
                  </a:lnTo>
                  <a:cubicBezTo>
                    <a:pt x="3439" y="2229"/>
                    <a:pt x="3421" y="2230"/>
                    <a:pt x="3406" y="2241"/>
                  </a:cubicBezTo>
                  <a:cubicBezTo>
                    <a:pt x="3101" y="2458"/>
                    <a:pt x="2679" y="2398"/>
                    <a:pt x="2446" y="2106"/>
                  </a:cubicBezTo>
                  <a:cubicBezTo>
                    <a:pt x="2213" y="1813"/>
                    <a:pt x="2249" y="1390"/>
                    <a:pt x="2529" y="1141"/>
                  </a:cubicBezTo>
                  <a:cubicBezTo>
                    <a:pt x="2542" y="1130"/>
                    <a:pt x="2548" y="1112"/>
                    <a:pt x="2545" y="1096"/>
                  </a:cubicBezTo>
                  <a:lnTo>
                    <a:pt x="3001" y="692"/>
                  </a:lnTo>
                  <a:cubicBezTo>
                    <a:pt x="3110" y="594"/>
                    <a:pt x="3251" y="548"/>
                    <a:pt x="3397" y="560"/>
                  </a:cubicBezTo>
                  <a:cubicBezTo>
                    <a:pt x="3517" y="571"/>
                    <a:pt x="3627" y="620"/>
                    <a:pt x="3713" y="701"/>
                  </a:cubicBezTo>
                  <a:lnTo>
                    <a:pt x="3699" y="712"/>
                  </a:lnTo>
                  <a:cubicBezTo>
                    <a:pt x="3687" y="721"/>
                    <a:pt x="3683" y="736"/>
                    <a:pt x="3689" y="748"/>
                  </a:cubicBezTo>
                  <a:lnTo>
                    <a:pt x="3730" y="832"/>
                  </a:lnTo>
                  <a:cubicBezTo>
                    <a:pt x="3738" y="848"/>
                    <a:pt x="3759" y="852"/>
                    <a:pt x="3774" y="839"/>
                  </a:cubicBezTo>
                  <a:lnTo>
                    <a:pt x="3876" y="759"/>
                  </a:lnTo>
                  <a:cubicBezTo>
                    <a:pt x="3891" y="746"/>
                    <a:pt x="3893" y="725"/>
                    <a:pt x="3879" y="714"/>
                  </a:cubicBezTo>
                  <a:lnTo>
                    <a:pt x="3806" y="655"/>
                  </a:lnTo>
                  <a:cubicBezTo>
                    <a:pt x="3796" y="647"/>
                    <a:pt x="3780" y="647"/>
                    <a:pt x="3768" y="657"/>
                  </a:cubicBezTo>
                  <a:lnTo>
                    <a:pt x="3752" y="669"/>
                  </a:lnTo>
                  <a:cubicBezTo>
                    <a:pt x="3658" y="578"/>
                    <a:pt x="3535" y="522"/>
                    <a:pt x="3401" y="510"/>
                  </a:cubicBezTo>
                  <a:cubicBezTo>
                    <a:pt x="3383" y="509"/>
                    <a:pt x="3366" y="508"/>
                    <a:pt x="3349" y="508"/>
                  </a:cubicBezTo>
                  <a:cubicBezTo>
                    <a:pt x="3208" y="509"/>
                    <a:pt x="3074" y="559"/>
                    <a:pt x="2967" y="654"/>
                  </a:cubicBezTo>
                  <a:lnTo>
                    <a:pt x="2511" y="1058"/>
                  </a:lnTo>
                  <a:cubicBezTo>
                    <a:pt x="2495" y="1053"/>
                    <a:pt x="2477" y="1057"/>
                    <a:pt x="2464" y="1069"/>
                  </a:cubicBezTo>
                  <a:cubicBezTo>
                    <a:pt x="2161" y="1337"/>
                    <a:pt x="2108" y="1787"/>
                    <a:pt x="2333" y="2117"/>
                  </a:cubicBezTo>
                  <a:cubicBezTo>
                    <a:pt x="2191" y="2184"/>
                    <a:pt x="1793" y="2378"/>
                    <a:pt x="1370" y="2635"/>
                  </a:cubicBezTo>
                  <a:cubicBezTo>
                    <a:pt x="1383" y="2569"/>
                    <a:pt x="1395" y="2501"/>
                    <a:pt x="1408" y="2431"/>
                  </a:cubicBezTo>
                  <a:cubicBezTo>
                    <a:pt x="1505" y="1891"/>
                    <a:pt x="1575" y="1357"/>
                    <a:pt x="1617" y="988"/>
                  </a:cubicBezTo>
                  <a:cubicBezTo>
                    <a:pt x="1727" y="989"/>
                    <a:pt x="1836" y="954"/>
                    <a:pt x="1929" y="881"/>
                  </a:cubicBezTo>
                  <a:cubicBezTo>
                    <a:pt x="2142" y="711"/>
                    <a:pt x="2178" y="400"/>
                    <a:pt x="2007" y="186"/>
                  </a:cubicBezTo>
                  <a:cubicBezTo>
                    <a:pt x="1837" y="-27"/>
                    <a:pt x="1526" y="-62"/>
                    <a:pt x="1312" y="108"/>
                  </a:cubicBezTo>
                  <a:cubicBezTo>
                    <a:pt x="1098" y="278"/>
                    <a:pt x="1063" y="588"/>
                    <a:pt x="1233" y="802"/>
                  </a:cubicBezTo>
                  <a:cubicBezTo>
                    <a:pt x="1308" y="896"/>
                    <a:pt x="1411" y="955"/>
                    <a:pt x="1520" y="978"/>
                  </a:cubicBezTo>
                  <a:cubicBezTo>
                    <a:pt x="1477" y="1346"/>
                    <a:pt x="1408" y="1877"/>
                    <a:pt x="1311" y="2414"/>
                  </a:cubicBezTo>
                  <a:cubicBezTo>
                    <a:pt x="1293" y="2515"/>
                    <a:pt x="1275" y="2612"/>
                    <a:pt x="1256" y="2705"/>
                  </a:cubicBezTo>
                  <a:cubicBezTo>
                    <a:pt x="929" y="2910"/>
                    <a:pt x="662" y="3109"/>
                    <a:pt x="460" y="3297"/>
                  </a:cubicBezTo>
                  <a:cubicBezTo>
                    <a:pt x="200" y="3539"/>
                    <a:pt x="49" y="3765"/>
                    <a:pt x="10" y="3969"/>
                  </a:cubicBezTo>
                  <a:cubicBezTo>
                    <a:pt x="-20" y="4129"/>
                    <a:pt x="17" y="4276"/>
                    <a:pt x="122" y="4407"/>
                  </a:cubicBezTo>
                  <a:cubicBezTo>
                    <a:pt x="136" y="4425"/>
                    <a:pt x="151" y="4442"/>
                    <a:pt x="167" y="4459"/>
                  </a:cubicBezTo>
                  <a:cubicBezTo>
                    <a:pt x="298" y="4594"/>
                    <a:pt x="430" y="4639"/>
                    <a:pt x="559" y="4593"/>
                  </a:cubicBezTo>
                  <a:cubicBezTo>
                    <a:pt x="746" y="4528"/>
                    <a:pt x="913" y="4274"/>
                    <a:pt x="1070" y="3820"/>
                  </a:cubicBezTo>
                  <a:cubicBezTo>
                    <a:pt x="1167" y="3541"/>
                    <a:pt x="1259" y="3187"/>
                    <a:pt x="1344" y="2765"/>
                  </a:cubicBezTo>
                  <a:cubicBezTo>
                    <a:pt x="1814" y="2474"/>
                    <a:pt x="2269" y="2255"/>
                    <a:pt x="2394" y="2196"/>
                  </a:cubicBezTo>
                  <a:cubicBezTo>
                    <a:pt x="2664" y="2503"/>
                    <a:pt x="3126" y="2560"/>
                    <a:pt x="3463" y="2320"/>
                  </a:cubicBezTo>
                  <a:cubicBezTo>
                    <a:pt x="3477" y="2310"/>
                    <a:pt x="3485" y="2293"/>
                    <a:pt x="3483" y="2277"/>
                  </a:cubicBezTo>
                  <a:lnTo>
                    <a:pt x="3980" y="1923"/>
                  </a:lnTo>
                  <a:cubicBezTo>
                    <a:pt x="4111" y="1830"/>
                    <a:pt x="4195" y="1692"/>
                    <a:pt x="4217" y="1533"/>
                  </a:cubicBezTo>
                  <a:cubicBezTo>
                    <a:pt x="4236" y="1400"/>
                    <a:pt x="4209" y="1269"/>
                    <a:pt x="4141" y="1156"/>
                  </a:cubicBezTo>
                  <a:close/>
                </a:path>
              </a:pathLst>
            </a:custGeom>
            <a:solidFill>
              <a:schemeClr val="accent4"/>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dirty="0">
                <a:solidFill>
                  <a:srgbClr val="FFFFFF"/>
                </a:solidFill>
                <a:latin typeface="Arial"/>
                <a:ea typeface="Arial"/>
                <a:cs typeface="Arial"/>
                <a:sym typeface="Arial"/>
              </a:endParaRPr>
            </a:p>
          </p:txBody>
        </p:sp>
        <p:sp>
          <p:nvSpPr>
            <p:cNvPr id="19" name="Google Shape;2015;p40">
              <a:extLst>
                <a:ext uri="{FF2B5EF4-FFF2-40B4-BE49-F238E27FC236}">
                  <a16:creationId xmlns:a16="http://schemas.microsoft.com/office/drawing/2014/main" id="{9E79FE2E-DDFF-F57F-68A2-91942B69F9FA}"/>
                </a:ext>
              </a:extLst>
            </p:cNvPr>
            <p:cNvSpPr/>
            <p:nvPr/>
          </p:nvSpPr>
          <p:spPr>
            <a:xfrm>
              <a:off x="135038" y="3421521"/>
              <a:ext cx="683748" cy="682365"/>
            </a:xfrm>
            <a:custGeom>
              <a:avLst/>
              <a:gdLst/>
              <a:ahLst/>
              <a:cxnLst/>
              <a:rect l="l" t="t" r="r" b="b"/>
              <a:pathLst>
                <a:path w="990" h="988" extrusionOk="0">
                  <a:moveTo>
                    <a:pt x="778" y="899"/>
                  </a:moveTo>
                  <a:cubicBezTo>
                    <a:pt x="554" y="1055"/>
                    <a:pt x="245" y="1000"/>
                    <a:pt x="89" y="776"/>
                  </a:cubicBezTo>
                  <a:cubicBezTo>
                    <a:pt x="-67" y="552"/>
                    <a:pt x="-12" y="244"/>
                    <a:pt x="212" y="88"/>
                  </a:cubicBezTo>
                  <a:cubicBezTo>
                    <a:pt x="436" y="-67"/>
                    <a:pt x="745" y="-12"/>
                    <a:pt x="901" y="211"/>
                  </a:cubicBezTo>
                  <a:cubicBezTo>
                    <a:pt x="1057" y="435"/>
                    <a:pt x="1002" y="743"/>
                    <a:pt x="778" y="899"/>
                  </a:cubicBez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20" name="Google Shape;2016;p40">
              <a:extLst>
                <a:ext uri="{FF2B5EF4-FFF2-40B4-BE49-F238E27FC236}">
                  <a16:creationId xmlns:a16="http://schemas.microsoft.com/office/drawing/2014/main" id="{EB3BD9C0-EFBF-8965-1D10-42B0D7139BB6}"/>
                </a:ext>
              </a:extLst>
            </p:cNvPr>
            <p:cNvSpPr/>
            <p:nvPr/>
          </p:nvSpPr>
          <p:spPr>
            <a:xfrm>
              <a:off x="155067" y="3441550"/>
              <a:ext cx="643690" cy="642307"/>
            </a:xfrm>
            <a:custGeom>
              <a:avLst/>
              <a:gdLst/>
              <a:ahLst/>
              <a:cxnLst/>
              <a:rect l="l" t="t" r="r" b="b"/>
              <a:pathLst>
                <a:path w="932" h="930" extrusionOk="0">
                  <a:moveTo>
                    <a:pt x="732" y="846"/>
                  </a:moveTo>
                  <a:cubicBezTo>
                    <a:pt x="521" y="993"/>
                    <a:pt x="231" y="941"/>
                    <a:pt x="84" y="730"/>
                  </a:cubicBezTo>
                  <a:cubicBezTo>
                    <a:pt x="-63" y="520"/>
                    <a:pt x="-11" y="230"/>
                    <a:pt x="200" y="83"/>
                  </a:cubicBezTo>
                  <a:cubicBezTo>
                    <a:pt x="411" y="-64"/>
                    <a:pt x="701" y="-12"/>
                    <a:pt x="848" y="199"/>
                  </a:cubicBezTo>
                  <a:cubicBezTo>
                    <a:pt x="995" y="410"/>
                    <a:pt x="943" y="699"/>
                    <a:pt x="732" y="846"/>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21" name="Google Shape;2017;p40">
              <a:extLst>
                <a:ext uri="{FF2B5EF4-FFF2-40B4-BE49-F238E27FC236}">
                  <a16:creationId xmlns:a16="http://schemas.microsoft.com/office/drawing/2014/main" id="{EB9802EE-A2B1-E6A9-2B95-42268EB80AD3}"/>
                </a:ext>
              </a:extLst>
            </p:cNvPr>
            <p:cNvSpPr/>
            <p:nvPr/>
          </p:nvSpPr>
          <p:spPr>
            <a:xfrm>
              <a:off x="189600" y="3475392"/>
              <a:ext cx="574625" cy="573932"/>
            </a:xfrm>
            <a:custGeom>
              <a:avLst/>
              <a:gdLst/>
              <a:ahLst/>
              <a:cxnLst/>
              <a:rect l="l" t="t" r="r" b="b"/>
              <a:pathLst>
                <a:path w="832" h="831" extrusionOk="0">
                  <a:moveTo>
                    <a:pt x="654" y="757"/>
                  </a:moveTo>
                  <a:cubicBezTo>
                    <a:pt x="465" y="888"/>
                    <a:pt x="206" y="841"/>
                    <a:pt x="74" y="653"/>
                  </a:cubicBezTo>
                  <a:cubicBezTo>
                    <a:pt x="-57" y="465"/>
                    <a:pt x="-11" y="206"/>
                    <a:pt x="178" y="75"/>
                  </a:cubicBezTo>
                  <a:cubicBezTo>
                    <a:pt x="367" y="-57"/>
                    <a:pt x="626" y="-10"/>
                    <a:pt x="758" y="178"/>
                  </a:cubicBezTo>
                  <a:cubicBezTo>
                    <a:pt x="889" y="366"/>
                    <a:pt x="842" y="625"/>
                    <a:pt x="654" y="757"/>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22" name="Google Shape;2018;p40">
              <a:extLst>
                <a:ext uri="{FF2B5EF4-FFF2-40B4-BE49-F238E27FC236}">
                  <a16:creationId xmlns:a16="http://schemas.microsoft.com/office/drawing/2014/main" id="{2B1DE340-B1B1-817D-47EA-996A02B1FE8A}"/>
                </a:ext>
              </a:extLst>
            </p:cNvPr>
            <p:cNvSpPr/>
            <p:nvPr/>
          </p:nvSpPr>
          <p:spPr>
            <a:xfrm>
              <a:off x="190981" y="3527191"/>
              <a:ext cx="285931" cy="235513"/>
            </a:xfrm>
            <a:custGeom>
              <a:avLst/>
              <a:gdLst/>
              <a:ahLst/>
              <a:cxnLst/>
              <a:rect l="l" t="t" r="r" b="b"/>
              <a:pathLst>
                <a:path w="414" h="341" extrusionOk="0">
                  <a:moveTo>
                    <a:pt x="414" y="341"/>
                  </a:moveTo>
                  <a:lnTo>
                    <a:pt x="0" y="299"/>
                  </a:lnTo>
                  <a:cubicBezTo>
                    <a:pt x="12" y="182"/>
                    <a:pt x="73" y="72"/>
                    <a:pt x="176" y="0"/>
                  </a:cubicBezTo>
                  <a:lnTo>
                    <a:pt x="414" y="341"/>
                  </a:ln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23" name="Google Shape;2019;p40">
              <a:extLst>
                <a:ext uri="{FF2B5EF4-FFF2-40B4-BE49-F238E27FC236}">
                  <a16:creationId xmlns:a16="http://schemas.microsoft.com/office/drawing/2014/main" id="{F4001258-D41D-E7A0-DDA3-7D854D7AB5ED}"/>
                </a:ext>
              </a:extLst>
            </p:cNvPr>
            <p:cNvSpPr/>
            <p:nvPr/>
          </p:nvSpPr>
          <p:spPr>
            <a:xfrm>
              <a:off x="476912" y="3762704"/>
              <a:ext cx="285931" cy="235513"/>
            </a:xfrm>
            <a:custGeom>
              <a:avLst/>
              <a:gdLst/>
              <a:ahLst/>
              <a:cxnLst/>
              <a:rect l="l" t="t" r="r" b="b"/>
              <a:pathLst>
                <a:path w="414" h="341" extrusionOk="0">
                  <a:moveTo>
                    <a:pt x="238" y="341"/>
                  </a:moveTo>
                  <a:lnTo>
                    <a:pt x="0" y="0"/>
                  </a:lnTo>
                  <a:lnTo>
                    <a:pt x="414" y="42"/>
                  </a:lnTo>
                  <a:cubicBezTo>
                    <a:pt x="402" y="158"/>
                    <a:pt x="341" y="268"/>
                    <a:pt x="238" y="341"/>
                  </a:cubicBez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24" name="Google Shape;2020;p40">
              <a:extLst>
                <a:ext uri="{FF2B5EF4-FFF2-40B4-BE49-F238E27FC236}">
                  <a16:creationId xmlns:a16="http://schemas.microsoft.com/office/drawing/2014/main" id="{B8BDAC51-6E0D-8235-0DE5-746CAF3EE466}"/>
                </a:ext>
              </a:extLst>
            </p:cNvPr>
            <p:cNvSpPr/>
            <p:nvPr/>
          </p:nvSpPr>
          <p:spPr>
            <a:xfrm>
              <a:off x="836053" y="3847654"/>
              <a:ext cx="1393051" cy="1321218"/>
            </a:xfrm>
            <a:custGeom>
              <a:avLst/>
              <a:gdLst/>
              <a:ahLst/>
              <a:cxnLst/>
              <a:rect l="l" t="t" r="r" b="b"/>
              <a:pathLst>
                <a:path w="2017" h="1913" extrusionOk="0">
                  <a:moveTo>
                    <a:pt x="1204" y="1"/>
                  </a:moveTo>
                  <a:cubicBezTo>
                    <a:pt x="1221" y="3"/>
                    <a:pt x="1239" y="5"/>
                    <a:pt x="1256" y="7"/>
                  </a:cubicBezTo>
                  <a:cubicBezTo>
                    <a:pt x="1415" y="31"/>
                    <a:pt x="1552" y="117"/>
                    <a:pt x="1644" y="248"/>
                  </a:cubicBezTo>
                  <a:cubicBezTo>
                    <a:pt x="1652" y="259"/>
                    <a:pt x="1649" y="275"/>
                    <a:pt x="1638" y="283"/>
                  </a:cubicBezTo>
                  <a:cubicBezTo>
                    <a:pt x="1626" y="291"/>
                    <a:pt x="1611" y="288"/>
                    <a:pt x="1603" y="277"/>
                  </a:cubicBezTo>
                  <a:cubicBezTo>
                    <a:pt x="1519" y="157"/>
                    <a:pt x="1393" y="79"/>
                    <a:pt x="1248" y="57"/>
                  </a:cubicBezTo>
                  <a:cubicBezTo>
                    <a:pt x="1104" y="35"/>
                    <a:pt x="960" y="72"/>
                    <a:pt x="845" y="162"/>
                  </a:cubicBezTo>
                  <a:lnTo>
                    <a:pt x="331" y="562"/>
                  </a:lnTo>
                  <a:cubicBezTo>
                    <a:pt x="25" y="800"/>
                    <a:pt x="-41" y="1234"/>
                    <a:pt x="181" y="1551"/>
                  </a:cubicBezTo>
                  <a:cubicBezTo>
                    <a:pt x="402" y="1869"/>
                    <a:pt x="833" y="1958"/>
                    <a:pt x="1162" y="1754"/>
                  </a:cubicBezTo>
                  <a:lnTo>
                    <a:pt x="1716" y="1412"/>
                  </a:lnTo>
                  <a:cubicBezTo>
                    <a:pt x="1841" y="1335"/>
                    <a:pt x="1926" y="1213"/>
                    <a:pt x="1955" y="1070"/>
                  </a:cubicBezTo>
                  <a:cubicBezTo>
                    <a:pt x="1985" y="927"/>
                    <a:pt x="1955" y="782"/>
                    <a:pt x="1872" y="662"/>
                  </a:cubicBezTo>
                  <a:cubicBezTo>
                    <a:pt x="1864" y="651"/>
                    <a:pt x="1866" y="635"/>
                    <a:pt x="1878" y="627"/>
                  </a:cubicBezTo>
                  <a:cubicBezTo>
                    <a:pt x="1889" y="619"/>
                    <a:pt x="1905" y="622"/>
                    <a:pt x="1913" y="634"/>
                  </a:cubicBezTo>
                  <a:cubicBezTo>
                    <a:pt x="2005" y="765"/>
                    <a:pt x="2037" y="924"/>
                    <a:pt x="2005" y="1080"/>
                  </a:cubicBezTo>
                  <a:cubicBezTo>
                    <a:pt x="1972" y="1237"/>
                    <a:pt x="1879" y="1370"/>
                    <a:pt x="1743" y="1454"/>
                  </a:cubicBezTo>
                  <a:lnTo>
                    <a:pt x="1188" y="1797"/>
                  </a:lnTo>
                  <a:cubicBezTo>
                    <a:pt x="837" y="2015"/>
                    <a:pt x="376" y="1919"/>
                    <a:pt x="139" y="1580"/>
                  </a:cubicBezTo>
                  <a:cubicBezTo>
                    <a:pt x="-97" y="1241"/>
                    <a:pt x="-27" y="777"/>
                    <a:pt x="300" y="523"/>
                  </a:cubicBezTo>
                  <a:lnTo>
                    <a:pt x="814" y="123"/>
                  </a:lnTo>
                  <a:cubicBezTo>
                    <a:pt x="926" y="35"/>
                    <a:pt x="1063" y="-7"/>
                    <a:pt x="1204" y="1"/>
                  </a:cubicBez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25" name="Google Shape;2021;p40">
              <a:extLst>
                <a:ext uri="{FF2B5EF4-FFF2-40B4-BE49-F238E27FC236}">
                  <a16:creationId xmlns:a16="http://schemas.microsoft.com/office/drawing/2014/main" id="{3ED70AF4-A821-1A44-97D2-A90FCAD60993}"/>
                </a:ext>
              </a:extLst>
            </p:cNvPr>
            <p:cNvSpPr/>
            <p:nvPr/>
          </p:nvSpPr>
          <p:spPr>
            <a:xfrm>
              <a:off x="845722" y="3858014"/>
              <a:ext cx="1373713" cy="1301189"/>
            </a:xfrm>
            <a:custGeom>
              <a:avLst/>
              <a:gdLst/>
              <a:ahLst/>
              <a:cxnLst/>
              <a:rect l="l" t="t" r="r" b="b"/>
              <a:pathLst>
                <a:path w="1989" h="1884" extrusionOk="0">
                  <a:moveTo>
                    <a:pt x="1189" y="1"/>
                  </a:moveTo>
                  <a:cubicBezTo>
                    <a:pt x="1206" y="2"/>
                    <a:pt x="1223" y="3"/>
                    <a:pt x="1240" y="6"/>
                  </a:cubicBezTo>
                  <a:cubicBezTo>
                    <a:pt x="1394" y="29"/>
                    <a:pt x="1529" y="113"/>
                    <a:pt x="1618" y="241"/>
                  </a:cubicBezTo>
                  <a:cubicBezTo>
                    <a:pt x="1622" y="246"/>
                    <a:pt x="1621" y="253"/>
                    <a:pt x="1616" y="256"/>
                  </a:cubicBezTo>
                  <a:cubicBezTo>
                    <a:pt x="1611" y="260"/>
                    <a:pt x="1604" y="259"/>
                    <a:pt x="1600" y="254"/>
                  </a:cubicBezTo>
                  <a:cubicBezTo>
                    <a:pt x="1514" y="130"/>
                    <a:pt x="1385" y="50"/>
                    <a:pt x="1236" y="28"/>
                  </a:cubicBezTo>
                  <a:cubicBezTo>
                    <a:pt x="1088" y="5"/>
                    <a:pt x="941" y="44"/>
                    <a:pt x="822" y="136"/>
                  </a:cubicBezTo>
                  <a:lnTo>
                    <a:pt x="308" y="536"/>
                  </a:lnTo>
                  <a:cubicBezTo>
                    <a:pt x="-3" y="778"/>
                    <a:pt x="-71" y="1221"/>
                    <a:pt x="155" y="1545"/>
                  </a:cubicBezTo>
                  <a:cubicBezTo>
                    <a:pt x="380" y="1868"/>
                    <a:pt x="820" y="1959"/>
                    <a:pt x="1155" y="1751"/>
                  </a:cubicBezTo>
                  <a:lnTo>
                    <a:pt x="1710" y="1409"/>
                  </a:lnTo>
                  <a:cubicBezTo>
                    <a:pt x="1838" y="1330"/>
                    <a:pt x="1925" y="1205"/>
                    <a:pt x="1955" y="1058"/>
                  </a:cubicBezTo>
                  <a:cubicBezTo>
                    <a:pt x="1986" y="911"/>
                    <a:pt x="1955" y="762"/>
                    <a:pt x="1869" y="639"/>
                  </a:cubicBezTo>
                  <a:cubicBezTo>
                    <a:pt x="1866" y="634"/>
                    <a:pt x="1867" y="627"/>
                    <a:pt x="1872" y="624"/>
                  </a:cubicBezTo>
                  <a:cubicBezTo>
                    <a:pt x="1877" y="620"/>
                    <a:pt x="1884" y="622"/>
                    <a:pt x="1887" y="627"/>
                  </a:cubicBezTo>
                  <a:cubicBezTo>
                    <a:pt x="1977" y="755"/>
                    <a:pt x="2009" y="910"/>
                    <a:pt x="1977" y="1063"/>
                  </a:cubicBezTo>
                  <a:cubicBezTo>
                    <a:pt x="1945" y="1216"/>
                    <a:pt x="1854" y="1345"/>
                    <a:pt x="1721" y="1427"/>
                  </a:cubicBezTo>
                  <a:lnTo>
                    <a:pt x="1167" y="1770"/>
                  </a:lnTo>
                  <a:cubicBezTo>
                    <a:pt x="822" y="1984"/>
                    <a:pt x="369" y="1890"/>
                    <a:pt x="137" y="1557"/>
                  </a:cubicBezTo>
                  <a:cubicBezTo>
                    <a:pt x="-95" y="1224"/>
                    <a:pt x="-26" y="768"/>
                    <a:pt x="294" y="519"/>
                  </a:cubicBezTo>
                  <a:lnTo>
                    <a:pt x="809" y="119"/>
                  </a:lnTo>
                  <a:cubicBezTo>
                    <a:pt x="918" y="33"/>
                    <a:pt x="1052" y="-8"/>
                    <a:pt x="1189" y="1"/>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26" name="Google Shape;2022;p40">
              <a:extLst>
                <a:ext uri="{FF2B5EF4-FFF2-40B4-BE49-F238E27FC236}">
                  <a16:creationId xmlns:a16="http://schemas.microsoft.com/office/drawing/2014/main" id="{15406369-9EA3-65E1-81B0-6160F5F0B257}"/>
                </a:ext>
              </a:extLst>
            </p:cNvPr>
            <p:cNvSpPr/>
            <p:nvPr/>
          </p:nvSpPr>
          <p:spPr>
            <a:xfrm>
              <a:off x="342234" y="3663250"/>
              <a:ext cx="290075" cy="289383"/>
            </a:xfrm>
            <a:custGeom>
              <a:avLst/>
              <a:gdLst/>
              <a:ahLst/>
              <a:cxnLst/>
              <a:rect l="l" t="t" r="r" b="b"/>
              <a:pathLst>
                <a:path w="420" h="419" extrusionOk="0">
                  <a:moveTo>
                    <a:pt x="330" y="382"/>
                  </a:moveTo>
                  <a:cubicBezTo>
                    <a:pt x="235" y="448"/>
                    <a:pt x="104" y="425"/>
                    <a:pt x="38" y="330"/>
                  </a:cubicBezTo>
                  <a:cubicBezTo>
                    <a:pt x="-29" y="234"/>
                    <a:pt x="-5" y="104"/>
                    <a:pt x="90" y="38"/>
                  </a:cubicBezTo>
                  <a:cubicBezTo>
                    <a:pt x="185" y="-29"/>
                    <a:pt x="316" y="-5"/>
                    <a:pt x="382" y="90"/>
                  </a:cubicBezTo>
                  <a:cubicBezTo>
                    <a:pt x="449" y="185"/>
                    <a:pt x="425" y="316"/>
                    <a:pt x="330" y="382"/>
                  </a:cubicBezTo>
                  <a:close/>
                </a:path>
              </a:pathLst>
            </a:custGeom>
            <a:solidFill>
              <a:schemeClr val="accent4"/>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dirty="0">
                <a:solidFill>
                  <a:srgbClr val="FFFFFF"/>
                </a:solidFill>
                <a:latin typeface="Arial"/>
                <a:ea typeface="Arial"/>
                <a:cs typeface="Arial"/>
                <a:sym typeface="Arial"/>
              </a:endParaRPr>
            </a:p>
          </p:txBody>
        </p:sp>
        <p:sp>
          <p:nvSpPr>
            <p:cNvPr id="27" name="Google Shape;2023;p40">
              <a:extLst>
                <a:ext uri="{FF2B5EF4-FFF2-40B4-BE49-F238E27FC236}">
                  <a16:creationId xmlns:a16="http://schemas.microsoft.com/office/drawing/2014/main" id="{F3012446-7D80-BBEB-5DE4-C6AF565F468C}"/>
                </a:ext>
              </a:extLst>
            </p:cNvPr>
            <p:cNvSpPr/>
            <p:nvPr/>
          </p:nvSpPr>
          <p:spPr>
            <a:xfrm>
              <a:off x="-800109" y="3728862"/>
              <a:ext cx="2481523" cy="2819934"/>
            </a:xfrm>
            <a:custGeom>
              <a:avLst/>
              <a:gdLst/>
              <a:ahLst/>
              <a:cxnLst/>
              <a:rect l="l" t="t" r="r" b="b"/>
              <a:pathLst>
                <a:path w="3593" h="4083" extrusionOk="0">
                  <a:moveTo>
                    <a:pt x="995" y="3294"/>
                  </a:moveTo>
                  <a:cubicBezTo>
                    <a:pt x="912" y="3492"/>
                    <a:pt x="829" y="3650"/>
                    <a:pt x="747" y="3764"/>
                  </a:cubicBezTo>
                  <a:cubicBezTo>
                    <a:pt x="662" y="3883"/>
                    <a:pt x="578" y="3955"/>
                    <a:pt x="499" y="3977"/>
                  </a:cubicBezTo>
                  <a:cubicBezTo>
                    <a:pt x="406" y="4003"/>
                    <a:pt x="314" y="3961"/>
                    <a:pt x="218" y="3848"/>
                  </a:cubicBezTo>
                  <a:cubicBezTo>
                    <a:pt x="205" y="3832"/>
                    <a:pt x="192" y="3817"/>
                    <a:pt x="181" y="3801"/>
                  </a:cubicBezTo>
                  <a:cubicBezTo>
                    <a:pt x="102" y="3687"/>
                    <a:pt x="79" y="3567"/>
                    <a:pt x="113" y="3437"/>
                  </a:cubicBezTo>
                  <a:cubicBezTo>
                    <a:pt x="194" y="3123"/>
                    <a:pt x="606" y="2752"/>
                    <a:pt x="1308" y="2362"/>
                  </a:cubicBezTo>
                  <a:cubicBezTo>
                    <a:pt x="1204" y="2734"/>
                    <a:pt x="1100" y="3046"/>
                    <a:pt x="995" y="3294"/>
                  </a:cubicBezTo>
                  <a:moveTo>
                    <a:pt x="3570" y="1989"/>
                  </a:moveTo>
                  <a:cubicBezTo>
                    <a:pt x="3593" y="1975"/>
                    <a:pt x="3600" y="1945"/>
                    <a:pt x="3586" y="1922"/>
                  </a:cubicBezTo>
                  <a:cubicBezTo>
                    <a:pt x="3572" y="1899"/>
                    <a:pt x="3541" y="1892"/>
                    <a:pt x="3519" y="1906"/>
                  </a:cubicBezTo>
                  <a:cubicBezTo>
                    <a:pt x="3200" y="2103"/>
                    <a:pt x="2783" y="2017"/>
                    <a:pt x="2569" y="1710"/>
                  </a:cubicBezTo>
                  <a:cubicBezTo>
                    <a:pt x="2355" y="1403"/>
                    <a:pt x="2419" y="983"/>
                    <a:pt x="2714" y="753"/>
                  </a:cubicBezTo>
                  <a:cubicBezTo>
                    <a:pt x="2736" y="736"/>
                    <a:pt x="2739" y="705"/>
                    <a:pt x="2723" y="684"/>
                  </a:cubicBezTo>
                  <a:cubicBezTo>
                    <a:pt x="2706" y="663"/>
                    <a:pt x="2675" y="659"/>
                    <a:pt x="2654" y="676"/>
                  </a:cubicBezTo>
                  <a:cubicBezTo>
                    <a:pt x="2334" y="925"/>
                    <a:pt x="2253" y="1370"/>
                    <a:pt x="2456" y="1714"/>
                  </a:cubicBezTo>
                  <a:cubicBezTo>
                    <a:pt x="2310" y="1772"/>
                    <a:pt x="1900" y="1940"/>
                    <a:pt x="1461" y="2169"/>
                  </a:cubicBezTo>
                  <a:cubicBezTo>
                    <a:pt x="1478" y="2103"/>
                    <a:pt x="1495" y="2037"/>
                    <a:pt x="1512" y="1968"/>
                  </a:cubicBezTo>
                  <a:cubicBezTo>
                    <a:pt x="1749" y="1010"/>
                    <a:pt x="1896" y="65"/>
                    <a:pt x="1897" y="56"/>
                  </a:cubicBezTo>
                  <a:cubicBezTo>
                    <a:pt x="1901" y="29"/>
                    <a:pt x="1883" y="4"/>
                    <a:pt x="1856" y="0"/>
                  </a:cubicBezTo>
                  <a:cubicBezTo>
                    <a:pt x="1830" y="-4"/>
                    <a:pt x="1805" y="15"/>
                    <a:pt x="1801" y="41"/>
                  </a:cubicBezTo>
                  <a:cubicBezTo>
                    <a:pt x="1799" y="50"/>
                    <a:pt x="1653" y="991"/>
                    <a:pt x="1417" y="1945"/>
                  </a:cubicBezTo>
                  <a:cubicBezTo>
                    <a:pt x="1393" y="2044"/>
                    <a:pt x="1368" y="2139"/>
                    <a:pt x="1343" y="2231"/>
                  </a:cubicBezTo>
                  <a:cubicBezTo>
                    <a:pt x="1004" y="2415"/>
                    <a:pt x="724" y="2596"/>
                    <a:pt x="510" y="2771"/>
                  </a:cubicBezTo>
                  <a:cubicBezTo>
                    <a:pt x="236" y="2996"/>
                    <a:pt x="70" y="3212"/>
                    <a:pt x="18" y="3413"/>
                  </a:cubicBezTo>
                  <a:cubicBezTo>
                    <a:pt x="-22" y="3570"/>
                    <a:pt x="6" y="3720"/>
                    <a:pt x="101" y="3857"/>
                  </a:cubicBezTo>
                  <a:cubicBezTo>
                    <a:pt x="114" y="3875"/>
                    <a:pt x="128" y="3893"/>
                    <a:pt x="143" y="3911"/>
                  </a:cubicBezTo>
                  <a:cubicBezTo>
                    <a:pt x="265" y="4055"/>
                    <a:pt x="394" y="4108"/>
                    <a:pt x="526" y="4071"/>
                  </a:cubicBezTo>
                  <a:cubicBezTo>
                    <a:pt x="716" y="4017"/>
                    <a:pt x="899" y="3775"/>
                    <a:pt x="1086" y="3332"/>
                  </a:cubicBezTo>
                  <a:cubicBezTo>
                    <a:pt x="1200" y="3060"/>
                    <a:pt x="1314" y="2713"/>
                    <a:pt x="1427" y="2297"/>
                  </a:cubicBezTo>
                  <a:cubicBezTo>
                    <a:pt x="1914" y="2037"/>
                    <a:pt x="2383" y="1847"/>
                    <a:pt x="2512" y="1797"/>
                  </a:cubicBezTo>
                  <a:cubicBezTo>
                    <a:pt x="2761" y="2121"/>
                    <a:pt x="3218" y="2206"/>
                    <a:pt x="3570" y="1989"/>
                  </a:cubicBez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28" name="Google Shape;2024;p40">
              <a:extLst>
                <a:ext uri="{FF2B5EF4-FFF2-40B4-BE49-F238E27FC236}">
                  <a16:creationId xmlns:a16="http://schemas.microsoft.com/office/drawing/2014/main" id="{C81A775C-6266-E2C9-F6DD-F74418B77778}"/>
                </a:ext>
              </a:extLst>
            </p:cNvPr>
            <p:cNvSpPr/>
            <p:nvPr/>
          </p:nvSpPr>
          <p:spPr>
            <a:xfrm>
              <a:off x="-786296" y="3741984"/>
              <a:ext cx="2454588" cy="2792999"/>
            </a:xfrm>
            <a:custGeom>
              <a:avLst/>
              <a:gdLst/>
              <a:ahLst/>
              <a:cxnLst/>
              <a:rect l="l" t="t" r="r" b="b"/>
              <a:pathLst>
                <a:path w="3554" h="4044" extrusionOk="0">
                  <a:moveTo>
                    <a:pt x="1278" y="2326"/>
                  </a:moveTo>
                  <a:cubicBezTo>
                    <a:pt x="928" y="2521"/>
                    <a:pt x="647" y="2712"/>
                    <a:pt x="445" y="2894"/>
                  </a:cubicBezTo>
                  <a:cubicBezTo>
                    <a:pt x="240" y="3079"/>
                    <a:pt x="115" y="3253"/>
                    <a:pt x="74" y="3413"/>
                  </a:cubicBezTo>
                  <a:cubicBezTo>
                    <a:pt x="39" y="3549"/>
                    <a:pt x="62" y="3674"/>
                    <a:pt x="145" y="3793"/>
                  </a:cubicBezTo>
                  <a:cubicBezTo>
                    <a:pt x="157" y="3809"/>
                    <a:pt x="169" y="3826"/>
                    <a:pt x="183" y="3842"/>
                  </a:cubicBezTo>
                  <a:cubicBezTo>
                    <a:pt x="265" y="3938"/>
                    <a:pt x="345" y="3985"/>
                    <a:pt x="426" y="3985"/>
                  </a:cubicBezTo>
                  <a:cubicBezTo>
                    <a:pt x="445" y="3985"/>
                    <a:pt x="465" y="3982"/>
                    <a:pt x="484" y="3977"/>
                  </a:cubicBezTo>
                  <a:cubicBezTo>
                    <a:pt x="568" y="3953"/>
                    <a:pt x="655" y="3879"/>
                    <a:pt x="743" y="3756"/>
                  </a:cubicBezTo>
                  <a:cubicBezTo>
                    <a:pt x="826" y="3641"/>
                    <a:pt x="910" y="3482"/>
                    <a:pt x="993" y="3283"/>
                  </a:cubicBezTo>
                  <a:cubicBezTo>
                    <a:pt x="1098" y="3035"/>
                    <a:pt x="1203" y="2720"/>
                    <a:pt x="1306" y="2349"/>
                  </a:cubicBezTo>
                  <a:lnTo>
                    <a:pt x="1319" y="2304"/>
                  </a:lnTo>
                  <a:lnTo>
                    <a:pt x="1278" y="2326"/>
                  </a:lnTo>
                  <a:moveTo>
                    <a:pt x="425" y="4044"/>
                  </a:moveTo>
                  <a:cubicBezTo>
                    <a:pt x="327" y="4044"/>
                    <a:pt x="231" y="3989"/>
                    <a:pt x="138" y="3880"/>
                  </a:cubicBezTo>
                  <a:cubicBezTo>
                    <a:pt x="123" y="3863"/>
                    <a:pt x="110" y="3845"/>
                    <a:pt x="97" y="3827"/>
                  </a:cubicBezTo>
                  <a:cubicBezTo>
                    <a:pt x="5" y="3695"/>
                    <a:pt x="-22" y="3550"/>
                    <a:pt x="17" y="3398"/>
                  </a:cubicBezTo>
                  <a:cubicBezTo>
                    <a:pt x="68" y="3202"/>
                    <a:pt x="232" y="2989"/>
                    <a:pt x="503" y="2767"/>
                  </a:cubicBezTo>
                  <a:cubicBezTo>
                    <a:pt x="715" y="2593"/>
                    <a:pt x="994" y="2412"/>
                    <a:pt x="1333" y="2229"/>
                  </a:cubicBezTo>
                  <a:lnTo>
                    <a:pt x="1340" y="2225"/>
                  </a:lnTo>
                  <a:lnTo>
                    <a:pt x="1342" y="2217"/>
                  </a:lnTo>
                  <a:cubicBezTo>
                    <a:pt x="1367" y="2126"/>
                    <a:pt x="1391" y="2029"/>
                    <a:pt x="1416" y="1931"/>
                  </a:cubicBezTo>
                  <a:cubicBezTo>
                    <a:pt x="1652" y="979"/>
                    <a:pt x="1798" y="35"/>
                    <a:pt x="1800" y="25"/>
                  </a:cubicBezTo>
                  <a:cubicBezTo>
                    <a:pt x="1802" y="11"/>
                    <a:pt x="1815" y="0"/>
                    <a:pt x="1829" y="0"/>
                  </a:cubicBezTo>
                  <a:cubicBezTo>
                    <a:pt x="1830" y="0"/>
                    <a:pt x="1832" y="0"/>
                    <a:pt x="1833" y="1"/>
                  </a:cubicBezTo>
                  <a:cubicBezTo>
                    <a:pt x="1841" y="2"/>
                    <a:pt x="1848" y="6"/>
                    <a:pt x="1853" y="12"/>
                  </a:cubicBezTo>
                  <a:cubicBezTo>
                    <a:pt x="1857" y="18"/>
                    <a:pt x="1859" y="26"/>
                    <a:pt x="1858" y="34"/>
                  </a:cubicBezTo>
                  <a:cubicBezTo>
                    <a:pt x="1857" y="43"/>
                    <a:pt x="1710" y="987"/>
                    <a:pt x="1473" y="1944"/>
                  </a:cubicBezTo>
                  <a:cubicBezTo>
                    <a:pt x="1456" y="2013"/>
                    <a:pt x="1439" y="2080"/>
                    <a:pt x="1422" y="2145"/>
                  </a:cubicBezTo>
                  <a:lnTo>
                    <a:pt x="1411" y="2187"/>
                  </a:lnTo>
                  <a:lnTo>
                    <a:pt x="1450" y="2167"/>
                  </a:lnTo>
                  <a:cubicBezTo>
                    <a:pt x="1885" y="1940"/>
                    <a:pt x="2289" y="1774"/>
                    <a:pt x="2443" y="1713"/>
                  </a:cubicBezTo>
                  <a:lnTo>
                    <a:pt x="2464" y="1705"/>
                  </a:lnTo>
                  <a:lnTo>
                    <a:pt x="2452" y="1685"/>
                  </a:lnTo>
                  <a:cubicBezTo>
                    <a:pt x="2356" y="1523"/>
                    <a:pt x="2323" y="1330"/>
                    <a:pt x="2358" y="1144"/>
                  </a:cubicBezTo>
                  <a:cubicBezTo>
                    <a:pt x="2393" y="957"/>
                    <a:pt x="2496" y="789"/>
                    <a:pt x="2646" y="672"/>
                  </a:cubicBezTo>
                  <a:cubicBezTo>
                    <a:pt x="2651" y="668"/>
                    <a:pt x="2658" y="666"/>
                    <a:pt x="2664" y="666"/>
                  </a:cubicBezTo>
                  <a:cubicBezTo>
                    <a:pt x="2673" y="666"/>
                    <a:pt x="2682" y="670"/>
                    <a:pt x="2687" y="677"/>
                  </a:cubicBezTo>
                  <a:cubicBezTo>
                    <a:pt x="2692" y="683"/>
                    <a:pt x="2694" y="691"/>
                    <a:pt x="2693" y="699"/>
                  </a:cubicBezTo>
                  <a:cubicBezTo>
                    <a:pt x="2692" y="707"/>
                    <a:pt x="2688" y="714"/>
                    <a:pt x="2682" y="719"/>
                  </a:cubicBezTo>
                  <a:cubicBezTo>
                    <a:pt x="2379" y="955"/>
                    <a:pt x="2313" y="1387"/>
                    <a:pt x="2533" y="1702"/>
                  </a:cubicBezTo>
                  <a:cubicBezTo>
                    <a:pt x="2668" y="1896"/>
                    <a:pt x="2891" y="2012"/>
                    <a:pt x="3128" y="2012"/>
                  </a:cubicBezTo>
                  <a:cubicBezTo>
                    <a:pt x="3262" y="2012"/>
                    <a:pt x="3394" y="1974"/>
                    <a:pt x="3509" y="1904"/>
                  </a:cubicBezTo>
                  <a:cubicBezTo>
                    <a:pt x="3513" y="1901"/>
                    <a:pt x="3519" y="1899"/>
                    <a:pt x="3524" y="1899"/>
                  </a:cubicBezTo>
                  <a:cubicBezTo>
                    <a:pt x="3534" y="1899"/>
                    <a:pt x="3544" y="1904"/>
                    <a:pt x="3549" y="1913"/>
                  </a:cubicBezTo>
                  <a:cubicBezTo>
                    <a:pt x="3554" y="1920"/>
                    <a:pt x="3555" y="1928"/>
                    <a:pt x="3553" y="1935"/>
                  </a:cubicBezTo>
                  <a:cubicBezTo>
                    <a:pt x="3551" y="1943"/>
                    <a:pt x="3546" y="1950"/>
                    <a:pt x="3540" y="1954"/>
                  </a:cubicBezTo>
                  <a:cubicBezTo>
                    <a:pt x="3416" y="2030"/>
                    <a:pt x="3274" y="2071"/>
                    <a:pt x="3128" y="2071"/>
                  </a:cubicBezTo>
                  <a:lnTo>
                    <a:pt x="3128" y="2071"/>
                  </a:lnTo>
                  <a:cubicBezTo>
                    <a:pt x="3010" y="2071"/>
                    <a:pt x="2892" y="2044"/>
                    <a:pt x="2786" y="1993"/>
                  </a:cubicBezTo>
                  <a:cubicBezTo>
                    <a:pt x="2676" y="1940"/>
                    <a:pt x="2582" y="1863"/>
                    <a:pt x="2507" y="1766"/>
                  </a:cubicBezTo>
                  <a:lnTo>
                    <a:pt x="2498" y="1754"/>
                  </a:lnTo>
                  <a:lnTo>
                    <a:pt x="2485" y="1760"/>
                  </a:lnTo>
                  <a:cubicBezTo>
                    <a:pt x="2353" y="1812"/>
                    <a:pt x="1885" y="2001"/>
                    <a:pt x="1398" y="2261"/>
                  </a:cubicBezTo>
                  <a:lnTo>
                    <a:pt x="1390" y="2265"/>
                  </a:lnTo>
                  <a:lnTo>
                    <a:pt x="1388" y="2273"/>
                  </a:lnTo>
                  <a:cubicBezTo>
                    <a:pt x="1276" y="2687"/>
                    <a:pt x="1161" y="3035"/>
                    <a:pt x="1048" y="3305"/>
                  </a:cubicBezTo>
                  <a:cubicBezTo>
                    <a:pt x="956" y="3525"/>
                    <a:pt x="863" y="3697"/>
                    <a:pt x="772" y="3817"/>
                  </a:cubicBezTo>
                  <a:cubicBezTo>
                    <a:pt x="682" y="3935"/>
                    <a:pt x="591" y="4008"/>
                    <a:pt x="500" y="4033"/>
                  </a:cubicBezTo>
                  <a:cubicBezTo>
                    <a:pt x="475" y="4041"/>
                    <a:pt x="450" y="4044"/>
                    <a:pt x="425" y="4044"/>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29" name="Google Shape;2025;p40">
              <a:extLst>
                <a:ext uri="{FF2B5EF4-FFF2-40B4-BE49-F238E27FC236}">
                  <a16:creationId xmlns:a16="http://schemas.microsoft.com/office/drawing/2014/main" id="{B3415312-A50E-5204-A643-D2A5FD81C30C}"/>
                </a:ext>
              </a:extLst>
            </p:cNvPr>
            <p:cNvSpPr/>
            <p:nvPr/>
          </p:nvSpPr>
          <p:spPr>
            <a:xfrm>
              <a:off x="-19669" y="5269711"/>
              <a:ext cx="147110" cy="160922"/>
            </a:xfrm>
            <a:custGeom>
              <a:avLst/>
              <a:gdLst/>
              <a:ahLst/>
              <a:cxnLst/>
              <a:rect l="l" t="t" r="r" b="b"/>
              <a:pathLst>
                <a:path w="213" h="233" extrusionOk="0">
                  <a:moveTo>
                    <a:pt x="178" y="131"/>
                  </a:moveTo>
                  <a:cubicBezTo>
                    <a:pt x="116" y="165"/>
                    <a:pt x="57" y="199"/>
                    <a:pt x="1" y="233"/>
                  </a:cubicBezTo>
                  <a:cubicBezTo>
                    <a:pt x="-1" y="193"/>
                    <a:pt x="6" y="144"/>
                    <a:pt x="32" y="101"/>
                  </a:cubicBezTo>
                  <a:cubicBezTo>
                    <a:pt x="90" y="68"/>
                    <a:pt x="151" y="34"/>
                    <a:pt x="213" y="0"/>
                  </a:cubicBezTo>
                  <a:lnTo>
                    <a:pt x="178" y="131"/>
                  </a:lnTo>
                  <a:close/>
                </a:path>
              </a:pathLst>
            </a:custGeom>
            <a:solidFill>
              <a:srgbClr val="1C324A">
                <a:alpha val="48100"/>
              </a:srgbClr>
            </a:solidFill>
            <a:ln>
              <a:noFill/>
            </a:ln>
          </p:spPr>
          <p:txBody>
            <a:bodyPr spcFirstLastPara="1" wrap="square" lIns="90000" tIns="38875" rIns="90000" bIns="38875" anchor="ctr" anchorCtr="1">
              <a:noAutofit/>
            </a:bodyPr>
            <a:lstStyle/>
            <a:p>
              <a:pPr marL="0" marR="0" lvl="0" indent="0" algn="l" rtl="0">
                <a:spcBef>
                  <a:spcPts val="0"/>
                </a:spcBef>
                <a:spcAft>
                  <a:spcPts val="0"/>
                </a:spcAft>
                <a:buNone/>
              </a:pPr>
              <a:endParaRPr sz="1800" b="0" strike="noStrike" dirty="0">
                <a:solidFill>
                  <a:srgbClr val="FFFFFF"/>
                </a:solidFill>
                <a:latin typeface="Arial"/>
                <a:ea typeface="Arial"/>
                <a:cs typeface="Arial"/>
                <a:sym typeface="Arial"/>
              </a:endParaRPr>
            </a:p>
          </p:txBody>
        </p:sp>
        <p:sp>
          <p:nvSpPr>
            <p:cNvPr id="30" name="Google Shape;2026;p40">
              <a:extLst>
                <a:ext uri="{FF2B5EF4-FFF2-40B4-BE49-F238E27FC236}">
                  <a16:creationId xmlns:a16="http://schemas.microsoft.com/office/drawing/2014/main" id="{0F6ACACA-0CBE-1BA9-5FE0-E4BE3E1F4EE0}"/>
                </a:ext>
              </a:extLst>
            </p:cNvPr>
            <p:cNvSpPr/>
            <p:nvPr/>
          </p:nvSpPr>
          <p:spPr>
            <a:xfrm>
              <a:off x="331875" y="3617667"/>
              <a:ext cx="290075" cy="289383"/>
            </a:xfrm>
            <a:custGeom>
              <a:avLst/>
              <a:gdLst/>
              <a:ahLst/>
              <a:cxnLst/>
              <a:rect l="l" t="t" r="r" b="b"/>
              <a:pathLst>
                <a:path w="420" h="419" extrusionOk="0">
                  <a:moveTo>
                    <a:pt x="330" y="382"/>
                  </a:moveTo>
                  <a:cubicBezTo>
                    <a:pt x="235" y="448"/>
                    <a:pt x="104" y="424"/>
                    <a:pt x="37" y="329"/>
                  </a:cubicBezTo>
                  <a:cubicBezTo>
                    <a:pt x="-29" y="234"/>
                    <a:pt x="-5" y="104"/>
                    <a:pt x="90" y="37"/>
                  </a:cubicBezTo>
                  <a:cubicBezTo>
                    <a:pt x="185" y="-29"/>
                    <a:pt x="316" y="-5"/>
                    <a:pt x="382" y="90"/>
                  </a:cubicBezTo>
                  <a:cubicBezTo>
                    <a:pt x="449" y="185"/>
                    <a:pt x="425" y="315"/>
                    <a:pt x="330" y="382"/>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31" name="Google Shape;2027;p40">
              <a:extLst>
                <a:ext uri="{FF2B5EF4-FFF2-40B4-BE49-F238E27FC236}">
                  <a16:creationId xmlns:a16="http://schemas.microsoft.com/office/drawing/2014/main" id="{6CB461FB-EC83-05C2-67AD-83701FC74CC4}"/>
                </a:ext>
              </a:extLst>
            </p:cNvPr>
            <p:cNvSpPr/>
            <p:nvPr/>
          </p:nvSpPr>
          <p:spPr>
            <a:xfrm>
              <a:off x="1889992" y="3965756"/>
              <a:ext cx="139512" cy="134677"/>
            </a:xfrm>
            <a:custGeom>
              <a:avLst/>
              <a:gdLst/>
              <a:ahLst/>
              <a:cxnLst/>
              <a:rect l="l" t="t" r="r" b="b"/>
              <a:pathLst>
                <a:path w="202" h="195" extrusionOk="0">
                  <a:moveTo>
                    <a:pt x="38" y="179"/>
                  </a:moveTo>
                  <a:lnTo>
                    <a:pt x="2" y="92"/>
                  </a:lnTo>
                  <a:cubicBezTo>
                    <a:pt x="-3" y="79"/>
                    <a:pt x="2" y="65"/>
                    <a:pt x="15" y="56"/>
                  </a:cubicBezTo>
                  <a:lnTo>
                    <a:pt x="87" y="6"/>
                  </a:lnTo>
                  <a:cubicBezTo>
                    <a:pt x="99" y="-3"/>
                    <a:pt x="115" y="-2"/>
                    <a:pt x="125" y="7"/>
                  </a:cubicBezTo>
                  <a:lnTo>
                    <a:pt x="194" y="70"/>
                  </a:lnTo>
                  <a:cubicBezTo>
                    <a:pt x="207" y="82"/>
                    <a:pt x="204" y="103"/>
                    <a:pt x="188" y="114"/>
                  </a:cubicBezTo>
                  <a:lnTo>
                    <a:pt x="81" y="188"/>
                  </a:lnTo>
                  <a:cubicBezTo>
                    <a:pt x="65" y="200"/>
                    <a:pt x="44" y="195"/>
                    <a:pt x="38" y="179"/>
                  </a:cubicBezTo>
                  <a:close/>
                </a:path>
              </a:pathLst>
            </a:custGeom>
            <a:solidFill>
              <a:schemeClr val="accent3"/>
            </a:solidFill>
            <a:ln>
              <a:noFill/>
            </a:ln>
          </p:spPr>
          <p:txBody>
            <a:bodyPr spcFirstLastPara="1" wrap="square" lIns="90000" tIns="25200" rIns="90000" bIns="2520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32" name="Google Shape;2028;p40">
              <a:extLst>
                <a:ext uri="{FF2B5EF4-FFF2-40B4-BE49-F238E27FC236}">
                  <a16:creationId xmlns:a16="http://schemas.microsoft.com/office/drawing/2014/main" id="{D3026A39-E3C6-B568-4E2A-706806A63264}"/>
                </a:ext>
              </a:extLst>
            </p:cNvPr>
            <p:cNvSpPr/>
            <p:nvPr/>
          </p:nvSpPr>
          <p:spPr>
            <a:xfrm>
              <a:off x="1900352" y="3971972"/>
              <a:ext cx="116030" cy="119483"/>
            </a:xfrm>
            <a:custGeom>
              <a:avLst/>
              <a:gdLst/>
              <a:ahLst/>
              <a:cxnLst/>
              <a:rect l="l" t="t" r="r" b="b"/>
              <a:pathLst>
                <a:path w="168" h="173" extrusionOk="0">
                  <a:moveTo>
                    <a:pt x="43" y="156"/>
                  </a:moveTo>
                  <a:lnTo>
                    <a:pt x="3" y="72"/>
                  </a:lnTo>
                  <a:cubicBezTo>
                    <a:pt x="-2" y="60"/>
                    <a:pt x="0" y="47"/>
                    <a:pt x="9" y="41"/>
                  </a:cubicBezTo>
                  <a:lnTo>
                    <a:pt x="62" y="3"/>
                  </a:lnTo>
                  <a:cubicBezTo>
                    <a:pt x="71" y="-3"/>
                    <a:pt x="84" y="-1"/>
                    <a:pt x="94" y="9"/>
                  </a:cubicBezTo>
                  <a:lnTo>
                    <a:pt x="159" y="75"/>
                  </a:lnTo>
                  <a:cubicBezTo>
                    <a:pt x="171" y="88"/>
                    <a:pt x="171" y="107"/>
                    <a:pt x="159" y="115"/>
                  </a:cubicBezTo>
                  <a:lnTo>
                    <a:pt x="81" y="170"/>
                  </a:lnTo>
                  <a:cubicBezTo>
                    <a:pt x="69" y="178"/>
                    <a:pt x="50" y="171"/>
                    <a:pt x="43" y="156"/>
                  </a:cubicBezTo>
                  <a:close/>
                </a:path>
              </a:pathLst>
            </a:custGeom>
            <a:solidFill>
              <a:schemeClr val="accent2"/>
            </a:solidFill>
            <a:ln>
              <a:noFill/>
            </a:ln>
          </p:spPr>
          <p:txBody>
            <a:bodyPr spcFirstLastPara="1" wrap="square" lIns="90000" tIns="17275" rIns="90000" bIns="17275"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33" name="Google Shape;2029;p40">
              <a:extLst>
                <a:ext uri="{FF2B5EF4-FFF2-40B4-BE49-F238E27FC236}">
                  <a16:creationId xmlns:a16="http://schemas.microsoft.com/office/drawing/2014/main" id="{52D9B416-7AA0-43AB-1BBC-F5253985B324}"/>
                </a:ext>
              </a:extLst>
            </p:cNvPr>
            <p:cNvSpPr/>
            <p:nvPr/>
          </p:nvSpPr>
          <p:spPr>
            <a:xfrm>
              <a:off x="1910712" y="3978188"/>
              <a:ext cx="92548" cy="105670"/>
            </a:xfrm>
            <a:custGeom>
              <a:avLst/>
              <a:gdLst/>
              <a:ahLst/>
              <a:cxnLst/>
              <a:rect l="l" t="t" r="r" b="b"/>
              <a:pathLst>
                <a:path w="134" h="153" extrusionOk="0">
                  <a:moveTo>
                    <a:pt x="49" y="132"/>
                  </a:moveTo>
                  <a:lnTo>
                    <a:pt x="4" y="51"/>
                  </a:lnTo>
                  <a:cubicBezTo>
                    <a:pt x="-2" y="40"/>
                    <a:pt x="-2" y="29"/>
                    <a:pt x="4" y="25"/>
                  </a:cubicBezTo>
                  <a:lnTo>
                    <a:pt x="38" y="1"/>
                  </a:lnTo>
                  <a:cubicBezTo>
                    <a:pt x="44" y="-3"/>
                    <a:pt x="54" y="1"/>
                    <a:pt x="63" y="11"/>
                  </a:cubicBezTo>
                  <a:lnTo>
                    <a:pt x="123" y="81"/>
                  </a:lnTo>
                  <a:cubicBezTo>
                    <a:pt x="134" y="94"/>
                    <a:pt x="137" y="111"/>
                    <a:pt x="130" y="116"/>
                  </a:cubicBezTo>
                  <a:lnTo>
                    <a:pt x="80" y="151"/>
                  </a:lnTo>
                  <a:cubicBezTo>
                    <a:pt x="72" y="156"/>
                    <a:pt x="57" y="147"/>
                    <a:pt x="49" y="132"/>
                  </a:cubicBezTo>
                  <a:close/>
                </a:path>
              </a:pathLst>
            </a:custGeom>
            <a:solidFill>
              <a:schemeClr val="accent1"/>
            </a:solidFill>
            <a:ln>
              <a:noFill/>
            </a:ln>
          </p:spPr>
          <p:txBody>
            <a:bodyPr spcFirstLastPara="1" wrap="square" lIns="90000" tIns="10075" rIns="90000" bIns="10075"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34" name="Google Shape;2030;p40">
              <a:extLst>
                <a:ext uri="{FF2B5EF4-FFF2-40B4-BE49-F238E27FC236}">
                  <a16:creationId xmlns:a16="http://schemas.microsoft.com/office/drawing/2014/main" id="{2130A9DF-A791-6825-7E6F-AAE62463A257}"/>
                </a:ext>
              </a:extLst>
            </p:cNvPr>
            <p:cNvSpPr/>
            <p:nvPr/>
          </p:nvSpPr>
          <p:spPr>
            <a:xfrm>
              <a:off x="2066109" y="4226823"/>
              <a:ext cx="139512" cy="134677"/>
            </a:xfrm>
            <a:custGeom>
              <a:avLst/>
              <a:gdLst/>
              <a:ahLst/>
              <a:cxnLst/>
              <a:rect l="l" t="t" r="r" b="b"/>
              <a:pathLst>
                <a:path w="202" h="195" extrusionOk="0">
                  <a:moveTo>
                    <a:pt x="8" y="125"/>
                  </a:moveTo>
                  <a:lnTo>
                    <a:pt x="78" y="188"/>
                  </a:lnTo>
                  <a:cubicBezTo>
                    <a:pt x="88" y="197"/>
                    <a:pt x="103" y="197"/>
                    <a:pt x="116" y="189"/>
                  </a:cubicBezTo>
                  <a:lnTo>
                    <a:pt x="188" y="138"/>
                  </a:lnTo>
                  <a:cubicBezTo>
                    <a:pt x="200" y="130"/>
                    <a:pt x="205" y="115"/>
                    <a:pt x="200" y="102"/>
                  </a:cubicBezTo>
                  <a:lnTo>
                    <a:pt x="165" y="15"/>
                  </a:lnTo>
                  <a:cubicBezTo>
                    <a:pt x="158" y="-1"/>
                    <a:pt x="137" y="-5"/>
                    <a:pt x="121" y="6"/>
                  </a:cubicBezTo>
                  <a:lnTo>
                    <a:pt x="15" y="80"/>
                  </a:lnTo>
                  <a:cubicBezTo>
                    <a:pt x="-2" y="91"/>
                    <a:pt x="-5" y="113"/>
                    <a:pt x="8" y="125"/>
                  </a:cubicBezTo>
                  <a:close/>
                </a:path>
              </a:pathLst>
            </a:custGeom>
            <a:solidFill>
              <a:schemeClr val="accent3"/>
            </a:solidFill>
            <a:ln>
              <a:noFill/>
            </a:ln>
          </p:spPr>
          <p:txBody>
            <a:bodyPr spcFirstLastPara="1" wrap="square" lIns="90000" tIns="25200" rIns="90000" bIns="2520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35" name="Google Shape;2031;p40">
              <a:extLst>
                <a:ext uri="{FF2B5EF4-FFF2-40B4-BE49-F238E27FC236}">
                  <a16:creationId xmlns:a16="http://schemas.microsoft.com/office/drawing/2014/main" id="{A79ABB97-9720-F84C-5A5E-F827254DF183}"/>
                </a:ext>
              </a:extLst>
            </p:cNvPr>
            <p:cNvSpPr/>
            <p:nvPr/>
          </p:nvSpPr>
          <p:spPr>
            <a:xfrm>
              <a:off x="2079922" y="4235111"/>
              <a:ext cx="115339" cy="120174"/>
            </a:xfrm>
            <a:custGeom>
              <a:avLst/>
              <a:gdLst/>
              <a:ahLst/>
              <a:cxnLst/>
              <a:rect l="l" t="t" r="r" b="b"/>
              <a:pathLst>
                <a:path w="167" h="174" extrusionOk="0">
                  <a:moveTo>
                    <a:pt x="9" y="98"/>
                  </a:moveTo>
                  <a:lnTo>
                    <a:pt x="74" y="165"/>
                  </a:lnTo>
                  <a:cubicBezTo>
                    <a:pt x="83" y="174"/>
                    <a:pt x="96" y="176"/>
                    <a:pt x="105" y="170"/>
                  </a:cubicBezTo>
                  <a:lnTo>
                    <a:pt x="159" y="133"/>
                  </a:lnTo>
                  <a:cubicBezTo>
                    <a:pt x="168" y="127"/>
                    <a:pt x="170" y="114"/>
                    <a:pt x="164" y="102"/>
                  </a:cubicBezTo>
                  <a:lnTo>
                    <a:pt x="124" y="18"/>
                  </a:lnTo>
                  <a:cubicBezTo>
                    <a:pt x="117" y="2"/>
                    <a:pt x="99" y="-5"/>
                    <a:pt x="87" y="4"/>
                  </a:cubicBezTo>
                  <a:lnTo>
                    <a:pt x="9" y="58"/>
                  </a:lnTo>
                  <a:cubicBezTo>
                    <a:pt x="-3" y="66"/>
                    <a:pt x="-3" y="86"/>
                    <a:pt x="9" y="98"/>
                  </a:cubicBezTo>
                  <a:close/>
                </a:path>
              </a:pathLst>
            </a:custGeom>
            <a:solidFill>
              <a:schemeClr val="accent2"/>
            </a:solidFill>
            <a:ln>
              <a:noFill/>
            </a:ln>
          </p:spPr>
          <p:txBody>
            <a:bodyPr spcFirstLastPara="1" wrap="square" lIns="90000" tIns="17625" rIns="90000" bIns="17625"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36" name="Google Shape;2032;p40">
              <a:extLst>
                <a:ext uri="{FF2B5EF4-FFF2-40B4-BE49-F238E27FC236}">
                  <a16:creationId xmlns:a16="http://schemas.microsoft.com/office/drawing/2014/main" id="{2FB75FFD-4A50-F7D4-DF9D-3A216139559A}"/>
                </a:ext>
              </a:extLst>
            </p:cNvPr>
            <p:cNvSpPr/>
            <p:nvPr/>
          </p:nvSpPr>
          <p:spPr>
            <a:xfrm>
              <a:off x="2092354" y="4243399"/>
              <a:ext cx="93238" cy="105670"/>
            </a:xfrm>
            <a:custGeom>
              <a:avLst/>
              <a:gdLst/>
              <a:ahLst/>
              <a:cxnLst/>
              <a:rect l="l" t="t" r="r" b="b"/>
              <a:pathLst>
                <a:path w="135" h="153" extrusionOk="0">
                  <a:moveTo>
                    <a:pt x="12" y="72"/>
                  </a:moveTo>
                  <a:lnTo>
                    <a:pt x="72" y="142"/>
                  </a:lnTo>
                  <a:cubicBezTo>
                    <a:pt x="81" y="151"/>
                    <a:pt x="91" y="155"/>
                    <a:pt x="97" y="151"/>
                  </a:cubicBezTo>
                  <a:lnTo>
                    <a:pt x="131" y="127"/>
                  </a:lnTo>
                  <a:cubicBezTo>
                    <a:pt x="137" y="124"/>
                    <a:pt x="136" y="112"/>
                    <a:pt x="130" y="101"/>
                  </a:cubicBezTo>
                  <a:lnTo>
                    <a:pt x="86" y="20"/>
                  </a:lnTo>
                  <a:cubicBezTo>
                    <a:pt x="78" y="5"/>
                    <a:pt x="63" y="-4"/>
                    <a:pt x="55" y="1"/>
                  </a:cubicBezTo>
                  <a:lnTo>
                    <a:pt x="5" y="36"/>
                  </a:lnTo>
                  <a:cubicBezTo>
                    <a:pt x="-3" y="42"/>
                    <a:pt x="0" y="59"/>
                    <a:pt x="12" y="72"/>
                  </a:cubicBezTo>
                  <a:close/>
                </a:path>
              </a:pathLst>
            </a:custGeom>
            <a:solidFill>
              <a:schemeClr val="accent1"/>
            </a:solidFill>
            <a:ln>
              <a:noFill/>
            </a:ln>
          </p:spPr>
          <p:txBody>
            <a:bodyPr spcFirstLastPara="1" wrap="square" lIns="90000" tIns="10075" rIns="90000" bIns="10075"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grpSp>
      <p:grpSp>
        <p:nvGrpSpPr>
          <p:cNvPr id="37" name="Google Shape;1945;p39">
            <a:extLst>
              <a:ext uri="{FF2B5EF4-FFF2-40B4-BE49-F238E27FC236}">
                <a16:creationId xmlns:a16="http://schemas.microsoft.com/office/drawing/2014/main" id="{B59848D0-01AB-3D44-8871-360FEF15DC16}"/>
              </a:ext>
            </a:extLst>
          </p:cNvPr>
          <p:cNvGrpSpPr/>
          <p:nvPr/>
        </p:nvGrpSpPr>
        <p:grpSpPr>
          <a:xfrm rot="10438631">
            <a:off x="6836471" y="-1142845"/>
            <a:ext cx="2689862" cy="2612857"/>
            <a:chOff x="-916554" y="3223569"/>
            <a:chExt cx="2689833" cy="2612830"/>
          </a:xfrm>
        </p:grpSpPr>
        <p:sp>
          <p:nvSpPr>
            <p:cNvPr id="38" name="Google Shape;1946;p39">
              <a:extLst>
                <a:ext uri="{FF2B5EF4-FFF2-40B4-BE49-F238E27FC236}">
                  <a16:creationId xmlns:a16="http://schemas.microsoft.com/office/drawing/2014/main" id="{8C26D54D-102E-F513-85AD-0F300A2CE90E}"/>
                </a:ext>
              </a:extLst>
            </p:cNvPr>
            <p:cNvSpPr/>
            <p:nvPr/>
          </p:nvSpPr>
          <p:spPr>
            <a:xfrm rot="6331355">
              <a:off x="-620750" y="3425544"/>
              <a:ext cx="2098226" cy="2208879"/>
            </a:xfrm>
            <a:custGeom>
              <a:avLst/>
              <a:gdLst/>
              <a:ahLst/>
              <a:cxnLst/>
              <a:rect l="l" t="t" r="r" b="b"/>
              <a:pathLst>
                <a:path w="2010" h="2116" extrusionOk="0">
                  <a:moveTo>
                    <a:pt x="1990" y="1515"/>
                  </a:moveTo>
                  <a:lnTo>
                    <a:pt x="1295" y="2103"/>
                  </a:lnTo>
                  <a:cubicBezTo>
                    <a:pt x="1271" y="2123"/>
                    <a:pt x="1235" y="2120"/>
                    <a:pt x="1214" y="2096"/>
                  </a:cubicBezTo>
                  <a:lnTo>
                    <a:pt x="13" y="682"/>
                  </a:lnTo>
                  <a:cubicBezTo>
                    <a:pt x="-7" y="658"/>
                    <a:pt x="-4" y="622"/>
                    <a:pt x="20" y="601"/>
                  </a:cubicBezTo>
                  <a:lnTo>
                    <a:pt x="714" y="13"/>
                  </a:lnTo>
                  <a:cubicBezTo>
                    <a:pt x="738" y="-7"/>
                    <a:pt x="775" y="-4"/>
                    <a:pt x="795" y="20"/>
                  </a:cubicBezTo>
                  <a:lnTo>
                    <a:pt x="1996" y="1434"/>
                  </a:lnTo>
                  <a:cubicBezTo>
                    <a:pt x="2017" y="1458"/>
                    <a:pt x="2014" y="1494"/>
                    <a:pt x="1990" y="1515"/>
                  </a:cubicBez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39" name="Google Shape;1947;p39">
              <a:extLst>
                <a:ext uri="{FF2B5EF4-FFF2-40B4-BE49-F238E27FC236}">
                  <a16:creationId xmlns:a16="http://schemas.microsoft.com/office/drawing/2014/main" id="{40D2CEB7-4989-34CB-C694-638E0E971BC4}"/>
                </a:ext>
              </a:extLst>
            </p:cNvPr>
            <p:cNvSpPr/>
            <p:nvPr/>
          </p:nvSpPr>
          <p:spPr>
            <a:xfrm rot="6331355">
              <a:off x="-579535" y="3465874"/>
              <a:ext cx="2016802" cy="2128499"/>
            </a:xfrm>
            <a:custGeom>
              <a:avLst/>
              <a:gdLst/>
              <a:ahLst/>
              <a:cxnLst/>
              <a:rect l="l" t="t" r="r" b="b"/>
              <a:pathLst>
                <a:path w="1932" h="2039" extrusionOk="0">
                  <a:moveTo>
                    <a:pt x="1912" y="1475"/>
                  </a:moveTo>
                  <a:lnTo>
                    <a:pt x="1261" y="2026"/>
                  </a:lnTo>
                  <a:cubicBezTo>
                    <a:pt x="1238" y="2046"/>
                    <a:pt x="1203" y="2043"/>
                    <a:pt x="1184" y="2020"/>
                  </a:cubicBezTo>
                  <a:lnTo>
                    <a:pt x="13" y="642"/>
                  </a:lnTo>
                  <a:cubicBezTo>
                    <a:pt x="-7" y="619"/>
                    <a:pt x="-4" y="585"/>
                    <a:pt x="19" y="565"/>
                  </a:cubicBezTo>
                  <a:lnTo>
                    <a:pt x="671" y="14"/>
                  </a:lnTo>
                  <a:cubicBezTo>
                    <a:pt x="694" y="-6"/>
                    <a:pt x="728" y="-3"/>
                    <a:pt x="748" y="20"/>
                  </a:cubicBezTo>
                  <a:lnTo>
                    <a:pt x="1918" y="1398"/>
                  </a:lnTo>
                  <a:cubicBezTo>
                    <a:pt x="1938" y="1421"/>
                    <a:pt x="1935" y="1455"/>
                    <a:pt x="1912" y="1475"/>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40" name="Google Shape;1948;p39">
              <a:extLst>
                <a:ext uri="{FF2B5EF4-FFF2-40B4-BE49-F238E27FC236}">
                  <a16:creationId xmlns:a16="http://schemas.microsoft.com/office/drawing/2014/main" id="{8E777BC8-87DC-DD73-03A9-531B7FF2C83E}"/>
                </a:ext>
              </a:extLst>
            </p:cNvPr>
            <p:cNvSpPr/>
            <p:nvPr/>
          </p:nvSpPr>
          <p:spPr>
            <a:xfrm rot="6331355">
              <a:off x="508878" y="3588018"/>
              <a:ext cx="419645" cy="1466670"/>
            </a:xfrm>
            <a:custGeom>
              <a:avLst/>
              <a:gdLst/>
              <a:ahLst/>
              <a:cxnLst/>
              <a:rect l="l" t="t" r="r" b="b"/>
              <a:pathLst>
                <a:path w="402" h="1405" extrusionOk="0">
                  <a:moveTo>
                    <a:pt x="250" y="1405"/>
                  </a:moveTo>
                  <a:cubicBezTo>
                    <a:pt x="250" y="1405"/>
                    <a:pt x="693" y="921"/>
                    <a:pt x="67" y="0"/>
                  </a:cubicBezTo>
                  <a:cubicBezTo>
                    <a:pt x="67" y="0"/>
                    <a:pt x="301" y="802"/>
                    <a:pt x="0" y="1109"/>
                  </a:cubicBezTo>
                  <a:lnTo>
                    <a:pt x="250" y="1405"/>
                  </a:lnTo>
                  <a:close/>
                </a:path>
              </a:pathLst>
            </a:custGeom>
            <a:solidFill>
              <a:srgbClr val="FFFFFF">
                <a:alpha val="2089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41" name="Google Shape;1949;p39">
              <a:extLst>
                <a:ext uri="{FF2B5EF4-FFF2-40B4-BE49-F238E27FC236}">
                  <a16:creationId xmlns:a16="http://schemas.microsoft.com/office/drawing/2014/main" id="{CB83BD86-4DC5-94D1-B775-D0F0DBFBBC35}"/>
                </a:ext>
              </a:extLst>
            </p:cNvPr>
            <p:cNvSpPr/>
            <p:nvPr/>
          </p:nvSpPr>
          <p:spPr>
            <a:xfrm rot="6331355">
              <a:off x="-182210" y="4038266"/>
              <a:ext cx="557439" cy="1672317"/>
            </a:xfrm>
            <a:custGeom>
              <a:avLst/>
              <a:gdLst/>
              <a:ahLst/>
              <a:cxnLst/>
              <a:rect l="l" t="t" r="r" b="b"/>
              <a:pathLst>
                <a:path w="534" h="1602" extrusionOk="0">
                  <a:moveTo>
                    <a:pt x="326" y="384"/>
                  </a:moveTo>
                  <a:lnTo>
                    <a:pt x="534" y="1272"/>
                  </a:lnTo>
                  <a:lnTo>
                    <a:pt x="159" y="1589"/>
                  </a:lnTo>
                  <a:cubicBezTo>
                    <a:pt x="136" y="1609"/>
                    <a:pt x="101" y="1606"/>
                    <a:pt x="82" y="1583"/>
                  </a:cubicBezTo>
                  <a:lnTo>
                    <a:pt x="0" y="1487"/>
                  </a:lnTo>
                  <a:lnTo>
                    <a:pt x="0" y="0"/>
                  </a:lnTo>
                  <a:lnTo>
                    <a:pt x="326" y="384"/>
                  </a:lnTo>
                  <a:close/>
                </a:path>
              </a:pathLst>
            </a:custGeom>
            <a:solidFill>
              <a:srgbClr val="FFFFFF">
                <a:alpha val="2089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42" name="Google Shape;1950;p39">
              <a:extLst>
                <a:ext uri="{FF2B5EF4-FFF2-40B4-BE49-F238E27FC236}">
                  <a16:creationId xmlns:a16="http://schemas.microsoft.com/office/drawing/2014/main" id="{B8493779-CE53-4AD1-8C03-773AF27568D3}"/>
                </a:ext>
              </a:extLst>
            </p:cNvPr>
            <p:cNvSpPr/>
            <p:nvPr/>
          </p:nvSpPr>
          <p:spPr>
            <a:xfrm rot="6331355">
              <a:off x="881171" y="3868790"/>
              <a:ext cx="227569" cy="226525"/>
            </a:xfrm>
            <a:custGeom>
              <a:avLst/>
              <a:gdLst/>
              <a:ahLst/>
              <a:cxnLst/>
              <a:rect l="l" t="t" r="r" b="b"/>
              <a:pathLst>
                <a:path w="218" h="217" extrusionOk="0">
                  <a:moveTo>
                    <a:pt x="213" y="78"/>
                  </a:moveTo>
                  <a:cubicBezTo>
                    <a:pt x="231" y="135"/>
                    <a:pt x="198" y="196"/>
                    <a:pt x="140" y="213"/>
                  </a:cubicBezTo>
                  <a:cubicBezTo>
                    <a:pt x="82" y="230"/>
                    <a:pt x="22" y="197"/>
                    <a:pt x="5" y="140"/>
                  </a:cubicBezTo>
                  <a:cubicBezTo>
                    <a:pt x="-12" y="82"/>
                    <a:pt x="21" y="22"/>
                    <a:pt x="78" y="5"/>
                  </a:cubicBezTo>
                  <a:cubicBezTo>
                    <a:pt x="136" y="-12"/>
                    <a:pt x="196" y="20"/>
                    <a:pt x="213" y="78"/>
                  </a:cubicBezTo>
                  <a:close/>
                </a:path>
              </a:pathLst>
            </a:custGeom>
            <a:solidFill>
              <a:schemeClr val="lt2"/>
            </a:solidFill>
            <a:ln>
              <a:noFill/>
            </a:ln>
          </p:spPr>
          <p:txBody>
            <a:bodyPr spcFirstLastPara="1" wrap="square" lIns="90000" tIns="33100" rIns="90000" bIns="3310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43" name="Google Shape;1951;p39">
              <a:extLst>
                <a:ext uri="{FF2B5EF4-FFF2-40B4-BE49-F238E27FC236}">
                  <a16:creationId xmlns:a16="http://schemas.microsoft.com/office/drawing/2014/main" id="{BB6E0EDB-C2A0-07E8-37D2-FC4F56FD97F8}"/>
                </a:ext>
              </a:extLst>
            </p:cNvPr>
            <p:cNvSpPr/>
            <p:nvPr/>
          </p:nvSpPr>
          <p:spPr>
            <a:xfrm rot="6331355">
              <a:off x="894239" y="3881699"/>
              <a:ext cx="200428" cy="200428"/>
            </a:xfrm>
            <a:custGeom>
              <a:avLst/>
              <a:gdLst/>
              <a:ahLst/>
              <a:cxnLst/>
              <a:rect l="l" t="t" r="r" b="b"/>
              <a:pathLst>
                <a:path w="192" h="192" extrusionOk="0">
                  <a:moveTo>
                    <a:pt x="188" y="69"/>
                  </a:moveTo>
                  <a:cubicBezTo>
                    <a:pt x="203" y="119"/>
                    <a:pt x="174" y="172"/>
                    <a:pt x="123" y="188"/>
                  </a:cubicBezTo>
                  <a:cubicBezTo>
                    <a:pt x="72" y="203"/>
                    <a:pt x="19" y="174"/>
                    <a:pt x="4" y="123"/>
                  </a:cubicBezTo>
                  <a:cubicBezTo>
                    <a:pt x="-11" y="72"/>
                    <a:pt x="18" y="19"/>
                    <a:pt x="69" y="4"/>
                  </a:cubicBezTo>
                  <a:cubicBezTo>
                    <a:pt x="120" y="-11"/>
                    <a:pt x="173" y="18"/>
                    <a:pt x="188" y="69"/>
                  </a:cubicBezTo>
                  <a:close/>
                </a:path>
              </a:pathLst>
            </a:custGeom>
            <a:solidFill>
              <a:schemeClr val="dk2"/>
            </a:solidFill>
            <a:ln>
              <a:noFill/>
            </a:ln>
          </p:spPr>
          <p:txBody>
            <a:bodyPr spcFirstLastPara="1" wrap="square" lIns="90000" tIns="24100" rIns="90000" bIns="2410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44" name="Google Shape;1952;p39">
              <a:extLst>
                <a:ext uri="{FF2B5EF4-FFF2-40B4-BE49-F238E27FC236}">
                  <a16:creationId xmlns:a16="http://schemas.microsoft.com/office/drawing/2014/main" id="{B7C8A76B-C924-C9FF-C166-49336FA1DB85}"/>
                </a:ext>
              </a:extLst>
            </p:cNvPr>
            <p:cNvSpPr/>
            <p:nvPr/>
          </p:nvSpPr>
          <p:spPr>
            <a:xfrm rot="6331355">
              <a:off x="908695" y="3896434"/>
              <a:ext cx="172242" cy="172242"/>
            </a:xfrm>
            <a:custGeom>
              <a:avLst/>
              <a:gdLst/>
              <a:ahLst/>
              <a:cxnLst/>
              <a:rect l="l" t="t" r="r" b="b"/>
              <a:pathLst>
                <a:path w="165" h="165" extrusionOk="0">
                  <a:moveTo>
                    <a:pt x="161" y="59"/>
                  </a:moveTo>
                  <a:cubicBezTo>
                    <a:pt x="174" y="103"/>
                    <a:pt x="149" y="149"/>
                    <a:pt x="105" y="162"/>
                  </a:cubicBezTo>
                  <a:cubicBezTo>
                    <a:pt x="62" y="175"/>
                    <a:pt x="16" y="150"/>
                    <a:pt x="3" y="106"/>
                  </a:cubicBezTo>
                  <a:cubicBezTo>
                    <a:pt x="-10" y="62"/>
                    <a:pt x="15" y="17"/>
                    <a:pt x="59" y="4"/>
                  </a:cubicBezTo>
                  <a:cubicBezTo>
                    <a:pt x="102" y="-9"/>
                    <a:pt x="148" y="16"/>
                    <a:pt x="161" y="59"/>
                  </a:cubicBezTo>
                  <a:close/>
                </a:path>
              </a:pathLst>
            </a:custGeom>
            <a:solidFill>
              <a:srgbClr val="F7AD3A"/>
            </a:solidFill>
            <a:ln>
              <a:noFill/>
            </a:ln>
          </p:spPr>
          <p:txBody>
            <a:bodyPr spcFirstLastPara="1" wrap="square" lIns="90000" tIns="14400" rIns="90000" bIns="1440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45" name="Google Shape;1953;p39">
              <a:extLst>
                <a:ext uri="{FF2B5EF4-FFF2-40B4-BE49-F238E27FC236}">
                  <a16:creationId xmlns:a16="http://schemas.microsoft.com/office/drawing/2014/main" id="{E0AF118C-D30B-2A4F-34F4-B3DACC44BADA}"/>
                </a:ext>
              </a:extLst>
            </p:cNvPr>
            <p:cNvSpPr/>
            <p:nvPr/>
          </p:nvSpPr>
          <p:spPr>
            <a:xfrm rot="6331355">
              <a:off x="886811" y="3944174"/>
              <a:ext cx="213998" cy="76204"/>
            </a:xfrm>
            <a:custGeom>
              <a:avLst/>
              <a:gdLst/>
              <a:ahLst/>
              <a:cxnLst/>
              <a:rect l="l" t="t" r="r" b="b"/>
              <a:pathLst>
                <a:path w="205" h="73" extrusionOk="0">
                  <a:moveTo>
                    <a:pt x="205" y="13"/>
                  </a:moveTo>
                  <a:lnTo>
                    <a:pt x="4" y="73"/>
                  </a:lnTo>
                  <a:lnTo>
                    <a:pt x="0" y="60"/>
                  </a:lnTo>
                  <a:lnTo>
                    <a:pt x="201" y="0"/>
                  </a:lnTo>
                  <a:lnTo>
                    <a:pt x="205" y="13"/>
                  </a:lnTo>
                  <a:close/>
                </a:path>
              </a:pathLst>
            </a:custGeom>
            <a:solidFill>
              <a:schemeClr val="l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46" name="Google Shape;1954;p39">
              <a:extLst>
                <a:ext uri="{FF2B5EF4-FFF2-40B4-BE49-F238E27FC236}">
                  <a16:creationId xmlns:a16="http://schemas.microsoft.com/office/drawing/2014/main" id="{C472CF66-F318-8E80-19D6-AD52E9DF286C}"/>
                </a:ext>
              </a:extLst>
            </p:cNvPr>
            <p:cNvSpPr/>
            <p:nvPr/>
          </p:nvSpPr>
          <p:spPr>
            <a:xfrm rot="6331355">
              <a:off x="893571" y="3950102"/>
              <a:ext cx="194164" cy="63678"/>
            </a:xfrm>
            <a:custGeom>
              <a:avLst/>
              <a:gdLst/>
              <a:ahLst/>
              <a:cxnLst/>
              <a:rect l="l" t="t" r="r" b="b"/>
              <a:pathLst>
                <a:path w="186" h="61" extrusionOk="0">
                  <a:moveTo>
                    <a:pt x="185" y="0"/>
                  </a:moveTo>
                  <a:cubicBezTo>
                    <a:pt x="185" y="3"/>
                    <a:pt x="186" y="5"/>
                    <a:pt x="186" y="7"/>
                  </a:cubicBezTo>
                  <a:lnTo>
                    <a:pt x="3" y="61"/>
                  </a:lnTo>
                  <a:cubicBezTo>
                    <a:pt x="2" y="59"/>
                    <a:pt x="1" y="57"/>
                    <a:pt x="0" y="55"/>
                  </a:cubicBezTo>
                  <a:lnTo>
                    <a:pt x="185" y="0"/>
                  </a:lnTo>
                  <a:close/>
                </a:path>
              </a:pathLst>
            </a:custGeom>
            <a:solidFill>
              <a:srgbClr val="FFFFFF">
                <a:alpha val="20890"/>
              </a:srgbClr>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47" name="Google Shape;1955;p39">
              <a:extLst>
                <a:ext uri="{FF2B5EF4-FFF2-40B4-BE49-F238E27FC236}">
                  <a16:creationId xmlns:a16="http://schemas.microsoft.com/office/drawing/2014/main" id="{5F21DBE2-1698-AED0-95B6-DEFC30237144}"/>
                </a:ext>
              </a:extLst>
            </p:cNvPr>
            <p:cNvSpPr/>
            <p:nvPr/>
          </p:nvSpPr>
          <p:spPr>
            <a:xfrm rot="6331355">
              <a:off x="809850" y="3883295"/>
              <a:ext cx="257842" cy="243227"/>
            </a:xfrm>
            <a:custGeom>
              <a:avLst/>
              <a:gdLst/>
              <a:ahLst/>
              <a:cxnLst/>
              <a:rect l="l" t="t" r="r" b="b"/>
              <a:pathLst>
                <a:path w="247" h="233" extrusionOk="0">
                  <a:moveTo>
                    <a:pt x="241" y="60"/>
                  </a:moveTo>
                  <a:cubicBezTo>
                    <a:pt x="262" y="132"/>
                    <a:pt x="221" y="206"/>
                    <a:pt x="150" y="228"/>
                  </a:cubicBezTo>
                  <a:cubicBezTo>
                    <a:pt x="92" y="245"/>
                    <a:pt x="31" y="221"/>
                    <a:pt x="0" y="173"/>
                  </a:cubicBezTo>
                  <a:cubicBezTo>
                    <a:pt x="33" y="204"/>
                    <a:pt x="82" y="217"/>
                    <a:pt x="129" y="203"/>
                  </a:cubicBezTo>
                  <a:cubicBezTo>
                    <a:pt x="201" y="182"/>
                    <a:pt x="241" y="107"/>
                    <a:pt x="220" y="36"/>
                  </a:cubicBezTo>
                  <a:cubicBezTo>
                    <a:pt x="216" y="23"/>
                    <a:pt x="211" y="11"/>
                    <a:pt x="203" y="0"/>
                  </a:cubicBezTo>
                  <a:cubicBezTo>
                    <a:pt x="221" y="16"/>
                    <a:pt x="234" y="37"/>
                    <a:pt x="241" y="60"/>
                  </a:cubicBezTo>
                  <a:close/>
                </a:path>
              </a:pathLst>
            </a:custGeom>
            <a:solidFill>
              <a:schemeClr val="accent3"/>
            </a:solidFill>
            <a:ln>
              <a:noFill/>
            </a:ln>
          </p:spPr>
          <p:txBody>
            <a:bodyPr spcFirstLastPara="1" wrap="square" lIns="90000" tIns="38875" rIns="90000" bIns="38875"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48" name="Google Shape;1956;p39">
              <a:extLst>
                <a:ext uri="{FF2B5EF4-FFF2-40B4-BE49-F238E27FC236}">
                  <a16:creationId xmlns:a16="http://schemas.microsoft.com/office/drawing/2014/main" id="{789186C5-4AAD-9ACD-7911-9879EF171F79}"/>
                </a:ext>
              </a:extLst>
            </p:cNvPr>
            <p:cNvSpPr/>
            <p:nvPr/>
          </p:nvSpPr>
          <p:spPr>
            <a:xfrm rot="6331355">
              <a:off x="933516" y="3864534"/>
              <a:ext cx="212954" cy="199384"/>
            </a:xfrm>
            <a:custGeom>
              <a:avLst/>
              <a:gdLst/>
              <a:ahLst/>
              <a:cxnLst/>
              <a:rect l="l" t="t" r="r" b="b"/>
              <a:pathLst>
                <a:path w="204" h="191" extrusionOk="0">
                  <a:moveTo>
                    <a:pt x="5" y="142"/>
                  </a:moveTo>
                  <a:cubicBezTo>
                    <a:pt x="-12" y="83"/>
                    <a:pt x="21" y="22"/>
                    <a:pt x="80" y="5"/>
                  </a:cubicBezTo>
                  <a:cubicBezTo>
                    <a:pt x="128" y="-10"/>
                    <a:pt x="178" y="10"/>
                    <a:pt x="204" y="50"/>
                  </a:cubicBezTo>
                  <a:cubicBezTo>
                    <a:pt x="176" y="24"/>
                    <a:pt x="136" y="13"/>
                    <a:pt x="97" y="25"/>
                  </a:cubicBezTo>
                  <a:cubicBezTo>
                    <a:pt x="38" y="42"/>
                    <a:pt x="5" y="104"/>
                    <a:pt x="22" y="162"/>
                  </a:cubicBezTo>
                  <a:cubicBezTo>
                    <a:pt x="25" y="173"/>
                    <a:pt x="30" y="183"/>
                    <a:pt x="36" y="191"/>
                  </a:cubicBezTo>
                  <a:cubicBezTo>
                    <a:pt x="22" y="178"/>
                    <a:pt x="11" y="162"/>
                    <a:pt x="5" y="142"/>
                  </a:cubicBezTo>
                  <a:close/>
                </a:path>
              </a:pathLst>
            </a:custGeom>
            <a:solidFill>
              <a:srgbClr val="FFFFFF">
                <a:alpha val="20890"/>
              </a:srgbClr>
            </a:solidFill>
            <a:ln>
              <a:noFill/>
            </a:ln>
          </p:spPr>
          <p:txBody>
            <a:bodyPr spcFirstLastPara="1" wrap="square" lIns="90000" tIns="23750" rIns="90000" bIns="2375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49" name="Google Shape;1957;p39">
              <a:extLst>
                <a:ext uri="{FF2B5EF4-FFF2-40B4-BE49-F238E27FC236}">
                  <a16:creationId xmlns:a16="http://schemas.microsoft.com/office/drawing/2014/main" id="{3660C69C-D434-ECC3-3F37-1DAD05F947E7}"/>
                </a:ext>
              </a:extLst>
            </p:cNvPr>
            <p:cNvSpPr/>
            <p:nvPr/>
          </p:nvSpPr>
          <p:spPr>
            <a:xfrm rot="6331355">
              <a:off x="1098158" y="4339671"/>
              <a:ext cx="227569" cy="226525"/>
            </a:xfrm>
            <a:custGeom>
              <a:avLst/>
              <a:gdLst/>
              <a:ahLst/>
              <a:cxnLst/>
              <a:rect l="l" t="t" r="r" b="b"/>
              <a:pathLst>
                <a:path w="218" h="217" extrusionOk="0">
                  <a:moveTo>
                    <a:pt x="83" y="214"/>
                  </a:moveTo>
                  <a:cubicBezTo>
                    <a:pt x="25" y="200"/>
                    <a:pt x="-11" y="141"/>
                    <a:pt x="4" y="83"/>
                  </a:cubicBezTo>
                  <a:cubicBezTo>
                    <a:pt x="18" y="24"/>
                    <a:pt x="77" y="-11"/>
                    <a:pt x="135" y="3"/>
                  </a:cubicBezTo>
                  <a:cubicBezTo>
                    <a:pt x="194" y="18"/>
                    <a:pt x="229" y="77"/>
                    <a:pt x="215" y="135"/>
                  </a:cubicBezTo>
                  <a:cubicBezTo>
                    <a:pt x="200" y="193"/>
                    <a:pt x="141" y="228"/>
                    <a:pt x="83" y="214"/>
                  </a:cubicBezTo>
                  <a:close/>
                </a:path>
              </a:pathLst>
            </a:custGeom>
            <a:solidFill>
              <a:schemeClr val="lt2"/>
            </a:solidFill>
            <a:ln>
              <a:noFill/>
            </a:ln>
          </p:spPr>
          <p:txBody>
            <a:bodyPr spcFirstLastPara="1" wrap="square" lIns="90000" tIns="33100" rIns="90000" bIns="3310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50" name="Google Shape;1958;p39">
              <a:extLst>
                <a:ext uri="{FF2B5EF4-FFF2-40B4-BE49-F238E27FC236}">
                  <a16:creationId xmlns:a16="http://schemas.microsoft.com/office/drawing/2014/main" id="{B9718406-C02D-87A3-0923-0F3EE17F8B39}"/>
                </a:ext>
              </a:extLst>
            </p:cNvPr>
            <p:cNvSpPr/>
            <p:nvPr/>
          </p:nvSpPr>
          <p:spPr>
            <a:xfrm rot="6331355">
              <a:off x="1111226" y="4352580"/>
              <a:ext cx="200428" cy="200428"/>
            </a:xfrm>
            <a:custGeom>
              <a:avLst/>
              <a:gdLst/>
              <a:ahLst/>
              <a:cxnLst/>
              <a:rect l="l" t="t" r="r" b="b"/>
              <a:pathLst>
                <a:path w="192" h="192" extrusionOk="0">
                  <a:moveTo>
                    <a:pt x="73" y="189"/>
                  </a:moveTo>
                  <a:cubicBezTo>
                    <a:pt x="22" y="176"/>
                    <a:pt x="-10" y="124"/>
                    <a:pt x="3" y="73"/>
                  </a:cubicBezTo>
                  <a:cubicBezTo>
                    <a:pt x="16" y="21"/>
                    <a:pt x="68" y="-10"/>
                    <a:pt x="119" y="3"/>
                  </a:cubicBezTo>
                  <a:cubicBezTo>
                    <a:pt x="171" y="15"/>
                    <a:pt x="202" y="67"/>
                    <a:pt x="190" y="119"/>
                  </a:cubicBezTo>
                  <a:cubicBezTo>
                    <a:pt x="177" y="170"/>
                    <a:pt x="125" y="202"/>
                    <a:pt x="73" y="189"/>
                  </a:cubicBezTo>
                  <a:close/>
                </a:path>
              </a:pathLst>
            </a:custGeom>
            <a:solidFill>
              <a:schemeClr val="dk2"/>
            </a:solidFill>
            <a:ln>
              <a:noFill/>
            </a:ln>
          </p:spPr>
          <p:txBody>
            <a:bodyPr spcFirstLastPara="1" wrap="square" lIns="90000" tIns="24100" rIns="90000" bIns="2410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51" name="Google Shape;1959;p39">
              <a:extLst>
                <a:ext uri="{FF2B5EF4-FFF2-40B4-BE49-F238E27FC236}">
                  <a16:creationId xmlns:a16="http://schemas.microsoft.com/office/drawing/2014/main" id="{DF1A47BB-6AD7-C493-2BA9-D782C9477885}"/>
                </a:ext>
              </a:extLst>
            </p:cNvPr>
            <p:cNvSpPr/>
            <p:nvPr/>
          </p:nvSpPr>
          <p:spPr>
            <a:xfrm rot="6331355">
              <a:off x="1125682" y="4367315"/>
              <a:ext cx="172242" cy="172242"/>
            </a:xfrm>
            <a:custGeom>
              <a:avLst/>
              <a:gdLst/>
              <a:ahLst/>
              <a:cxnLst/>
              <a:rect l="l" t="t" r="r" b="b"/>
              <a:pathLst>
                <a:path w="165" h="165" extrusionOk="0">
                  <a:moveTo>
                    <a:pt x="63" y="163"/>
                  </a:moveTo>
                  <a:cubicBezTo>
                    <a:pt x="18" y="152"/>
                    <a:pt x="-9" y="107"/>
                    <a:pt x="2" y="63"/>
                  </a:cubicBezTo>
                  <a:cubicBezTo>
                    <a:pt x="13" y="19"/>
                    <a:pt x="58" y="-8"/>
                    <a:pt x="102" y="3"/>
                  </a:cubicBezTo>
                  <a:cubicBezTo>
                    <a:pt x="146" y="14"/>
                    <a:pt x="173" y="58"/>
                    <a:pt x="162" y="102"/>
                  </a:cubicBezTo>
                  <a:cubicBezTo>
                    <a:pt x="151" y="147"/>
                    <a:pt x="107" y="174"/>
                    <a:pt x="63" y="163"/>
                  </a:cubicBezTo>
                  <a:close/>
                </a:path>
              </a:pathLst>
            </a:custGeom>
            <a:solidFill>
              <a:srgbClr val="F7AD3A"/>
            </a:solidFill>
            <a:ln>
              <a:noFill/>
            </a:ln>
          </p:spPr>
          <p:txBody>
            <a:bodyPr spcFirstLastPara="1" wrap="square" lIns="90000" tIns="14400" rIns="90000" bIns="1440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52" name="Google Shape;1960;p39">
              <a:extLst>
                <a:ext uri="{FF2B5EF4-FFF2-40B4-BE49-F238E27FC236}">
                  <a16:creationId xmlns:a16="http://schemas.microsoft.com/office/drawing/2014/main" id="{9F407166-C4C3-B1FC-B266-A6A7F44CC627}"/>
                </a:ext>
              </a:extLst>
            </p:cNvPr>
            <p:cNvSpPr/>
            <p:nvPr/>
          </p:nvSpPr>
          <p:spPr>
            <a:xfrm rot="6331355">
              <a:off x="1179199" y="4344388"/>
              <a:ext cx="65765" cy="216086"/>
            </a:xfrm>
            <a:custGeom>
              <a:avLst/>
              <a:gdLst/>
              <a:ahLst/>
              <a:cxnLst/>
              <a:rect l="l" t="t" r="r" b="b"/>
              <a:pathLst>
                <a:path w="63" h="207" extrusionOk="0">
                  <a:moveTo>
                    <a:pt x="0" y="203"/>
                  </a:moveTo>
                  <a:lnTo>
                    <a:pt x="50" y="0"/>
                  </a:lnTo>
                  <a:lnTo>
                    <a:pt x="63" y="3"/>
                  </a:lnTo>
                  <a:lnTo>
                    <a:pt x="13" y="207"/>
                  </a:lnTo>
                  <a:lnTo>
                    <a:pt x="0" y="203"/>
                  </a:lnTo>
                  <a:close/>
                </a:path>
              </a:pathLst>
            </a:custGeom>
            <a:solidFill>
              <a:schemeClr val="lt2"/>
            </a:solidFill>
            <a:ln>
              <a:noFill/>
            </a:ln>
          </p:spPr>
          <p:txBody>
            <a:bodyPr spcFirstLastPara="1" wrap="square" lIns="90000" tIns="29500" rIns="90000" bIns="2950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53" name="Google Shape;1961;p39">
              <a:extLst>
                <a:ext uri="{FF2B5EF4-FFF2-40B4-BE49-F238E27FC236}">
                  <a16:creationId xmlns:a16="http://schemas.microsoft.com/office/drawing/2014/main" id="{20028A00-4907-3BF2-640A-4723EEE4950F}"/>
                </a:ext>
              </a:extLst>
            </p:cNvPr>
            <p:cNvSpPr/>
            <p:nvPr/>
          </p:nvSpPr>
          <p:spPr>
            <a:xfrm rot="6331355">
              <a:off x="1186421" y="4350924"/>
              <a:ext cx="54282" cy="196252"/>
            </a:xfrm>
            <a:custGeom>
              <a:avLst/>
              <a:gdLst/>
              <a:ahLst/>
              <a:cxnLst/>
              <a:rect l="l" t="t" r="r" b="b"/>
              <a:pathLst>
                <a:path w="52" h="188" extrusionOk="0">
                  <a:moveTo>
                    <a:pt x="6" y="188"/>
                  </a:moveTo>
                  <a:cubicBezTo>
                    <a:pt x="4" y="187"/>
                    <a:pt x="2" y="186"/>
                    <a:pt x="0" y="186"/>
                  </a:cubicBezTo>
                  <a:lnTo>
                    <a:pt x="46" y="0"/>
                  </a:lnTo>
                  <a:cubicBezTo>
                    <a:pt x="48" y="0"/>
                    <a:pt x="50" y="1"/>
                    <a:pt x="52" y="2"/>
                  </a:cubicBezTo>
                  <a:lnTo>
                    <a:pt x="6" y="188"/>
                  </a:lnTo>
                  <a:close/>
                </a:path>
              </a:pathLst>
            </a:custGeom>
            <a:solidFill>
              <a:srgbClr val="FFFFFF">
                <a:alpha val="20890"/>
              </a:srgbClr>
            </a:solidFill>
            <a:ln>
              <a:noFill/>
            </a:ln>
          </p:spPr>
          <p:txBody>
            <a:bodyPr spcFirstLastPara="1" wrap="square" lIns="90000" tIns="22675" rIns="90000" bIns="22675"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54" name="Google Shape;1962;p39">
              <a:extLst>
                <a:ext uri="{FF2B5EF4-FFF2-40B4-BE49-F238E27FC236}">
                  <a16:creationId xmlns:a16="http://schemas.microsoft.com/office/drawing/2014/main" id="{DE7A7979-1456-86C8-5CA0-5E0F3973D130}"/>
                </a:ext>
              </a:extLst>
            </p:cNvPr>
            <p:cNvSpPr/>
            <p:nvPr/>
          </p:nvSpPr>
          <p:spPr>
            <a:xfrm rot="6331355">
              <a:off x="1026837" y="4354176"/>
              <a:ext cx="257842" cy="243227"/>
            </a:xfrm>
            <a:custGeom>
              <a:avLst/>
              <a:gdLst/>
              <a:ahLst/>
              <a:cxnLst/>
              <a:rect l="l" t="t" r="r" b="b"/>
              <a:pathLst>
                <a:path w="247" h="233" extrusionOk="0">
                  <a:moveTo>
                    <a:pt x="241" y="60"/>
                  </a:moveTo>
                  <a:cubicBezTo>
                    <a:pt x="262" y="132"/>
                    <a:pt x="222" y="206"/>
                    <a:pt x="150" y="227"/>
                  </a:cubicBezTo>
                  <a:cubicBezTo>
                    <a:pt x="92" y="245"/>
                    <a:pt x="31" y="221"/>
                    <a:pt x="0" y="173"/>
                  </a:cubicBezTo>
                  <a:cubicBezTo>
                    <a:pt x="33" y="204"/>
                    <a:pt x="82" y="217"/>
                    <a:pt x="129" y="203"/>
                  </a:cubicBezTo>
                  <a:cubicBezTo>
                    <a:pt x="201" y="182"/>
                    <a:pt x="241" y="107"/>
                    <a:pt x="220" y="36"/>
                  </a:cubicBezTo>
                  <a:cubicBezTo>
                    <a:pt x="216" y="23"/>
                    <a:pt x="211" y="11"/>
                    <a:pt x="204" y="0"/>
                  </a:cubicBezTo>
                  <a:cubicBezTo>
                    <a:pt x="221" y="16"/>
                    <a:pt x="234" y="36"/>
                    <a:pt x="241" y="60"/>
                  </a:cubicBezTo>
                  <a:close/>
                </a:path>
              </a:pathLst>
            </a:custGeom>
            <a:solidFill>
              <a:schemeClr val="accent3"/>
            </a:solidFill>
            <a:ln>
              <a:noFill/>
            </a:ln>
          </p:spPr>
          <p:txBody>
            <a:bodyPr spcFirstLastPara="1" wrap="square" lIns="90000" tIns="38875" rIns="90000" bIns="38875"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55" name="Google Shape;1963;p39">
              <a:extLst>
                <a:ext uri="{FF2B5EF4-FFF2-40B4-BE49-F238E27FC236}">
                  <a16:creationId xmlns:a16="http://schemas.microsoft.com/office/drawing/2014/main" id="{590C5199-4F0A-013C-F2CD-C2E3E5C4E4F9}"/>
                </a:ext>
              </a:extLst>
            </p:cNvPr>
            <p:cNvSpPr/>
            <p:nvPr/>
          </p:nvSpPr>
          <p:spPr>
            <a:xfrm rot="6331355">
              <a:off x="1150382" y="4335257"/>
              <a:ext cx="211910" cy="200428"/>
            </a:xfrm>
            <a:custGeom>
              <a:avLst/>
              <a:gdLst/>
              <a:ahLst/>
              <a:cxnLst/>
              <a:rect l="l" t="t" r="r" b="b"/>
              <a:pathLst>
                <a:path w="203" h="192" extrusionOk="0">
                  <a:moveTo>
                    <a:pt x="4" y="142"/>
                  </a:moveTo>
                  <a:cubicBezTo>
                    <a:pt x="-13" y="84"/>
                    <a:pt x="20" y="22"/>
                    <a:pt x="79" y="4"/>
                  </a:cubicBezTo>
                  <a:cubicBezTo>
                    <a:pt x="127" y="-10"/>
                    <a:pt x="177" y="10"/>
                    <a:pt x="203" y="50"/>
                  </a:cubicBezTo>
                  <a:cubicBezTo>
                    <a:pt x="175" y="24"/>
                    <a:pt x="135" y="13"/>
                    <a:pt x="96" y="25"/>
                  </a:cubicBezTo>
                  <a:cubicBezTo>
                    <a:pt x="37" y="42"/>
                    <a:pt x="4" y="104"/>
                    <a:pt x="21" y="162"/>
                  </a:cubicBezTo>
                  <a:cubicBezTo>
                    <a:pt x="25" y="173"/>
                    <a:pt x="29" y="183"/>
                    <a:pt x="35" y="192"/>
                  </a:cubicBezTo>
                  <a:cubicBezTo>
                    <a:pt x="21" y="179"/>
                    <a:pt x="10" y="162"/>
                    <a:pt x="4" y="142"/>
                  </a:cubicBezTo>
                  <a:close/>
                </a:path>
              </a:pathLst>
            </a:custGeom>
            <a:solidFill>
              <a:srgbClr val="FFFFFF">
                <a:alpha val="20890"/>
              </a:srgbClr>
            </a:solidFill>
            <a:ln>
              <a:noFill/>
            </a:ln>
          </p:spPr>
          <p:txBody>
            <a:bodyPr spcFirstLastPara="1" wrap="square" lIns="90000" tIns="24100" rIns="90000" bIns="2410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56" name="Google Shape;1964;p39">
              <a:extLst>
                <a:ext uri="{FF2B5EF4-FFF2-40B4-BE49-F238E27FC236}">
                  <a16:creationId xmlns:a16="http://schemas.microsoft.com/office/drawing/2014/main" id="{71B591FA-5234-5BD6-ECCE-04A1510BC6F3}"/>
                </a:ext>
              </a:extLst>
            </p:cNvPr>
            <p:cNvSpPr/>
            <p:nvPr/>
          </p:nvSpPr>
          <p:spPr>
            <a:xfrm rot="6331355">
              <a:off x="441685" y="4072142"/>
              <a:ext cx="226525" cy="226525"/>
            </a:xfrm>
            <a:custGeom>
              <a:avLst/>
              <a:gdLst/>
              <a:ahLst/>
              <a:cxnLst/>
              <a:rect l="l" t="t" r="r" b="b"/>
              <a:pathLst>
                <a:path w="217" h="217" extrusionOk="0">
                  <a:moveTo>
                    <a:pt x="213" y="78"/>
                  </a:moveTo>
                  <a:cubicBezTo>
                    <a:pt x="230" y="135"/>
                    <a:pt x="197" y="195"/>
                    <a:pt x="140" y="213"/>
                  </a:cubicBezTo>
                  <a:cubicBezTo>
                    <a:pt x="82" y="230"/>
                    <a:pt x="22" y="197"/>
                    <a:pt x="4" y="139"/>
                  </a:cubicBezTo>
                  <a:cubicBezTo>
                    <a:pt x="-13" y="82"/>
                    <a:pt x="20" y="21"/>
                    <a:pt x="78" y="4"/>
                  </a:cubicBezTo>
                  <a:cubicBezTo>
                    <a:pt x="135" y="-13"/>
                    <a:pt x="196" y="20"/>
                    <a:pt x="213" y="78"/>
                  </a:cubicBezTo>
                  <a:close/>
                </a:path>
              </a:pathLst>
            </a:custGeom>
            <a:solidFill>
              <a:schemeClr val="lt2"/>
            </a:solidFill>
            <a:ln>
              <a:noFill/>
            </a:ln>
          </p:spPr>
          <p:txBody>
            <a:bodyPr spcFirstLastPara="1" wrap="square" lIns="90000" tIns="33100" rIns="90000" bIns="3310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57" name="Google Shape;1965;p39">
              <a:extLst>
                <a:ext uri="{FF2B5EF4-FFF2-40B4-BE49-F238E27FC236}">
                  <a16:creationId xmlns:a16="http://schemas.microsoft.com/office/drawing/2014/main" id="{ACDB8C90-ACFE-9041-C0C9-4C97AFB7D349}"/>
                </a:ext>
              </a:extLst>
            </p:cNvPr>
            <p:cNvSpPr/>
            <p:nvPr/>
          </p:nvSpPr>
          <p:spPr>
            <a:xfrm rot="6331355">
              <a:off x="454594" y="4086216"/>
              <a:ext cx="200428" cy="199384"/>
            </a:xfrm>
            <a:custGeom>
              <a:avLst/>
              <a:gdLst/>
              <a:ahLst/>
              <a:cxnLst/>
              <a:rect l="l" t="t" r="r" b="b"/>
              <a:pathLst>
                <a:path w="192" h="191" extrusionOk="0">
                  <a:moveTo>
                    <a:pt x="188" y="68"/>
                  </a:moveTo>
                  <a:cubicBezTo>
                    <a:pt x="203" y="119"/>
                    <a:pt x="174" y="172"/>
                    <a:pt x="123" y="187"/>
                  </a:cubicBezTo>
                  <a:cubicBezTo>
                    <a:pt x="72" y="202"/>
                    <a:pt x="19" y="174"/>
                    <a:pt x="4" y="123"/>
                  </a:cubicBezTo>
                  <a:cubicBezTo>
                    <a:pt x="-11" y="72"/>
                    <a:pt x="17" y="19"/>
                    <a:pt x="68" y="4"/>
                  </a:cubicBezTo>
                  <a:cubicBezTo>
                    <a:pt x="119" y="-11"/>
                    <a:pt x="173" y="17"/>
                    <a:pt x="188" y="68"/>
                  </a:cubicBezTo>
                  <a:close/>
                </a:path>
              </a:pathLst>
            </a:custGeom>
            <a:solidFill>
              <a:schemeClr val="dk2"/>
            </a:solidFill>
            <a:ln>
              <a:noFill/>
            </a:ln>
          </p:spPr>
          <p:txBody>
            <a:bodyPr spcFirstLastPara="1" wrap="square" lIns="90000" tIns="23750" rIns="90000" bIns="2375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58" name="Google Shape;1966;p39">
              <a:extLst>
                <a:ext uri="{FF2B5EF4-FFF2-40B4-BE49-F238E27FC236}">
                  <a16:creationId xmlns:a16="http://schemas.microsoft.com/office/drawing/2014/main" id="{C8903D8E-8A74-AD46-A093-06BC0F9E8CCF}"/>
                </a:ext>
              </a:extLst>
            </p:cNvPr>
            <p:cNvSpPr/>
            <p:nvPr/>
          </p:nvSpPr>
          <p:spPr>
            <a:xfrm rot="6331355">
              <a:off x="468826" y="4099283"/>
              <a:ext cx="172242" cy="172242"/>
            </a:xfrm>
            <a:custGeom>
              <a:avLst/>
              <a:gdLst/>
              <a:ahLst/>
              <a:cxnLst/>
              <a:rect l="l" t="t" r="r" b="b"/>
              <a:pathLst>
                <a:path w="165" h="165" extrusionOk="0">
                  <a:moveTo>
                    <a:pt x="162" y="59"/>
                  </a:moveTo>
                  <a:cubicBezTo>
                    <a:pt x="175" y="103"/>
                    <a:pt x="150" y="148"/>
                    <a:pt x="106" y="161"/>
                  </a:cubicBezTo>
                  <a:cubicBezTo>
                    <a:pt x="62" y="174"/>
                    <a:pt x="17" y="150"/>
                    <a:pt x="4" y="106"/>
                  </a:cubicBezTo>
                  <a:cubicBezTo>
                    <a:pt x="-9" y="62"/>
                    <a:pt x="16" y="17"/>
                    <a:pt x="59" y="4"/>
                  </a:cubicBezTo>
                  <a:cubicBezTo>
                    <a:pt x="103" y="-9"/>
                    <a:pt x="149" y="15"/>
                    <a:pt x="162" y="59"/>
                  </a:cubicBezTo>
                  <a:close/>
                </a:path>
              </a:pathLst>
            </a:custGeom>
            <a:solidFill>
              <a:srgbClr val="F7AD3A"/>
            </a:solidFill>
            <a:ln>
              <a:noFill/>
            </a:ln>
          </p:spPr>
          <p:txBody>
            <a:bodyPr spcFirstLastPara="1" wrap="square" lIns="90000" tIns="14400" rIns="90000" bIns="1440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59" name="Google Shape;1967;p39">
              <a:extLst>
                <a:ext uri="{FF2B5EF4-FFF2-40B4-BE49-F238E27FC236}">
                  <a16:creationId xmlns:a16="http://schemas.microsoft.com/office/drawing/2014/main" id="{5DDD9AC0-476E-B0F4-A92A-9EBA21E79477}"/>
                </a:ext>
              </a:extLst>
            </p:cNvPr>
            <p:cNvSpPr/>
            <p:nvPr/>
          </p:nvSpPr>
          <p:spPr>
            <a:xfrm rot="6331355">
              <a:off x="447325" y="4147526"/>
              <a:ext cx="212954" cy="76204"/>
            </a:xfrm>
            <a:custGeom>
              <a:avLst/>
              <a:gdLst/>
              <a:ahLst/>
              <a:cxnLst/>
              <a:rect l="l" t="t" r="r" b="b"/>
              <a:pathLst>
                <a:path w="204" h="73" extrusionOk="0">
                  <a:moveTo>
                    <a:pt x="204" y="13"/>
                  </a:moveTo>
                  <a:lnTo>
                    <a:pt x="3" y="73"/>
                  </a:lnTo>
                  <a:lnTo>
                    <a:pt x="0" y="60"/>
                  </a:lnTo>
                  <a:lnTo>
                    <a:pt x="201" y="0"/>
                  </a:lnTo>
                  <a:lnTo>
                    <a:pt x="204" y="13"/>
                  </a:lnTo>
                  <a:close/>
                </a:path>
              </a:pathLst>
            </a:custGeom>
            <a:solidFill>
              <a:schemeClr val="l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60" name="Google Shape;1968;p39">
              <a:extLst>
                <a:ext uri="{FF2B5EF4-FFF2-40B4-BE49-F238E27FC236}">
                  <a16:creationId xmlns:a16="http://schemas.microsoft.com/office/drawing/2014/main" id="{37A3B41F-19CD-52F3-B1C6-1A601ADE7D69}"/>
                </a:ext>
              </a:extLst>
            </p:cNvPr>
            <p:cNvSpPr/>
            <p:nvPr/>
          </p:nvSpPr>
          <p:spPr>
            <a:xfrm rot="6331355">
              <a:off x="453423" y="4153957"/>
              <a:ext cx="194164" cy="63678"/>
            </a:xfrm>
            <a:custGeom>
              <a:avLst/>
              <a:gdLst/>
              <a:ahLst/>
              <a:cxnLst/>
              <a:rect l="l" t="t" r="r" b="b"/>
              <a:pathLst>
                <a:path w="186" h="61" extrusionOk="0">
                  <a:moveTo>
                    <a:pt x="184" y="0"/>
                  </a:moveTo>
                  <a:cubicBezTo>
                    <a:pt x="185" y="2"/>
                    <a:pt x="185" y="5"/>
                    <a:pt x="186" y="7"/>
                  </a:cubicBezTo>
                  <a:lnTo>
                    <a:pt x="2" y="61"/>
                  </a:lnTo>
                  <a:cubicBezTo>
                    <a:pt x="1" y="59"/>
                    <a:pt x="0" y="57"/>
                    <a:pt x="0" y="55"/>
                  </a:cubicBezTo>
                  <a:lnTo>
                    <a:pt x="184" y="0"/>
                  </a:lnTo>
                  <a:close/>
                </a:path>
              </a:pathLst>
            </a:custGeom>
            <a:solidFill>
              <a:srgbClr val="FFFFFF">
                <a:alpha val="20890"/>
              </a:srgbClr>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61" name="Google Shape;1969;p39">
              <a:extLst>
                <a:ext uri="{FF2B5EF4-FFF2-40B4-BE49-F238E27FC236}">
                  <a16:creationId xmlns:a16="http://schemas.microsoft.com/office/drawing/2014/main" id="{E88D806D-83D4-C9B1-0005-9F8ABD6919DF}"/>
                </a:ext>
              </a:extLst>
            </p:cNvPr>
            <p:cNvSpPr/>
            <p:nvPr/>
          </p:nvSpPr>
          <p:spPr>
            <a:xfrm rot="6331355">
              <a:off x="369981" y="4086144"/>
              <a:ext cx="257842" cy="243227"/>
            </a:xfrm>
            <a:custGeom>
              <a:avLst/>
              <a:gdLst/>
              <a:ahLst/>
              <a:cxnLst/>
              <a:rect l="l" t="t" r="r" b="b"/>
              <a:pathLst>
                <a:path w="247" h="233" extrusionOk="0">
                  <a:moveTo>
                    <a:pt x="241" y="60"/>
                  </a:moveTo>
                  <a:cubicBezTo>
                    <a:pt x="263" y="131"/>
                    <a:pt x="222" y="206"/>
                    <a:pt x="151" y="227"/>
                  </a:cubicBezTo>
                  <a:cubicBezTo>
                    <a:pt x="93" y="244"/>
                    <a:pt x="32" y="221"/>
                    <a:pt x="0" y="172"/>
                  </a:cubicBezTo>
                  <a:cubicBezTo>
                    <a:pt x="34" y="204"/>
                    <a:pt x="83" y="217"/>
                    <a:pt x="130" y="203"/>
                  </a:cubicBezTo>
                  <a:cubicBezTo>
                    <a:pt x="201" y="182"/>
                    <a:pt x="242" y="107"/>
                    <a:pt x="221" y="36"/>
                  </a:cubicBezTo>
                  <a:cubicBezTo>
                    <a:pt x="217" y="23"/>
                    <a:pt x="211" y="11"/>
                    <a:pt x="204" y="0"/>
                  </a:cubicBezTo>
                  <a:cubicBezTo>
                    <a:pt x="221" y="16"/>
                    <a:pt x="234" y="36"/>
                    <a:pt x="241" y="60"/>
                  </a:cubicBezTo>
                  <a:close/>
                </a:path>
              </a:pathLst>
            </a:custGeom>
            <a:solidFill>
              <a:schemeClr val="accent3"/>
            </a:solidFill>
            <a:ln>
              <a:noFill/>
            </a:ln>
          </p:spPr>
          <p:txBody>
            <a:bodyPr spcFirstLastPara="1" wrap="square" lIns="90000" tIns="38875" rIns="90000" bIns="38875"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62" name="Google Shape;1970;p39">
              <a:extLst>
                <a:ext uri="{FF2B5EF4-FFF2-40B4-BE49-F238E27FC236}">
                  <a16:creationId xmlns:a16="http://schemas.microsoft.com/office/drawing/2014/main" id="{95CA36D2-F984-9C64-50A9-138088DA8ED1}"/>
                </a:ext>
              </a:extLst>
            </p:cNvPr>
            <p:cNvSpPr/>
            <p:nvPr/>
          </p:nvSpPr>
          <p:spPr>
            <a:xfrm rot="6331355">
              <a:off x="494030" y="4067887"/>
              <a:ext cx="211910" cy="199384"/>
            </a:xfrm>
            <a:custGeom>
              <a:avLst/>
              <a:gdLst/>
              <a:ahLst/>
              <a:cxnLst/>
              <a:rect l="l" t="t" r="r" b="b"/>
              <a:pathLst>
                <a:path w="203" h="191" extrusionOk="0">
                  <a:moveTo>
                    <a:pt x="5" y="142"/>
                  </a:moveTo>
                  <a:cubicBezTo>
                    <a:pt x="-13" y="83"/>
                    <a:pt x="21" y="22"/>
                    <a:pt x="79" y="4"/>
                  </a:cubicBezTo>
                  <a:cubicBezTo>
                    <a:pt x="127" y="-10"/>
                    <a:pt x="177" y="10"/>
                    <a:pt x="203" y="49"/>
                  </a:cubicBezTo>
                  <a:cubicBezTo>
                    <a:pt x="176" y="24"/>
                    <a:pt x="135" y="13"/>
                    <a:pt x="96" y="25"/>
                  </a:cubicBezTo>
                  <a:cubicBezTo>
                    <a:pt x="38" y="42"/>
                    <a:pt x="4" y="103"/>
                    <a:pt x="22" y="162"/>
                  </a:cubicBezTo>
                  <a:cubicBezTo>
                    <a:pt x="25" y="173"/>
                    <a:pt x="30" y="182"/>
                    <a:pt x="35" y="191"/>
                  </a:cubicBezTo>
                  <a:cubicBezTo>
                    <a:pt x="21" y="178"/>
                    <a:pt x="11" y="161"/>
                    <a:pt x="5" y="142"/>
                  </a:cubicBezTo>
                  <a:close/>
                </a:path>
              </a:pathLst>
            </a:custGeom>
            <a:solidFill>
              <a:srgbClr val="FFFFFF">
                <a:alpha val="20890"/>
              </a:srgbClr>
            </a:solidFill>
            <a:ln>
              <a:noFill/>
            </a:ln>
          </p:spPr>
          <p:txBody>
            <a:bodyPr spcFirstLastPara="1" wrap="square" lIns="90000" tIns="23750" rIns="90000" bIns="2375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63" name="Google Shape;1971;p39">
              <a:extLst>
                <a:ext uri="{FF2B5EF4-FFF2-40B4-BE49-F238E27FC236}">
                  <a16:creationId xmlns:a16="http://schemas.microsoft.com/office/drawing/2014/main" id="{4E39CE44-7EBD-9729-F342-6179EF32415E}"/>
                </a:ext>
              </a:extLst>
            </p:cNvPr>
            <p:cNvSpPr/>
            <p:nvPr/>
          </p:nvSpPr>
          <p:spPr>
            <a:xfrm rot="6331355">
              <a:off x="658010" y="4543526"/>
              <a:ext cx="227569" cy="226525"/>
            </a:xfrm>
            <a:custGeom>
              <a:avLst/>
              <a:gdLst/>
              <a:ahLst/>
              <a:cxnLst/>
              <a:rect l="l" t="t" r="r" b="b"/>
              <a:pathLst>
                <a:path w="218" h="217" extrusionOk="0">
                  <a:moveTo>
                    <a:pt x="15" y="53"/>
                  </a:moveTo>
                  <a:cubicBezTo>
                    <a:pt x="46" y="2"/>
                    <a:pt x="113" y="-16"/>
                    <a:pt x="164" y="15"/>
                  </a:cubicBezTo>
                  <a:cubicBezTo>
                    <a:pt x="216" y="46"/>
                    <a:pt x="233" y="112"/>
                    <a:pt x="202" y="164"/>
                  </a:cubicBezTo>
                  <a:cubicBezTo>
                    <a:pt x="172" y="215"/>
                    <a:pt x="105" y="233"/>
                    <a:pt x="53" y="202"/>
                  </a:cubicBezTo>
                  <a:cubicBezTo>
                    <a:pt x="2" y="171"/>
                    <a:pt x="-16" y="105"/>
                    <a:pt x="15" y="53"/>
                  </a:cubicBezTo>
                  <a:close/>
                </a:path>
              </a:pathLst>
            </a:custGeom>
            <a:solidFill>
              <a:schemeClr val="lt2"/>
            </a:solidFill>
            <a:ln>
              <a:noFill/>
            </a:ln>
          </p:spPr>
          <p:txBody>
            <a:bodyPr spcFirstLastPara="1" wrap="square" lIns="90000" tIns="33100" rIns="90000" bIns="3310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64" name="Google Shape;1972;p39">
              <a:extLst>
                <a:ext uri="{FF2B5EF4-FFF2-40B4-BE49-F238E27FC236}">
                  <a16:creationId xmlns:a16="http://schemas.microsoft.com/office/drawing/2014/main" id="{511A3A9E-75D8-F014-777E-A5E10B86A85F}"/>
                </a:ext>
              </a:extLst>
            </p:cNvPr>
            <p:cNvSpPr/>
            <p:nvPr/>
          </p:nvSpPr>
          <p:spPr>
            <a:xfrm rot="6331355">
              <a:off x="671581" y="4557097"/>
              <a:ext cx="200428" cy="199384"/>
            </a:xfrm>
            <a:custGeom>
              <a:avLst/>
              <a:gdLst/>
              <a:ahLst/>
              <a:cxnLst/>
              <a:rect l="l" t="t" r="r" b="b"/>
              <a:pathLst>
                <a:path w="192" h="191" extrusionOk="0">
                  <a:moveTo>
                    <a:pt x="13" y="47"/>
                  </a:moveTo>
                  <a:cubicBezTo>
                    <a:pt x="40" y="1"/>
                    <a:pt x="99" y="-14"/>
                    <a:pt x="145" y="13"/>
                  </a:cubicBezTo>
                  <a:cubicBezTo>
                    <a:pt x="190" y="40"/>
                    <a:pt x="205" y="99"/>
                    <a:pt x="178" y="144"/>
                  </a:cubicBezTo>
                  <a:cubicBezTo>
                    <a:pt x="151" y="190"/>
                    <a:pt x="92" y="205"/>
                    <a:pt x="47" y="178"/>
                  </a:cubicBezTo>
                  <a:cubicBezTo>
                    <a:pt x="1" y="151"/>
                    <a:pt x="-14" y="92"/>
                    <a:pt x="13" y="47"/>
                  </a:cubicBezTo>
                  <a:close/>
                </a:path>
              </a:pathLst>
            </a:custGeom>
            <a:solidFill>
              <a:schemeClr val="dk2"/>
            </a:solidFill>
            <a:ln>
              <a:noFill/>
            </a:ln>
          </p:spPr>
          <p:txBody>
            <a:bodyPr spcFirstLastPara="1" wrap="square" lIns="90000" tIns="23750" rIns="90000" bIns="2375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65" name="Google Shape;1973;p39">
              <a:extLst>
                <a:ext uri="{FF2B5EF4-FFF2-40B4-BE49-F238E27FC236}">
                  <a16:creationId xmlns:a16="http://schemas.microsoft.com/office/drawing/2014/main" id="{0859FFD8-5425-43B2-C75B-EC33CF4071DA}"/>
                </a:ext>
              </a:extLst>
            </p:cNvPr>
            <p:cNvSpPr/>
            <p:nvPr/>
          </p:nvSpPr>
          <p:spPr>
            <a:xfrm rot="6331355">
              <a:off x="685813" y="4570164"/>
              <a:ext cx="172242" cy="172242"/>
            </a:xfrm>
            <a:custGeom>
              <a:avLst/>
              <a:gdLst/>
              <a:ahLst/>
              <a:cxnLst/>
              <a:rect l="l" t="t" r="r" b="b"/>
              <a:pathLst>
                <a:path w="165" h="165" extrusionOk="0">
                  <a:moveTo>
                    <a:pt x="12" y="40"/>
                  </a:moveTo>
                  <a:cubicBezTo>
                    <a:pt x="35" y="1"/>
                    <a:pt x="86" y="-11"/>
                    <a:pt x="125" y="12"/>
                  </a:cubicBezTo>
                  <a:cubicBezTo>
                    <a:pt x="164" y="35"/>
                    <a:pt x="177" y="86"/>
                    <a:pt x="154" y="124"/>
                  </a:cubicBezTo>
                  <a:cubicBezTo>
                    <a:pt x="130" y="164"/>
                    <a:pt x="80" y="176"/>
                    <a:pt x="41" y="153"/>
                  </a:cubicBezTo>
                  <a:cubicBezTo>
                    <a:pt x="2" y="130"/>
                    <a:pt x="-11" y="79"/>
                    <a:pt x="12" y="40"/>
                  </a:cubicBezTo>
                  <a:close/>
                </a:path>
              </a:pathLst>
            </a:custGeom>
            <a:solidFill>
              <a:srgbClr val="FFFFFF">
                <a:alpha val="20890"/>
              </a:srgbClr>
            </a:solidFill>
            <a:ln>
              <a:noFill/>
            </a:ln>
          </p:spPr>
          <p:txBody>
            <a:bodyPr spcFirstLastPara="1" wrap="square" lIns="90000" tIns="14400" rIns="90000" bIns="1440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66" name="Google Shape;1974;p39">
              <a:extLst>
                <a:ext uri="{FF2B5EF4-FFF2-40B4-BE49-F238E27FC236}">
                  <a16:creationId xmlns:a16="http://schemas.microsoft.com/office/drawing/2014/main" id="{DF33F66B-70D4-3FCA-8AE8-19FB9BBC4828}"/>
                </a:ext>
              </a:extLst>
            </p:cNvPr>
            <p:cNvSpPr/>
            <p:nvPr/>
          </p:nvSpPr>
          <p:spPr>
            <a:xfrm rot="6331355">
              <a:off x="674554" y="4595841"/>
              <a:ext cx="195208" cy="123179"/>
            </a:xfrm>
            <a:custGeom>
              <a:avLst/>
              <a:gdLst/>
              <a:ahLst/>
              <a:cxnLst/>
              <a:rect l="l" t="t" r="r" b="b"/>
              <a:pathLst>
                <a:path w="187" h="118" extrusionOk="0">
                  <a:moveTo>
                    <a:pt x="7" y="0"/>
                  </a:moveTo>
                  <a:lnTo>
                    <a:pt x="187" y="106"/>
                  </a:lnTo>
                  <a:lnTo>
                    <a:pt x="180" y="118"/>
                  </a:lnTo>
                  <a:lnTo>
                    <a:pt x="0" y="11"/>
                  </a:lnTo>
                  <a:lnTo>
                    <a:pt x="7" y="0"/>
                  </a:lnTo>
                  <a:close/>
                </a:path>
              </a:pathLst>
            </a:custGeom>
            <a:solidFill>
              <a:schemeClr val="l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67" name="Google Shape;1975;p39">
              <a:extLst>
                <a:ext uri="{FF2B5EF4-FFF2-40B4-BE49-F238E27FC236}">
                  <a16:creationId xmlns:a16="http://schemas.microsoft.com/office/drawing/2014/main" id="{4CD551D1-46E0-00AD-518C-E84CB4A3AEBE}"/>
                </a:ext>
              </a:extLst>
            </p:cNvPr>
            <p:cNvSpPr/>
            <p:nvPr/>
          </p:nvSpPr>
          <p:spPr>
            <a:xfrm rot="6331355">
              <a:off x="687069" y="4605496"/>
              <a:ext cx="175374" cy="108565"/>
            </a:xfrm>
            <a:custGeom>
              <a:avLst/>
              <a:gdLst/>
              <a:ahLst/>
              <a:cxnLst/>
              <a:rect l="l" t="t" r="r" b="b"/>
              <a:pathLst>
                <a:path w="168" h="104" extrusionOk="0">
                  <a:moveTo>
                    <a:pt x="0" y="6"/>
                  </a:moveTo>
                  <a:cubicBezTo>
                    <a:pt x="1" y="4"/>
                    <a:pt x="2" y="2"/>
                    <a:pt x="3" y="0"/>
                  </a:cubicBezTo>
                  <a:lnTo>
                    <a:pt x="168" y="98"/>
                  </a:lnTo>
                  <a:cubicBezTo>
                    <a:pt x="167" y="100"/>
                    <a:pt x="166" y="102"/>
                    <a:pt x="165" y="104"/>
                  </a:cubicBezTo>
                  <a:lnTo>
                    <a:pt x="0" y="6"/>
                  </a:lnTo>
                  <a:close/>
                </a:path>
              </a:pathLst>
            </a:custGeom>
            <a:solidFill>
              <a:srgbClr val="FFFFFF">
                <a:alpha val="20890"/>
              </a:srgbClr>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68" name="Google Shape;1976;p39">
              <a:extLst>
                <a:ext uri="{FF2B5EF4-FFF2-40B4-BE49-F238E27FC236}">
                  <a16:creationId xmlns:a16="http://schemas.microsoft.com/office/drawing/2014/main" id="{2CCC26BD-4B90-BE94-061F-76F92353A807}"/>
                </a:ext>
              </a:extLst>
            </p:cNvPr>
            <p:cNvSpPr/>
            <p:nvPr/>
          </p:nvSpPr>
          <p:spPr>
            <a:xfrm rot="6331355">
              <a:off x="586968" y="4557025"/>
              <a:ext cx="257842" cy="243227"/>
            </a:xfrm>
            <a:custGeom>
              <a:avLst/>
              <a:gdLst/>
              <a:ahLst/>
              <a:cxnLst/>
              <a:rect l="l" t="t" r="r" b="b"/>
              <a:pathLst>
                <a:path w="247" h="233" extrusionOk="0">
                  <a:moveTo>
                    <a:pt x="242" y="60"/>
                  </a:moveTo>
                  <a:cubicBezTo>
                    <a:pt x="263" y="132"/>
                    <a:pt x="222" y="206"/>
                    <a:pt x="151" y="227"/>
                  </a:cubicBezTo>
                  <a:cubicBezTo>
                    <a:pt x="93" y="245"/>
                    <a:pt x="32" y="221"/>
                    <a:pt x="0" y="172"/>
                  </a:cubicBezTo>
                  <a:cubicBezTo>
                    <a:pt x="34" y="204"/>
                    <a:pt x="83" y="217"/>
                    <a:pt x="130" y="203"/>
                  </a:cubicBezTo>
                  <a:cubicBezTo>
                    <a:pt x="201" y="182"/>
                    <a:pt x="242" y="107"/>
                    <a:pt x="221" y="36"/>
                  </a:cubicBezTo>
                  <a:cubicBezTo>
                    <a:pt x="217" y="23"/>
                    <a:pt x="211" y="11"/>
                    <a:pt x="204" y="0"/>
                  </a:cubicBezTo>
                  <a:cubicBezTo>
                    <a:pt x="221" y="16"/>
                    <a:pt x="234" y="36"/>
                    <a:pt x="242" y="60"/>
                  </a:cubicBezTo>
                  <a:close/>
                </a:path>
              </a:pathLst>
            </a:custGeom>
            <a:solidFill>
              <a:schemeClr val="accent3"/>
            </a:solidFill>
            <a:ln>
              <a:noFill/>
            </a:ln>
          </p:spPr>
          <p:txBody>
            <a:bodyPr spcFirstLastPara="1" wrap="square" lIns="90000" tIns="38875" rIns="90000" bIns="38875"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69" name="Google Shape;1977;p39">
              <a:extLst>
                <a:ext uri="{FF2B5EF4-FFF2-40B4-BE49-F238E27FC236}">
                  <a16:creationId xmlns:a16="http://schemas.microsoft.com/office/drawing/2014/main" id="{4C1EE628-C77A-560A-CFF1-370AB0D40181}"/>
                </a:ext>
              </a:extLst>
            </p:cNvPr>
            <p:cNvSpPr/>
            <p:nvPr/>
          </p:nvSpPr>
          <p:spPr>
            <a:xfrm rot="6331355">
              <a:off x="711016" y="4538768"/>
              <a:ext cx="211910" cy="199384"/>
            </a:xfrm>
            <a:custGeom>
              <a:avLst/>
              <a:gdLst/>
              <a:ahLst/>
              <a:cxnLst/>
              <a:rect l="l" t="t" r="r" b="b"/>
              <a:pathLst>
                <a:path w="203" h="191" extrusionOk="0">
                  <a:moveTo>
                    <a:pt x="5" y="142"/>
                  </a:moveTo>
                  <a:cubicBezTo>
                    <a:pt x="-12" y="83"/>
                    <a:pt x="21" y="22"/>
                    <a:pt x="80" y="4"/>
                  </a:cubicBezTo>
                  <a:cubicBezTo>
                    <a:pt x="127" y="-10"/>
                    <a:pt x="177" y="10"/>
                    <a:pt x="203" y="50"/>
                  </a:cubicBezTo>
                  <a:cubicBezTo>
                    <a:pt x="176" y="24"/>
                    <a:pt x="136" y="13"/>
                    <a:pt x="97" y="24"/>
                  </a:cubicBezTo>
                  <a:cubicBezTo>
                    <a:pt x="38" y="42"/>
                    <a:pt x="5" y="103"/>
                    <a:pt x="22" y="162"/>
                  </a:cubicBezTo>
                  <a:cubicBezTo>
                    <a:pt x="25" y="173"/>
                    <a:pt x="30" y="182"/>
                    <a:pt x="36" y="191"/>
                  </a:cubicBezTo>
                  <a:cubicBezTo>
                    <a:pt x="22" y="178"/>
                    <a:pt x="11" y="161"/>
                    <a:pt x="5" y="142"/>
                  </a:cubicBezTo>
                  <a:close/>
                </a:path>
              </a:pathLst>
            </a:custGeom>
            <a:solidFill>
              <a:srgbClr val="FFFFFF">
                <a:alpha val="20890"/>
              </a:srgbClr>
            </a:solidFill>
            <a:ln>
              <a:noFill/>
            </a:ln>
          </p:spPr>
          <p:txBody>
            <a:bodyPr spcFirstLastPara="1" wrap="square" lIns="90000" tIns="23750" rIns="90000" bIns="2375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70" name="Google Shape;1978;p39">
              <a:extLst>
                <a:ext uri="{FF2B5EF4-FFF2-40B4-BE49-F238E27FC236}">
                  <a16:creationId xmlns:a16="http://schemas.microsoft.com/office/drawing/2014/main" id="{8BDD12C3-5496-2D88-B970-109CD5C52374}"/>
                </a:ext>
              </a:extLst>
            </p:cNvPr>
            <p:cNvSpPr/>
            <p:nvPr/>
          </p:nvSpPr>
          <p:spPr>
            <a:xfrm rot="6331355">
              <a:off x="1537" y="4275997"/>
              <a:ext cx="226525" cy="226525"/>
            </a:xfrm>
            <a:custGeom>
              <a:avLst/>
              <a:gdLst/>
              <a:ahLst/>
              <a:cxnLst/>
              <a:rect l="l" t="t" r="r" b="b"/>
              <a:pathLst>
                <a:path w="217" h="217" extrusionOk="0">
                  <a:moveTo>
                    <a:pt x="208" y="153"/>
                  </a:moveTo>
                  <a:cubicBezTo>
                    <a:pt x="183" y="207"/>
                    <a:pt x="119" y="232"/>
                    <a:pt x="64" y="207"/>
                  </a:cubicBezTo>
                  <a:cubicBezTo>
                    <a:pt x="9" y="183"/>
                    <a:pt x="-15" y="118"/>
                    <a:pt x="9" y="64"/>
                  </a:cubicBezTo>
                  <a:cubicBezTo>
                    <a:pt x="34" y="9"/>
                    <a:pt x="98" y="-15"/>
                    <a:pt x="153" y="9"/>
                  </a:cubicBezTo>
                  <a:cubicBezTo>
                    <a:pt x="208" y="34"/>
                    <a:pt x="232" y="98"/>
                    <a:pt x="208" y="153"/>
                  </a:cubicBezTo>
                  <a:close/>
                </a:path>
              </a:pathLst>
            </a:custGeom>
            <a:solidFill>
              <a:schemeClr val="lt2"/>
            </a:solidFill>
            <a:ln>
              <a:noFill/>
            </a:ln>
          </p:spPr>
          <p:txBody>
            <a:bodyPr spcFirstLastPara="1" wrap="square" lIns="90000" tIns="33100" rIns="90000" bIns="3310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71" name="Google Shape;1979;p39">
              <a:extLst>
                <a:ext uri="{FF2B5EF4-FFF2-40B4-BE49-F238E27FC236}">
                  <a16:creationId xmlns:a16="http://schemas.microsoft.com/office/drawing/2014/main" id="{6612DE67-78AE-BDF0-2EFB-7074F2D6C923}"/>
                </a:ext>
              </a:extLst>
            </p:cNvPr>
            <p:cNvSpPr/>
            <p:nvPr/>
          </p:nvSpPr>
          <p:spPr>
            <a:xfrm rot="6331355">
              <a:off x="15228" y="4288683"/>
              <a:ext cx="200428" cy="200428"/>
            </a:xfrm>
            <a:custGeom>
              <a:avLst/>
              <a:gdLst/>
              <a:ahLst/>
              <a:cxnLst/>
              <a:rect l="l" t="t" r="r" b="b"/>
              <a:pathLst>
                <a:path w="192" h="192" extrusionOk="0">
                  <a:moveTo>
                    <a:pt x="184" y="136"/>
                  </a:moveTo>
                  <a:cubicBezTo>
                    <a:pt x="162" y="184"/>
                    <a:pt x="105" y="205"/>
                    <a:pt x="57" y="184"/>
                  </a:cubicBezTo>
                  <a:cubicBezTo>
                    <a:pt x="8" y="162"/>
                    <a:pt x="-13" y="105"/>
                    <a:pt x="9" y="57"/>
                  </a:cubicBezTo>
                  <a:cubicBezTo>
                    <a:pt x="30" y="9"/>
                    <a:pt x="87" y="-13"/>
                    <a:pt x="136" y="9"/>
                  </a:cubicBezTo>
                  <a:cubicBezTo>
                    <a:pt x="184" y="31"/>
                    <a:pt x="206" y="87"/>
                    <a:pt x="184" y="136"/>
                  </a:cubicBezTo>
                  <a:close/>
                </a:path>
              </a:pathLst>
            </a:custGeom>
            <a:solidFill>
              <a:schemeClr val="dk2"/>
            </a:solidFill>
            <a:ln>
              <a:noFill/>
            </a:ln>
          </p:spPr>
          <p:txBody>
            <a:bodyPr spcFirstLastPara="1" wrap="square" lIns="90000" tIns="24100" rIns="90000" bIns="2410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72" name="Google Shape;1980;p39">
              <a:extLst>
                <a:ext uri="{FF2B5EF4-FFF2-40B4-BE49-F238E27FC236}">
                  <a16:creationId xmlns:a16="http://schemas.microsoft.com/office/drawing/2014/main" id="{A80CE1BF-7C16-29C7-5E7A-70E93CA9A576}"/>
                </a:ext>
              </a:extLst>
            </p:cNvPr>
            <p:cNvSpPr/>
            <p:nvPr/>
          </p:nvSpPr>
          <p:spPr>
            <a:xfrm rot="6331355">
              <a:off x="28678" y="4303138"/>
              <a:ext cx="172242" cy="172242"/>
            </a:xfrm>
            <a:custGeom>
              <a:avLst/>
              <a:gdLst/>
              <a:ahLst/>
              <a:cxnLst/>
              <a:rect l="l" t="t" r="r" b="b"/>
              <a:pathLst>
                <a:path w="165" h="165" extrusionOk="0">
                  <a:moveTo>
                    <a:pt x="158" y="116"/>
                  </a:moveTo>
                  <a:cubicBezTo>
                    <a:pt x="139" y="158"/>
                    <a:pt x="90" y="176"/>
                    <a:pt x="48" y="157"/>
                  </a:cubicBezTo>
                  <a:cubicBezTo>
                    <a:pt x="7" y="139"/>
                    <a:pt x="-12" y="90"/>
                    <a:pt x="7" y="48"/>
                  </a:cubicBezTo>
                  <a:cubicBezTo>
                    <a:pt x="26" y="7"/>
                    <a:pt x="75" y="-12"/>
                    <a:pt x="116" y="7"/>
                  </a:cubicBezTo>
                  <a:cubicBezTo>
                    <a:pt x="158" y="26"/>
                    <a:pt x="176" y="75"/>
                    <a:pt x="158" y="116"/>
                  </a:cubicBezTo>
                  <a:close/>
                </a:path>
              </a:pathLst>
            </a:custGeom>
            <a:solidFill>
              <a:srgbClr val="FFFFFF">
                <a:alpha val="20890"/>
              </a:srgbClr>
            </a:solidFill>
            <a:ln>
              <a:noFill/>
            </a:ln>
          </p:spPr>
          <p:txBody>
            <a:bodyPr spcFirstLastPara="1" wrap="square" lIns="90000" tIns="14400" rIns="90000" bIns="1440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73" name="Google Shape;1981;p39">
              <a:extLst>
                <a:ext uri="{FF2B5EF4-FFF2-40B4-BE49-F238E27FC236}">
                  <a16:creationId xmlns:a16="http://schemas.microsoft.com/office/drawing/2014/main" id="{1FDDA271-0D8C-FDAB-BA1A-5F528A0AB6CC}"/>
                </a:ext>
              </a:extLst>
            </p:cNvPr>
            <p:cNvSpPr/>
            <p:nvPr/>
          </p:nvSpPr>
          <p:spPr>
            <a:xfrm rot="6331355">
              <a:off x="11752" y="4336963"/>
              <a:ext cx="205647" cy="102302"/>
            </a:xfrm>
            <a:custGeom>
              <a:avLst/>
              <a:gdLst/>
              <a:ahLst/>
              <a:cxnLst/>
              <a:rect l="l" t="t" r="r" b="b"/>
              <a:pathLst>
                <a:path w="197" h="98" extrusionOk="0">
                  <a:moveTo>
                    <a:pt x="192" y="98"/>
                  </a:moveTo>
                  <a:lnTo>
                    <a:pt x="0" y="12"/>
                  </a:lnTo>
                  <a:lnTo>
                    <a:pt x="6" y="0"/>
                  </a:lnTo>
                  <a:lnTo>
                    <a:pt x="197" y="86"/>
                  </a:lnTo>
                  <a:lnTo>
                    <a:pt x="192" y="98"/>
                  </a:lnTo>
                  <a:close/>
                </a:path>
              </a:pathLst>
            </a:custGeom>
            <a:solidFill>
              <a:schemeClr val="l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74" name="Google Shape;1982;p39">
              <a:extLst>
                <a:ext uri="{FF2B5EF4-FFF2-40B4-BE49-F238E27FC236}">
                  <a16:creationId xmlns:a16="http://schemas.microsoft.com/office/drawing/2014/main" id="{98FADC96-1651-2525-466B-F26A6DE4837C}"/>
                </a:ext>
              </a:extLst>
            </p:cNvPr>
            <p:cNvSpPr/>
            <p:nvPr/>
          </p:nvSpPr>
          <p:spPr>
            <a:xfrm rot="6331355">
              <a:off x="19453" y="4342427"/>
              <a:ext cx="184769" cy="87687"/>
            </a:xfrm>
            <a:custGeom>
              <a:avLst/>
              <a:gdLst/>
              <a:ahLst/>
              <a:cxnLst/>
              <a:rect l="l" t="t" r="r" b="b"/>
              <a:pathLst>
                <a:path w="177" h="84" extrusionOk="0">
                  <a:moveTo>
                    <a:pt x="177" y="78"/>
                  </a:moveTo>
                  <a:cubicBezTo>
                    <a:pt x="177" y="80"/>
                    <a:pt x="175" y="82"/>
                    <a:pt x="174" y="84"/>
                  </a:cubicBezTo>
                  <a:lnTo>
                    <a:pt x="0" y="6"/>
                  </a:lnTo>
                  <a:cubicBezTo>
                    <a:pt x="1" y="4"/>
                    <a:pt x="1" y="2"/>
                    <a:pt x="2" y="0"/>
                  </a:cubicBezTo>
                  <a:lnTo>
                    <a:pt x="177" y="78"/>
                  </a:lnTo>
                  <a:close/>
                </a:path>
              </a:pathLst>
            </a:custGeom>
            <a:solidFill>
              <a:srgbClr val="FFFFFF">
                <a:alpha val="20890"/>
              </a:srgbClr>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75" name="Google Shape;1983;p39">
              <a:extLst>
                <a:ext uri="{FF2B5EF4-FFF2-40B4-BE49-F238E27FC236}">
                  <a16:creationId xmlns:a16="http://schemas.microsoft.com/office/drawing/2014/main" id="{B3C70695-0F29-A2BD-86E4-B54F78DA6212}"/>
                </a:ext>
              </a:extLst>
            </p:cNvPr>
            <p:cNvSpPr/>
            <p:nvPr/>
          </p:nvSpPr>
          <p:spPr>
            <a:xfrm rot="6331355">
              <a:off x="-70167" y="4289999"/>
              <a:ext cx="257842" cy="243227"/>
            </a:xfrm>
            <a:custGeom>
              <a:avLst/>
              <a:gdLst/>
              <a:ahLst/>
              <a:cxnLst/>
              <a:rect l="l" t="t" r="r" b="b"/>
              <a:pathLst>
                <a:path w="247" h="233" extrusionOk="0">
                  <a:moveTo>
                    <a:pt x="241" y="60"/>
                  </a:moveTo>
                  <a:cubicBezTo>
                    <a:pt x="262" y="131"/>
                    <a:pt x="222" y="206"/>
                    <a:pt x="150" y="227"/>
                  </a:cubicBezTo>
                  <a:cubicBezTo>
                    <a:pt x="92" y="244"/>
                    <a:pt x="31" y="220"/>
                    <a:pt x="0" y="172"/>
                  </a:cubicBezTo>
                  <a:cubicBezTo>
                    <a:pt x="33" y="203"/>
                    <a:pt x="82" y="217"/>
                    <a:pt x="130" y="202"/>
                  </a:cubicBezTo>
                  <a:cubicBezTo>
                    <a:pt x="201" y="181"/>
                    <a:pt x="241" y="107"/>
                    <a:pt x="220" y="36"/>
                  </a:cubicBezTo>
                  <a:cubicBezTo>
                    <a:pt x="216" y="23"/>
                    <a:pt x="211" y="10"/>
                    <a:pt x="204" y="0"/>
                  </a:cubicBezTo>
                  <a:cubicBezTo>
                    <a:pt x="221" y="16"/>
                    <a:pt x="234" y="36"/>
                    <a:pt x="241" y="60"/>
                  </a:cubicBezTo>
                  <a:close/>
                </a:path>
              </a:pathLst>
            </a:custGeom>
            <a:solidFill>
              <a:schemeClr val="accent3"/>
            </a:solidFill>
            <a:ln>
              <a:noFill/>
            </a:ln>
          </p:spPr>
          <p:txBody>
            <a:bodyPr spcFirstLastPara="1" wrap="square" lIns="90000" tIns="38875" rIns="90000" bIns="38875"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76" name="Google Shape;1984;p39">
              <a:extLst>
                <a:ext uri="{FF2B5EF4-FFF2-40B4-BE49-F238E27FC236}">
                  <a16:creationId xmlns:a16="http://schemas.microsoft.com/office/drawing/2014/main" id="{054F0E63-0B85-013C-F210-6A151D8DB653}"/>
                </a:ext>
              </a:extLst>
            </p:cNvPr>
            <p:cNvSpPr/>
            <p:nvPr/>
          </p:nvSpPr>
          <p:spPr>
            <a:xfrm rot="6331355">
              <a:off x="54385" y="4271359"/>
              <a:ext cx="211910" cy="200428"/>
            </a:xfrm>
            <a:custGeom>
              <a:avLst/>
              <a:gdLst/>
              <a:ahLst/>
              <a:cxnLst/>
              <a:rect l="l" t="t" r="r" b="b"/>
              <a:pathLst>
                <a:path w="203" h="192" extrusionOk="0">
                  <a:moveTo>
                    <a:pt x="4" y="143"/>
                  </a:moveTo>
                  <a:cubicBezTo>
                    <a:pt x="-13" y="84"/>
                    <a:pt x="20" y="23"/>
                    <a:pt x="79" y="5"/>
                  </a:cubicBezTo>
                  <a:cubicBezTo>
                    <a:pt x="127" y="-9"/>
                    <a:pt x="177" y="11"/>
                    <a:pt x="203" y="50"/>
                  </a:cubicBezTo>
                  <a:cubicBezTo>
                    <a:pt x="175" y="24"/>
                    <a:pt x="135" y="14"/>
                    <a:pt x="96" y="25"/>
                  </a:cubicBezTo>
                  <a:cubicBezTo>
                    <a:pt x="37" y="43"/>
                    <a:pt x="4" y="104"/>
                    <a:pt x="21" y="163"/>
                  </a:cubicBezTo>
                  <a:cubicBezTo>
                    <a:pt x="25" y="173"/>
                    <a:pt x="29" y="183"/>
                    <a:pt x="35" y="192"/>
                  </a:cubicBezTo>
                  <a:cubicBezTo>
                    <a:pt x="21" y="179"/>
                    <a:pt x="10" y="162"/>
                    <a:pt x="4" y="143"/>
                  </a:cubicBezTo>
                  <a:close/>
                </a:path>
              </a:pathLst>
            </a:custGeom>
            <a:solidFill>
              <a:srgbClr val="FFFFFF">
                <a:alpha val="20890"/>
              </a:srgbClr>
            </a:solidFill>
            <a:ln>
              <a:noFill/>
            </a:ln>
          </p:spPr>
          <p:txBody>
            <a:bodyPr spcFirstLastPara="1" wrap="square" lIns="90000" tIns="24100" rIns="90000" bIns="2410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77" name="Google Shape;1985;p39">
              <a:extLst>
                <a:ext uri="{FF2B5EF4-FFF2-40B4-BE49-F238E27FC236}">
                  <a16:creationId xmlns:a16="http://schemas.microsoft.com/office/drawing/2014/main" id="{CEBEE1DE-3B2D-9ACE-12A0-1C6AAE563F32}"/>
                </a:ext>
              </a:extLst>
            </p:cNvPr>
            <p:cNvSpPr/>
            <p:nvPr/>
          </p:nvSpPr>
          <p:spPr>
            <a:xfrm rot="6331355">
              <a:off x="218524" y="4746878"/>
              <a:ext cx="226525" cy="226525"/>
            </a:xfrm>
            <a:custGeom>
              <a:avLst/>
              <a:gdLst/>
              <a:ahLst/>
              <a:cxnLst/>
              <a:rect l="l" t="t" r="r" b="b"/>
              <a:pathLst>
                <a:path w="217" h="217" extrusionOk="0">
                  <a:moveTo>
                    <a:pt x="149" y="8"/>
                  </a:moveTo>
                  <a:cubicBezTo>
                    <a:pt x="205" y="30"/>
                    <a:pt x="232" y="93"/>
                    <a:pt x="209" y="149"/>
                  </a:cubicBezTo>
                  <a:cubicBezTo>
                    <a:pt x="187" y="204"/>
                    <a:pt x="123" y="231"/>
                    <a:pt x="68" y="209"/>
                  </a:cubicBezTo>
                  <a:cubicBezTo>
                    <a:pt x="12" y="187"/>
                    <a:pt x="-15" y="123"/>
                    <a:pt x="7" y="68"/>
                  </a:cubicBezTo>
                  <a:cubicBezTo>
                    <a:pt x="30" y="12"/>
                    <a:pt x="93" y="-15"/>
                    <a:pt x="149" y="8"/>
                  </a:cubicBezTo>
                  <a:close/>
                </a:path>
              </a:pathLst>
            </a:custGeom>
            <a:solidFill>
              <a:schemeClr val="lt2"/>
            </a:solidFill>
            <a:ln>
              <a:noFill/>
            </a:ln>
          </p:spPr>
          <p:txBody>
            <a:bodyPr spcFirstLastPara="1" wrap="square" lIns="90000" tIns="33100" rIns="90000" bIns="3310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78" name="Google Shape;1986;p39">
              <a:extLst>
                <a:ext uri="{FF2B5EF4-FFF2-40B4-BE49-F238E27FC236}">
                  <a16:creationId xmlns:a16="http://schemas.microsoft.com/office/drawing/2014/main" id="{D9BD6882-92C7-DB4C-7646-4FE4421A79F6}"/>
                </a:ext>
              </a:extLst>
            </p:cNvPr>
            <p:cNvSpPr/>
            <p:nvPr/>
          </p:nvSpPr>
          <p:spPr>
            <a:xfrm rot="6331355">
              <a:off x="232215" y="4759564"/>
              <a:ext cx="200428" cy="200428"/>
            </a:xfrm>
            <a:custGeom>
              <a:avLst/>
              <a:gdLst/>
              <a:ahLst/>
              <a:cxnLst/>
              <a:rect l="l" t="t" r="r" b="b"/>
              <a:pathLst>
                <a:path w="192" h="192" extrusionOk="0">
                  <a:moveTo>
                    <a:pt x="132" y="8"/>
                  </a:moveTo>
                  <a:cubicBezTo>
                    <a:pt x="181" y="27"/>
                    <a:pt x="205" y="83"/>
                    <a:pt x="186" y="132"/>
                  </a:cubicBezTo>
                  <a:cubicBezTo>
                    <a:pt x="166" y="181"/>
                    <a:pt x="110" y="205"/>
                    <a:pt x="61" y="185"/>
                  </a:cubicBezTo>
                  <a:cubicBezTo>
                    <a:pt x="11" y="165"/>
                    <a:pt x="-13" y="109"/>
                    <a:pt x="7" y="61"/>
                  </a:cubicBezTo>
                  <a:cubicBezTo>
                    <a:pt x="27" y="11"/>
                    <a:pt x="83" y="-12"/>
                    <a:pt x="132" y="8"/>
                  </a:cubicBezTo>
                  <a:close/>
                </a:path>
              </a:pathLst>
            </a:custGeom>
            <a:solidFill>
              <a:schemeClr val="dk2"/>
            </a:solidFill>
            <a:ln>
              <a:noFill/>
            </a:ln>
          </p:spPr>
          <p:txBody>
            <a:bodyPr spcFirstLastPara="1" wrap="square" lIns="90000" tIns="24100" rIns="90000" bIns="2410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79" name="Google Shape;1987;p39">
              <a:extLst>
                <a:ext uri="{FF2B5EF4-FFF2-40B4-BE49-F238E27FC236}">
                  <a16:creationId xmlns:a16="http://schemas.microsoft.com/office/drawing/2014/main" id="{A6CE2C4C-17E3-71A2-A073-660FCD79987F}"/>
                </a:ext>
              </a:extLst>
            </p:cNvPr>
            <p:cNvSpPr/>
            <p:nvPr/>
          </p:nvSpPr>
          <p:spPr>
            <a:xfrm rot="6331355">
              <a:off x="245665" y="4774020"/>
              <a:ext cx="172242" cy="172242"/>
            </a:xfrm>
            <a:custGeom>
              <a:avLst/>
              <a:gdLst/>
              <a:ahLst/>
              <a:cxnLst/>
              <a:rect l="l" t="t" r="r" b="b"/>
              <a:pathLst>
                <a:path w="165" h="165" extrusionOk="0">
                  <a:moveTo>
                    <a:pt x="113" y="6"/>
                  </a:moveTo>
                  <a:cubicBezTo>
                    <a:pt x="156" y="23"/>
                    <a:pt x="176" y="71"/>
                    <a:pt x="159" y="113"/>
                  </a:cubicBezTo>
                  <a:cubicBezTo>
                    <a:pt x="142" y="155"/>
                    <a:pt x="94" y="176"/>
                    <a:pt x="52" y="159"/>
                  </a:cubicBezTo>
                  <a:cubicBezTo>
                    <a:pt x="9" y="142"/>
                    <a:pt x="-11" y="94"/>
                    <a:pt x="6" y="52"/>
                  </a:cubicBezTo>
                  <a:cubicBezTo>
                    <a:pt x="23" y="9"/>
                    <a:pt x="71" y="-11"/>
                    <a:pt x="113" y="6"/>
                  </a:cubicBezTo>
                  <a:close/>
                </a:path>
              </a:pathLst>
            </a:custGeom>
            <a:solidFill>
              <a:srgbClr val="FFFFFF">
                <a:alpha val="20890"/>
              </a:srgbClr>
            </a:solidFill>
            <a:ln>
              <a:noFill/>
            </a:ln>
          </p:spPr>
          <p:txBody>
            <a:bodyPr spcFirstLastPara="1" wrap="square" lIns="90000" tIns="14400" rIns="90000" bIns="1440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80" name="Google Shape;1988;p39">
              <a:extLst>
                <a:ext uri="{FF2B5EF4-FFF2-40B4-BE49-F238E27FC236}">
                  <a16:creationId xmlns:a16="http://schemas.microsoft.com/office/drawing/2014/main" id="{70CCF19B-8CEE-E1CD-98F0-56D9CA468D47}"/>
                </a:ext>
              </a:extLst>
            </p:cNvPr>
            <p:cNvSpPr/>
            <p:nvPr/>
          </p:nvSpPr>
          <p:spPr>
            <a:xfrm rot="6331355">
              <a:off x="284009" y="4757279"/>
              <a:ext cx="94994" cy="207735"/>
            </a:xfrm>
            <a:custGeom>
              <a:avLst/>
              <a:gdLst/>
              <a:ahLst/>
              <a:cxnLst/>
              <a:rect l="l" t="t" r="r" b="b"/>
              <a:pathLst>
                <a:path w="91" h="199" extrusionOk="0">
                  <a:moveTo>
                    <a:pt x="91" y="5"/>
                  </a:moveTo>
                  <a:lnTo>
                    <a:pt x="12" y="199"/>
                  </a:lnTo>
                  <a:lnTo>
                    <a:pt x="0" y="194"/>
                  </a:lnTo>
                  <a:lnTo>
                    <a:pt x="78" y="0"/>
                  </a:lnTo>
                  <a:lnTo>
                    <a:pt x="91" y="5"/>
                  </a:lnTo>
                  <a:close/>
                </a:path>
              </a:pathLst>
            </a:custGeom>
            <a:solidFill>
              <a:schemeClr val="lt2"/>
            </a:solidFill>
            <a:ln>
              <a:noFill/>
            </a:ln>
          </p:spPr>
          <p:txBody>
            <a:bodyPr spcFirstLastPara="1" wrap="square" lIns="90000" tIns="26625" rIns="90000" bIns="26625"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81" name="Google Shape;1989;p39">
              <a:extLst>
                <a:ext uri="{FF2B5EF4-FFF2-40B4-BE49-F238E27FC236}">
                  <a16:creationId xmlns:a16="http://schemas.microsoft.com/office/drawing/2014/main" id="{618A97C9-195B-CDC8-C839-E3BACA687962}"/>
                </a:ext>
              </a:extLst>
            </p:cNvPr>
            <p:cNvSpPr/>
            <p:nvPr/>
          </p:nvSpPr>
          <p:spPr>
            <a:xfrm rot="6331355">
              <a:off x="288588" y="4769292"/>
              <a:ext cx="81424" cy="187901"/>
            </a:xfrm>
            <a:custGeom>
              <a:avLst/>
              <a:gdLst/>
              <a:ahLst/>
              <a:cxnLst/>
              <a:rect l="l" t="t" r="r" b="b"/>
              <a:pathLst>
                <a:path w="78" h="180" extrusionOk="0">
                  <a:moveTo>
                    <a:pt x="72" y="0"/>
                  </a:moveTo>
                  <a:cubicBezTo>
                    <a:pt x="74" y="1"/>
                    <a:pt x="76" y="1"/>
                    <a:pt x="78" y="3"/>
                  </a:cubicBezTo>
                  <a:lnTo>
                    <a:pt x="7" y="180"/>
                  </a:lnTo>
                  <a:cubicBezTo>
                    <a:pt x="5" y="179"/>
                    <a:pt x="2" y="178"/>
                    <a:pt x="0" y="178"/>
                  </a:cubicBezTo>
                  <a:lnTo>
                    <a:pt x="72" y="0"/>
                  </a:lnTo>
                  <a:close/>
                </a:path>
              </a:pathLst>
            </a:custGeom>
            <a:solidFill>
              <a:srgbClr val="FFFFFF">
                <a:alpha val="20890"/>
              </a:srgbClr>
            </a:solidFill>
            <a:ln>
              <a:noFill/>
            </a:ln>
          </p:spPr>
          <p:txBody>
            <a:bodyPr spcFirstLastPara="1" wrap="square" lIns="90000" tIns="19800" rIns="90000" bIns="1980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82" name="Google Shape;1990;p39">
              <a:extLst>
                <a:ext uri="{FF2B5EF4-FFF2-40B4-BE49-F238E27FC236}">
                  <a16:creationId xmlns:a16="http://schemas.microsoft.com/office/drawing/2014/main" id="{83EA0F8A-256B-23D4-A1C5-D872C46D5B05}"/>
                </a:ext>
              </a:extLst>
            </p:cNvPr>
            <p:cNvSpPr/>
            <p:nvPr/>
          </p:nvSpPr>
          <p:spPr>
            <a:xfrm rot="6331355">
              <a:off x="146820" y="4760880"/>
              <a:ext cx="257842" cy="243227"/>
            </a:xfrm>
            <a:custGeom>
              <a:avLst/>
              <a:gdLst/>
              <a:ahLst/>
              <a:cxnLst/>
              <a:rect l="l" t="t" r="r" b="b"/>
              <a:pathLst>
                <a:path w="247" h="233" extrusionOk="0">
                  <a:moveTo>
                    <a:pt x="241" y="60"/>
                  </a:moveTo>
                  <a:cubicBezTo>
                    <a:pt x="262" y="131"/>
                    <a:pt x="222" y="206"/>
                    <a:pt x="150" y="227"/>
                  </a:cubicBezTo>
                  <a:cubicBezTo>
                    <a:pt x="92" y="244"/>
                    <a:pt x="32" y="220"/>
                    <a:pt x="0" y="172"/>
                  </a:cubicBezTo>
                  <a:cubicBezTo>
                    <a:pt x="34" y="203"/>
                    <a:pt x="82" y="216"/>
                    <a:pt x="129" y="203"/>
                  </a:cubicBezTo>
                  <a:cubicBezTo>
                    <a:pt x="201" y="182"/>
                    <a:pt x="241" y="107"/>
                    <a:pt x="220" y="36"/>
                  </a:cubicBezTo>
                  <a:cubicBezTo>
                    <a:pt x="217" y="23"/>
                    <a:pt x="211" y="11"/>
                    <a:pt x="204" y="0"/>
                  </a:cubicBezTo>
                  <a:cubicBezTo>
                    <a:pt x="221" y="16"/>
                    <a:pt x="234" y="36"/>
                    <a:pt x="241" y="60"/>
                  </a:cubicBezTo>
                  <a:close/>
                </a:path>
              </a:pathLst>
            </a:custGeom>
            <a:solidFill>
              <a:schemeClr val="accent3"/>
            </a:solidFill>
            <a:ln>
              <a:noFill/>
            </a:ln>
          </p:spPr>
          <p:txBody>
            <a:bodyPr spcFirstLastPara="1" wrap="square" lIns="90000" tIns="38875" rIns="90000" bIns="38875"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83" name="Google Shape;1991;p39">
              <a:extLst>
                <a:ext uri="{FF2B5EF4-FFF2-40B4-BE49-F238E27FC236}">
                  <a16:creationId xmlns:a16="http://schemas.microsoft.com/office/drawing/2014/main" id="{05EE0BFD-87FD-38AD-A96F-AB5B38046BAF}"/>
                </a:ext>
              </a:extLst>
            </p:cNvPr>
            <p:cNvSpPr/>
            <p:nvPr/>
          </p:nvSpPr>
          <p:spPr>
            <a:xfrm rot="6331355">
              <a:off x="270868" y="4742623"/>
              <a:ext cx="211910" cy="199384"/>
            </a:xfrm>
            <a:custGeom>
              <a:avLst/>
              <a:gdLst/>
              <a:ahLst/>
              <a:cxnLst/>
              <a:rect l="l" t="t" r="r" b="b"/>
              <a:pathLst>
                <a:path w="203" h="191" extrusionOk="0">
                  <a:moveTo>
                    <a:pt x="4" y="142"/>
                  </a:moveTo>
                  <a:cubicBezTo>
                    <a:pt x="-13" y="83"/>
                    <a:pt x="20" y="21"/>
                    <a:pt x="79" y="4"/>
                  </a:cubicBezTo>
                  <a:cubicBezTo>
                    <a:pt x="127" y="-10"/>
                    <a:pt x="177" y="10"/>
                    <a:pt x="203" y="49"/>
                  </a:cubicBezTo>
                  <a:cubicBezTo>
                    <a:pt x="175" y="24"/>
                    <a:pt x="135" y="13"/>
                    <a:pt x="96" y="24"/>
                  </a:cubicBezTo>
                  <a:cubicBezTo>
                    <a:pt x="38" y="42"/>
                    <a:pt x="4" y="103"/>
                    <a:pt x="21" y="162"/>
                  </a:cubicBezTo>
                  <a:cubicBezTo>
                    <a:pt x="25" y="173"/>
                    <a:pt x="29" y="182"/>
                    <a:pt x="35" y="191"/>
                  </a:cubicBezTo>
                  <a:cubicBezTo>
                    <a:pt x="21" y="178"/>
                    <a:pt x="10" y="161"/>
                    <a:pt x="4" y="142"/>
                  </a:cubicBezTo>
                  <a:close/>
                </a:path>
              </a:pathLst>
            </a:custGeom>
            <a:solidFill>
              <a:srgbClr val="FFFFFF">
                <a:alpha val="20890"/>
              </a:srgbClr>
            </a:solidFill>
            <a:ln>
              <a:noFill/>
            </a:ln>
          </p:spPr>
          <p:txBody>
            <a:bodyPr spcFirstLastPara="1" wrap="square" lIns="90000" tIns="23750" rIns="90000" bIns="2375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84" name="Google Shape;1992;p39">
              <a:extLst>
                <a:ext uri="{FF2B5EF4-FFF2-40B4-BE49-F238E27FC236}">
                  <a16:creationId xmlns:a16="http://schemas.microsoft.com/office/drawing/2014/main" id="{098AE3E1-4B0F-AD82-D2F4-E4A56C004314}"/>
                </a:ext>
              </a:extLst>
            </p:cNvPr>
            <p:cNvSpPr/>
            <p:nvPr/>
          </p:nvSpPr>
          <p:spPr>
            <a:xfrm rot="6331355">
              <a:off x="-438490" y="4478967"/>
              <a:ext cx="227569" cy="227569"/>
            </a:xfrm>
            <a:custGeom>
              <a:avLst/>
              <a:gdLst/>
              <a:ahLst/>
              <a:cxnLst/>
              <a:rect l="l" t="t" r="r" b="b"/>
              <a:pathLst>
                <a:path w="218" h="218" extrusionOk="0">
                  <a:moveTo>
                    <a:pt x="168" y="18"/>
                  </a:moveTo>
                  <a:cubicBezTo>
                    <a:pt x="218" y="50"/>
                    <a:pt x="233" y="117"/>
                    <a:pt x="200" y="168"/>
                  </a:cubicBezTo>
                  <a:cubicBezTo>
                    <a:pt x="168" y="218"/>
                    <a:pt x="100" y="233"/>
                    <a:pt x="50" y="200"/>
                  </a:cubicBezTo>
                  <a:cubicBezTo>
                    <a:pt x="-1" y="168"/>
                    <a:pt x="-15" y="101"/>
                    <a:pt x="17" y="50"/>
                  </a:cubicBezTo>
                  <a:cubicBezTo>
                    <a:pt x="50" y="0"/>
                    <a:pt x="117" y="-15"/>
                    <a:pt x="168" y="18"/>
                  </a:cubicBezTo>
                  <a:close/>
                </a:path>
              </a:pathLst>
            </a:custGeom>
            <a:solidFill>
              <a:schemeClr val="lt2"/>
            </a:solidFill>
            <a:ln>
              <a:noFill/>
            </a:ln>
          </p:spPr>
          <p:txBody>
            <a:bodyPr spcFirstLastPara="1" wrap="square" lIns="90000" tIns="33475" rIns="90000" bIns="33475"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85" name="Google Shape;1993;p39">
              <a:extLst>
                <a:ext uri="{FF2B5EF4-FFF2-40B4-BE49-F238E27FC236}">
                  <a16:creationId xmlns:a16="http://schemas.microsoft.com/office/drawing/2014/main" id="{78E0C31E-3AE1-32D4-284E-0E08D10EACED}"/>
                </a:ext>
              </a:extLst>
            </p:cNvPr>
            <p:cNvSpPr/>
            <p:nvPr/>
          </p:nvSpPr>
          <p:spPr>
            <a:xfrm rot="6331355">
              <a:off x="-424920" y="4492538"/>
              <a:ext cx="200428" cy="200428"/>
            </a:xfrm>
            <a:custGeom>
              <a:avLst/>
              <a:gdLst/>
              <a:ahLst/>
              <a:cxnLst/>
              <a:rect l="l" t="t" r="r" b="b"/>
              <a:pathLst>
                <a:path w="192" h="192" extrusionOk="0">
                  <a:moveTo>
                    <a:pt x="148" y="15"/>
                  </a:moveTo>
                  <a:cubicBezTo>
                    <a:pt x="192" y="44"/>
                    <a:pt x="205" y="103"/>
                    <a:pt x="176" y="148"/>
                  </a:cubicBezTo>
                  <a:cubicBezTo>
                    <a:pt x="148" y="192"/>
                    <a:pt x="89" y="205"/>
                    <a:pt x="44" y="177"/>
                  </a:cubicBezTo>
                  <a:cubicBezTo>
                    <a:pt x="-1" y="148"/>
                    <a:pt x="-14" y="89"/>
                    <a:pt x="15" y="44"/>
                  </a:cubicBezTo>
                  <a:cubicBezTo>
                    <a:pt x="44" y="0"/>
                    <a:pt x="103" y="-13"/>
                    <a:pt x="148" y="15"/>
                  </a:cubicBezTo>
                  <a:close/>
                </a:path>
              </a:pathLst>
            </a:custGeom>
            <a:solidFill>
              <a:schemeClr val="dk2"/>
            </a:solidFill>
            <a:ln>
              <a:noFill/>
            </a:ln>
          </p:spPr>
          <p:txBody>
            <a:bodyPr spcFirstLastPara="1" wrap="square" lIns="90000" tIns="24100" rIns="90000" bIns="2410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86" name="Google Shape;1994;p39">
              <a:extLst>
                <a:ext uri="{FF2B5EF4-FFF2-40B4-BE49-F238E27FC236}">
                  <a16:creationId xmlns:a16="http://schemas.microsoft.com/office/drawing/2014/main" id="{C13EA157-3756-CA12-325B-BF63EBDC0D68}"/>
                </a:ext>
              </a:extLst>
            </p:cNvPr>
            <p:cNvSpPr/>
            <p:nvPr/>
          </p:nvSpPr>
          <p:spPr>
            <a:xfrm rot="6331355">
              <a:off x="-410688" y="4506649"/>
              <a:ext cx="172242" cy="171199"/>
            </a:xfrm>
            <a:custGeom>
              <a:avLst/>
              <a:gdLst/>
              <a:ahLst/>
              <a:cxnLst/>
              <a:rect l="l" t="t" r="r" b="b"/>
              <a:pathLst>
                <a:path w="165" h="164" extrusionOk="0">
                  <a:moveTo>
                    <a:pt x="127" y="13"/>
                  </a:moveTo>
                  <a:cubicBezTo>
                    <a:pt x="166" y="37"/>
                    <a:pt x="177" y="88"/>
                    <a:pt x="152" y="127"/>
                  </a:cubicBezTo>
                  <a:cubicBezTo>
                    <a:pt x="128" y="165"/>
                    <a:pt x="76" y="176"/>
                    <a:pt x="38" y="151"/>
                  </a:cubicBezTo>
                  <a:cubicBezTo>
                    <a:pt x="0" y="127"/>
                    <a:pt x="-11" y="76"/>
                    <a:pt x="13" y="38"/>
                  </a:cubicBezTo>
                  <a:cubicBezTo>
                    <a:pt x="38" y="-1"/>
                    <a:pt x="89" y="-12"/>
                    <a:pt x="127" y="13"/>
                  </a:cubicBezTo>
                  <a:close/>
                </a:path>
              </a:pathLst>
            </a:custGeom>
            <a:solidFill>
              <a:srgbClr val="FFFFFF">
                <a:alpha val="20890"/>
              </a:srgbClr>
            </a:solidFill>
            <a:ln>
              <a:noFill/>
            </a:ln>
          </p:spPr>
          <p:txBody>
            <a:bodyPr spcFirstLastPara="1" wrap="square" lIns="90000" tIns="14025" rIns="90000" bIns="14025"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87" name="Google Shape;1995;p39">
              <a:extLst>
                <a:ext uri="{FF2B5EF4-FFF2-40B4-BE49-F238E27FC236}">
                  <a16:creationId xmlns:a16="http://schemas.microsoft.com/office/drawing/2014/main" id="{137A95CE-529D-BE1A-BBF1-C08197BDBFD0}"/>
                </a:ext>
              </a:extLst>
            </p:cNvPr>
            <p:cNvSpPr/>
            <p:nvPr/>
          </p:nvSpPr>
          <p:spPr>
            <a:xfrm rot="6331355">
              <a:off x="-390592" y="4497598"/>
              <a:ext cx="130487" cy="191033"/>
            </a:xfrm>
            <a:custGeom>
              <a:avLst/>
              <a:gdLst/>
              <a:ahLst/>
              <a:cxnLst/>
              <a:rect l="l" t="t" r="r" b="b"/>
              <a:pathLst>
                <a:path w="125" h="183" extrusionOk="0">
                  <a:moveTo>
                    <a:pt x="125" y="7"/>
                  </a:moveTo>
                  <a:lnTo>
                    <a:pt x="11" y="183"/>
                  </a:lnTo>
                  <a:lnTo>
                    <a:pt x="0" y="176"/>
                  </a:lnTo>
                  <a:lnTo>
                    <a:pt x="114" y="0"/>
                  </a:lnTo>
                  <a:lnTo>
                    <a:pt x="125" y="7"/>
                  </a:lnTo>
                  <a:close/>
                </a:path>
              </a:pathLst>
            </a:custGeom>
            <a:solidFill>
              <a:schemeClr val="lt2"/>
            </a:solidFill>
            <a:ln>
              <a:noFill/>
            </a:ln>
          </p:spPr>
          <p:txBody>
            <a:bodyPr spcFirstLastPara="1" wrap="square" lIns="90000" tIns="20875" rIns="90000" bIns="20875"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88" name="Google Shape;1996;p39">
              <a:extLst>
                <a:ext uri="{FF2B5EF4-FFF2-40B4-BE49-F238E27FC236}">
                  <a16:creationId xmlns:a16="http://schemas.microsoft.com/office/drawing/2014/main" id="{5CF6D161-7DE9-995A-9E45-516EDBB42055}"/>
                </a:ext>
              </a:extLst>
            </p:cNvPr>
            <p:cNvSpPr/>
            <p:nvPr/>
          </p:nvSpPr>
          <p:spPr>
            <a:xfrm rot="6331355">
              <a:off x="-384588" y="4510114"/>
              <a:ext cx="113784" cy="171199"/>
            </a:xfrm>
            <a:custGeom>
              <a:avLst/>
              <a:gdLst/>
              <a:ahLst/>
              <a:cxnLst/>
              <a:rect l="l" t="t" r="r" b="b"/>
              <a:pathLst>
                <a:path w="109" h="164" extrusionOk="0">
                  <a:moveTo>
                    <a:pt x="104" y="0"/>
                  </a:moveTo>
                  <a:cubicBezTo>
                    <a:pt x="105" y="1"/>
                    <a:pt x="107" y="2"/>
                    <a:pt x="109" y="4"/>
                  </a:cubicBezTo>
                  <a:lnTo>
                    <a:pt x="5" y="164"/>
                  </a:lnTo>
                  <a:cubicBezTo>
                    <a:pt x="4" y="164"/>
                    <a:pt x="2" y="162"/>
                    <a:pt x="0" y="161"/>
                  </a:cubicBezTo>
                  <a:lnTo>
                    <a:pt x="104" y="0"/>
                  </a:lnTo>
                  <a:close/>
                </a:path>
              </a:pathLst>
            </a:custGeom>
            <a:solidFill>
              <a:srgbClr val="FFFFFF">
                <a:alpha val="20890"/>
              </a:srgbClr>
            </a:solidFill>
            <a:ln>
              <a:noFill/>
            </a:ln>
          </p:spPr>
          <p:txBody>
            <a:bodyPr spcFirstLastPara="1" wrap="square" lIns="90000" tIns="14025" rIns="90000" bIns="14025"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89" name="Google Shape;1997;p39">
              <a:extLst>
                <a:ext uri="{FF2B5EF4-FFF2-40B4-BE49-F238E27FC236}">
                  <a16:creationId xmlns:a16="http://schemas.microsoft.com/office/drawing/2014/main" id="{DD77542E-DF1D-0CE0-461F-E3FB76F50E69}"/>
                </a:ext>
              </a:extLst>
            </p:cNvPr>
            <p:cNvSpPr/>
            <p:nvPr/>
          </p:nvSpPr>
          <p:spPr>
            <a:xfrm rot="6331355">
              <a:off x="-510035" y="4492848"/>
              <a:ext cx="257842" cy="243227"/>
            </a:xfrm>
            <a:custGeom>
              <a:avLst/>
              <a:gdLst/>
              <a:ahLst/>
              <a:cxnLst/>
              <a:rect l="l" t="t" r="r" b="b"/>
              <a:pathLst>
                <a:path w="247" h="233" extrusionOk="0">
                  <a:moveTo>
                    <a:pt x="242" y="60"/>
                  </a:moveTo>
                  <a:cubicBezTo>
                    <a:pt x="263" y="131"/>
                    <a:pt x="222" y="206"/>
                    <a:pt x="151" y="227"/>
                  </a:cubicBezTo>
                  <a:cubicBezTo>
                    <a:pt x="93" y="244"/>
                    <a:pt x="32" y="220"/>
                    <a:pt x="0" y="172"/>
                  </a:cubicBezTo>
                  <a:cubicBezTo>
                    <a:pt x="34" y="203"/>
                    <a:pt x="83" y="216"/>
                    <a:pt x="130" y="202"/>
                  </a:cubicBezTo>
                  <a:cubicBezTo>
                    <a:pt x="201" y="181"/>
                    <a:pt x="242" y="107"/>
                    <a:pt x="221" y="35"/>
                  </a:cubicBezTo>
                  <a:cubicBezTo>
                    <a:pt x="217" y="22"/>
                    <a:pt x="211" y="10"/>
                    <a:pt x="204" y="0"/>
                  </a:cubicBezTo>
                  <a:cubicBezTo>
                    <a:pt x="221" y="15"/>
                    <a:pt x="234" y="36"/>
                    <a:pt x="242" y="60"/>
                  </a:cubicBezTo>
                  <a:close/>
                </a:path>
              </a:pathLst>
            </a:custGeom>
            <a:solidFill>
              <a:schemeClr val="accent3"/>
            </a:solidFill>
            <a:ln>
              <a:noFill/>
            </a:ln>
          </p:spPr>
          <p:txBody>
            <a:bodyPr spcFirstLastPara="1" wrap="square" lIns="90000" tIns="38875" rIns="90000" bIns="38875"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90" name="Google Shape;1998;p39">
              <a:extLst>
                <a:ext uri="{FF2B5EF4-FFF2-40B4-BE49-F238E27FC236}">
                  <a16:creationId xmlns:a16="http://schemas.microsoft.com/office/drawing/2014/main" id="{124E53B1-6A1F-2E63-FA83-888E9E03E209}"/>
                </a:ext>
              </a:extLst>
            </p:cNvPr>
            <p:cNvSpPr/>
            <p:nvPr/>
          </p:nvSpPr>
          <p:spPr>
            <a:xfrm rot="6331355">
              <a:off x="-386146" y="4474711"/>
              <a:ext cx="212954" cy="200428"/>
            </a:xfrm>
            <a:custGeom>
              <a:avLst/>
              <a:gdLst/>
              <a:ahLst/>
              <a:cxnLst/>
              <a:rect l="l" t="t" r="r" b="b"/>
              <a:pathLst>
                <a:path w="204" h="192" extrusionOk="0">
                  <a:moveTo>
                    <a:pt x="5" y="142"/>
                  </a:moveTo>
                  <a:cubicBezTo>
                    <a:pt x="-13" y="84"/>
                    <a:pt x="21" y="22"/>
                    <a:pt x="79" y="5"/>
                  </a:cubicBezTo>
                  <a:cubicBezTo>
                    <a:pt x="127" y="-9"/>
                    <a:pt x="177" y="10"/>
                    <a:pt x="204" y="50"/>
                  </a:cubicBezTo>
                  <a:cubicBezTo>
                    <a:pt x="176" y="24"/>
                    <a:pt x="136" y="13"/>
                    <a:pt x="97" y="25"/>
                  </a:cubicBezTo>
                  <a:cubicBezTo>
                    <a:pt x="38" y="42"/>
                    <a:pt x="5" y="104"/>
                    <a:pt x="22" y="162"/>
                  </a:cubicBezTo>
                  <a:cubicBezTo>
                    <a:pt x="25" y="173"/>
                    <a:pt x="30" y="183"/>
                    <a:pt x="36" y="192"/>
                  </a:cubicBezTo>
                  <a:cubicBezTo>
                    <a:pt x="21" y="179"/>
                    <a:pt x="11" y="162"/>
                    <a:pt x="5" y="142"/>
                  </a:cubicBezTo>
                  <a:close/>
                </a:path>
              </a:pathLst>
            </a:custGeom>
            <a:solidFill>
              <a:srgbClr val="FFFFFF">
                <a:alpha val="20890"/>
              </a:srgbClr>
            </a:solidFill>
            <a:ln>
              <a:noFill/>
            </a:ln>
          </p:spPr>
          <p:txBody>
            <a:bodyPr spcFirstLastPara="1" wrap="square" lIns="90000" tIns="24100" rIns="90000" bIns="2410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91" name="Google Shape;1999;p39">
              <a:extLst>
                <a:ext uri="{FF2B5EF4-FFF2-40B4-BE49-F238E27FC236}">
                  <a16:creationId xmlns:a16="http://schemas.microsoft.com/office/drawing/2014/main" id="{EDC37EC1-D84A-C6D6-4BCB-4693A013789E}"/>
                </a:ext>
              </a:extLst>
            </p:cNvPr>
            <p:cNvSpPr/>
            <p:nvPr/>
          </p:nvSpPr>
          <p:spPr>
            <a:xfrm rot="6331355">
              <a:off x="-222007" y="4950231"/>
              <a:ext cx="227569" cy="226525"/>
            </a:xfrm>
            <a:custGeom>
              <a:avLst/>
              <a:gdLst/>
              <a:ahLst/>
              <a:cxnLst/>
              <a:rect l="l" t="t" r="r" b="b"/>
              <a:pathLst>
                <a:path w="218" h="217" extrusionOk="0">
                  <a:moveTo>
                    <a:pt x="213" y="77"/>
                  </a:moveTo>
                  <a:cubicBezTo>
                    <a:pt x="230" y="135"/>
                    <a:pt x="197" y="195"/>
                    <a:pt x="140" y="212"/>
                  </a:cubicBezTo>
                  <a:cubicBezTo>
                    <a:pt x="82" y="229"/>
                    <a:pt x="22" y="196"/>
                    <a:pt x="5" y="139"/>
                  </a:cubicBezTo>
                  <a:cubicBezTo>
                    <a:pt x="-12" y="81"/>
                    <a:pt x="21" y="21"/>
                    <a:pt x="78" y="4"/>
                  </a:cubicBezTo>
                  <a:cubicBezTo>
                    <a:pt x="135" y="-13"/>
                    <a:pt x="196" y="20"/>
                    <a:pt x="213" y="77"/>
                  </a:cubicBezTo>
                  <a:close/>
                </a:path>
              </a:pathLst>
            </a:custGeom>
            <a:solidFill>
              <a:schemeClr val="lt2"/>
            </a:solidFill>
            <a:ln>
              <a:noFill/>
            </a:ln>
          </p:spPr>
          <p:txBody>
            <a:bodyPr spcFirstLastPara="1" wrap="square" lIns="90000" tIns="33100" rIns="90000" bIns="3310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92" name="Google Shape;2000;p39">
              <a:extLst>
                <a:ext uri="{FF2B5EF4-FFF2-40B4-BE49-F238E27FC236}">
                  <a16:creationId xmlns:a16="http://schemas.microsoft.com/office/drawing/2014/main" id="{D7942CB4-71FD-3A94-0A7D-1F21068CFAA9}"/>
                </a:ext>
              </a:extLst>
            </p:cNvPr>
            <p:cNvSpPr/>
            <p:nvPr/>
          </p:nvSpPr>
          <p:spPr>
            <a:xfrm rot="6331355">
              <a:off x="-207933" y="4963419"/>
              <a:ext cx="200428" cy="200428"/>
            </a:xfrm>
            <a:custGeom>
              <a:avLst/>
              <a:gdLst/>
              <a:ahLst/>
              <a:cxnLst/>
              <a:rect l="l" t="t" r="r" b="b"/>
              <a:pathLst>
                <a:path w="192" h="192" extrusionOk="0">
                  <a:moveTo>
                    <a:pt x="188" y="69"/>
                  </a:moveTo>
                  <a:cubicBezTo>
                    <a:pt x="203" y="119"/>
                    <a:pt x="174" y="173"/>
                    <a:pt x="123" y="188"/>
                  </a:cubicBezTo>
                  <a:cubicBezTo>
                    <a:pt x="72" y="203"/>
                    <a:pt x="19" y="174"/>
                    <a:pt x="4" y="123"/>
                  </a:cubicBezTo>
                  <a:cubicBezTo>
                    <a:pt x="-11" y="73"/>
                    <a:pt x="18" y="19"/>
                    <a:pt x="69" y="4"/>
                  </a:cubicBezTo>
                  <a:cubicBezTo>
                    <a:pt x="119" y="-11"/>
                    <a:pt x="173" y="18"/>
                    <a:pt x="188" y="69"/>
                  </a:cubicBezTo>
                  <a:close/>
                </a:path>
              </a:pathLst>
            </a:custGeom>
            <a:solidFill>
              <a:schemeClr val="dk2"/>
            </a:solidFill>
            <a:ln>
              <a:noFill/>
            </a:ln>
          </p:spPr>
          <p:txBody>
            <a:bodyPr spcFirstLastPara="1" wrap="square" lIns="90000" tIns="24100" rIns="90000" bIns="2410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93" name="Google Shape;2001;p39">
              <a:extLst>
                <a:ext uri="{FF2B5EF4-FFF2-40B4-BE49-F238E27FC236}">
                  <a16:creationId xmlns:a16="http://schemas.microsoft.com/office/drawing/2014/main" id="{5BB93DEA-4ACC-1C33-6C95-6647F521FB2D}"/>
                </a:ext>
              </a:extLst>
            </p:cNvPr>
            <p:cNvSpPr/>
            <p:nvPr/>
          </p:nvSpPr>
          <p:spPr>
            <a:xfrm rot="6331355">
              <a:off x="-193701" y="4977530"/>
              <a:ext cx="172242" cy="171199"/>
            </a:xfrm>
            <a:custGeom>
              <a:avLst/>
              <a:gdLst/>
              <a:ahLst/>
              <a:cxnLst/>
              <a:rect l="l" t="t" r="r" b="b"/>
              <a:pathLst>
                <a:path w="165" h="164" extrusionOk="0">
                  <a:moveTo>
                    <a:pt x="162" y="59"/>
                  </a:moveTo>
                  <a:cubicBezTo>
                    <a:pt x="175" y="102"/>
                    <a:pt x="150" y="148"/>
                    <a:pt x="106" y="161"/>
                  </a:cubicBezTo>
                  <a:cubicBezTo>
                    <a:pt x="63" y="174"/>
                    <a:pt x="17" y="149"/>
                    <a:pt x="4" y="105"/>
                  </a:cubicBezTo>
                  <a:cubicBezTo>
                    <a:pt x="-9" y="62"/>
                    <a:pt x="16" y="16"/>
                    <a:pt x="59" y="3"/>
                  </a:cubicBezTo>
                  <a:cubicBezTo>
                    <a:pt x="103" y="-10"/>
                    <a:pt x="149" y="15"/>
                    <a:pt x="162" y="59"/>
                  </a:cubicBezTo>
                  <a:close/>
                </a:path>
              </a:pathLst>
            </a:custGeom>
            <a:solidFill>
              <a:srgbClr val="FFFFFF">
                <a:alpha val="20890"/>
              </a:srgbClr>
            </a:solidFill>
            <a:ln>
              <a:noFill/>
            </a:ln>
          </p:spPr>
          <p:txBody>
            <a:bodyPr spcFirstLastPara="1" wrap="square" lIns="90000" tIns="14025" rIns="90000" bIns="14025"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94" name="Google Shape;2002;p39">
              <a:extLst>
                <a:ext uri="{FF2B5EF4-FFF2-40B4-BE49-F238E27FC236}">
                  <a16:creationId xmlns:a16="http://schemas.microsoft.com/office/drawing/2014/main" id="{21BCDFA7-F087-34AB-3E67-1EA691063F4A}"/>
                </a:ext>
              </a:extLst>
            </p:cNvPr>
            <p:cNvSpPr/>
            <p:nvPr/>
          </p:nvSpPr>
          <p:spPr>
            <a:xfrm rot="6331355">
              <a:off x="-215202" y="5025773"/>
              <a:ext cx="212954" cy="75160"/>
            </a:xfrm>
            <a:custGeom>
              <a:avLst/>
              <a:gdLst/>
              <a:ahLst/>
              <a:cxnLst/>
              <a:rect l="l" t="t" r="r" b="b"/>
              <a:pathLst>
                <a:path w="204" h="72" extrusionOk="0">
                  <a:moveTo>
                    <a:pt x="204" y="13"/>
                  </a:moveTo>
                  <a:lnTo>
                    <a:pt x="4" y="72"/>
                  </a:lnTo>
                  <a:lnTo>
                    <a:pt x="0" y="59"/>
                  </a:lnTo>
                  <a:lnTo>
                    <a:pt x="201" y="0"/>
                  </a:lnTo>
                  <a:lnTo>
                    <a:pt x="204" y="13"/>
                  </a:lnTo>
                  <a:close/>
                </a:path>
              </a:pathLst>
            </a:custGeom>
            <a:solidFill>
              <a:schemeClr val="l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95" name="Google Shape;2003;p39">
              <a:extLst>
                <a:ext uri="{FF2B5EF4-FFF2-40B4-BE49-F238E27FC236}">
                  <a16:creationId xmlns:a16="http://schemas.microsoft.com/office/drawing/2014/main" id="{5227119E-A839-6C16-F28A-C14B127E89E8}"/>
                </a:ext>
              </a:extLst>
            </p:cNvPr>
            <p:cNvSpPr/>
            <p:nvPr/>
          </p:nvSpPr>
          <p:spPr>
            <a:xfrm rot="6331355">
              <a:off x="-209607" y="5031542"/>
              <a:ext cx="194164" cy="63678"/>
            </a:xfrm>
            <a:custGeom>
              <a:avLst/>
              <a:gdLst/>
              <a:ahLst/>
              <a:cxnLst/>
              <a:rect l="l" t="t" r="r" b="b"/>
              <a:pathLst>
                <a:path w="186" h="61" extrusionOk="0">
                  <a:moveTo>
                    <a:pt x="184" y="0"/>
                  </a:moveTo>
                  <a:cubicBezTo>
                    <a:pt x="185" y="2"/>
                    <a:pt x="185" y="4"/>
                    <a:pt x="186" y="6"/>
                  </a:cubicBezTo>
                  <a:lnTo>
                    <a:pt x="2" y="61"/>
                  </a:lnTo>
                  <a:cubicBezTo>
                    <a:pt x="2" y="59"/>
                    <a:pt x="1" y="56"/>
                    <a:pt x="0" y="54"/>
                  </a:cubicBezTo>
                  <a:lnTo>
                    <a:pt x="184" y="0"/>
                  </a:lnTo>
                  <a:close/>
                </a:path>
              </a:pathLst>
            </a:custGeom>
            <a:solidFill>
              <a:srgbClr val="FFFFFF">
                <a:alpha val="20890"/>
              </a:srgbClr>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96" name="Google Shape;2004;p39">
              <a:extLst>
                <a:ext uri="{FF2B5EF4-FFF2-40B4-BE49-F238E27FC236}">
                  <a16:creationId xmlns:a16="http://schemas.microsoft.com/office/drawing/2014/main" id="{0BBE07B9-4D81-B26D-D415-FCA85D1049B9}"/>
                </a:ext>
              </a:extLst>
            </p:cNvPr>
            <p:cNvSpPr/>
            <p:nvPr/>
          </p:nvSpPr>
          <p:spPr>
            <a:xfrm rot="6331355">
              <a:off x="-293049" y="4963729"/>
              <a:ext cx="257842" cy="243227"/>
            </a:xfrm>
            <a:custGeom>
              <a:avLst/>
              <a:gdLst/>
              <a:ahLst/>
              <a:cxnLst/>
              <a:rect l="l" t="t" r="r" b="b"/>
              <a:pathLst>
                <a:path w="247" h="233" extrusionOk="0">
                  <a:moveTo>
                    <a:pt x="242" y="60"/>
                  </a:moveTo>
                  <a:cubicBezTo>
                    <a:pt x="263" y="131"/>
                    <a:pt x="222" y="206"/>
                    <a:pt x="151" y="227"/>
                  </a:cubicBezTo>
                  <a:cubicBezTo>
                    <a:pt x="93" y="244"/>
                    <a:pt x="32" y="220"/>
                    <a:pt x="0" y="172"/>
                  </a:cubicBezTo>
                  <a:cubicBezTo>
                    <a:pt x="34" y="203"/>
                    <a:pt x="83" y="216"/>
                    <a:pt x="130" y="202"/>
                  </a:cubicBezTo>
                  <a:cubicBezTo>
                    <a:pt x="201" y="181"/>
                    <a:pt x="242" y="106"/>
                    <a:pt x="221" y="35"/>
                  </a:cubicBezTo>
                  <a:cubicBezTo>
                    <a:pt x="217" y="22"/>
                    <a:pt x="211" y="10"/>
                    <a:pt x="204" y="0"/>
                  </a:cubicBezTo>
                  <a:cubicBezTo>
                    <a:pt x="221" y="16"/>
                    <a:pt x="235" y="36"/>
                    <a:pt x="242" y="60"/>
                  </a:cubicBezTo>
                  <a:close/>
                </a:path>
              </a:pathLst>
            </a:custGeom>
            <a:solidFill>
              <a:schemeClr val="accent3"/>
            </a:solidFill>
            <a:ln>
              <a:noFill/>
            </a:ln>
          </p:spPr>
          <p:txBody>
            <a:bodyPr spcFirstLastPara="1" wrap="square" lIns="90000" tIns="38875" rIns="90000" bIns="38875"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97" name="Google Shape;2005;p39">
              <a:extLst>
                <a:ext uri="{FF2B5EF4-FFF2-40B4-BE49-F238E27FC236}">
                  <a16:creationId xmlns:a16="http://schemas.microsoft.com/office/drawing/2014/main" id="{5A4683F0-4F80-540A-39A9-5D839A098F04}"/>
                </a:ext>
              </a:extLst>
            </p:cNvPr>
            <p:cNvSpPr/>
            <p:nvPr/>
          </p:nvSpPr>
          <p:spPr>
            <a:xfrm rot="6331355">
              <a:off x="-168497" y="4945090"/>
              <a:ext cx="211910" cy="200428"/>
            </a:xfrm>
            <a:custGeom>
              <a:avLst/>
              <a:gdLst/>
              <a:ahLst/>
              <a:cxnLst/>
              <a:rect l="l" t="t" r="r" b="b"/>
              <a:pathLst>
                <a:path w="203" h="192" extrusionOk="0">
                  <a:moveTo>
                    <a:pt x="5" y="142"/>
                  </a:moveTo>
                  <a:cubicBezTo>
                    <a:pt x="-12" y="84"/>
                    <a:pt x="21" y="22"/>
                    <a:pt x="80" y="5"/>
                  </a:cubicBezTo>
                  <a:cubicBezTo>
                    <a:pt x="127" y="-9"/>
                    <a:pt x="177" y="11"/>
                    <a:pt x="203" y="50"/>
                  </a:cubicBezTo>
                  <a:cubicBezTo>
                    <a:pt x="176" y="24"/>
                    <a:pt x="136" y="14"/>
                    <a:pt x="97" y="25"/>
                  </a:cubicBezTo>
                  <a:cubicBezTo>
                    <a:pt x="38" y="42"/>
                    <a:pt x="5" y="104"/>
                    <a:pt x="22" y="163"/>
                  </a:cubicBezTo>
                  <a:cubicBezTo>
                    <a:pt x="25" y="173"/>
                    <a:pt x="30" y="183"/>
                    <a:pt x="36" y="192"/>
                  </a:cubicBezTo>
                  <a:cubicBezTo>
                    <a:pt x="22" y="179"/>
                    <a:pt x="11" y="162"/>
                    <a:pt x="5" y="142"/>
                  </a:cubicBezTo>
                  <a:close/>
                </a:path>
              </a:pathLst>
            </a:custGeom>
            <a:solidFill>
              <a:srgbClr val="FFFFFF">
                <a:alpha val="20890"/>
              </a:srgbClr>
            </a:solidFill>
            <a:ln>
              <a:noFill/>
            </a:ln>
          </p:spPr>
          <p:txBody>
            <a:bodyPr spcFirstLastPara="1" wrap="square" lIns="90000" tIns="24100" rIns="90000" bIns="2410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sp>
          <p:nvSpPr>
            <p:cNvPr id="98" name="Google Shape;2006;p39">
              <a:extLst>
                <a:ext uri="{FF2B5EF4-FFF2-40B4-BE49-F238E27FC236}">
                  <a16:creationId xmlns:a16="http://schemas.microsoft.com/office/drawing/2014/main" id="{DFA11B2C-3229-29D3-C157-70E0467A9CFC}"/>
                </a:ext>
              </a:extLst>
            </p:cNvPr>
            <p:cNvSpPr/>
            <p:nvPr/>
          </p:nvSpPr>
          <p:spPr>
            <a:xfrm rot="6331355">
              <a:off x="-96290" y="3924370"/>
              <a:ext cx="1034498" cy="1225531"/>
            </a:xfrm>
            <a:custGeom>
              <a:avLst/>
              <a:gdLst/>
              <a:ahLst/>
              <a:cxnLst/>
              <a:rect l="l" t="t" r="r" b="b"/>
              <a:pathLst>
                <a:path w="991" h="1174" extrusionOk="0">
                  <a:moveTo>
                    <a:pt x="0" y="0"/>
                  </a:moveTo>
                  <a:lnTo>
                    <a:pt x="991" y="1174"/>
                  </a:lnTo>
                  <a:cubicBezTo>
                    <a:pt x="991" y="1174"/>
                    <a:pt x="181" y="63"/>
                    <a:pt x="0" y="0"/>
                  </a:cubicBez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dirty="0">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17272189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xit" presetSubtype="8" fill="hold" nodeType="clickEffect">
                                  <p:stCondLst>
                                    <p:cond delay="0"/>
                                  </p:stCondLst>
                                  <p:childTnLst>
                                    <p:anim calcmode="lin" valueType="num">
                                      <p:cBhvr additive="base">
                                        <p:cTn id="6" dur="500"/>
                                        <p:tgtEl>
                                          <p:spTgt spid="4"/>
                                        </p:tgtEl>
                                        <p:attrNameLst>
                                          <p:attrName>ppt_x</p:attrName>
                                        </p:attrNameLst>
                                      </p:cBhvr>
                                      <p:tavLst>
                                        <p:tav tm="0">
                                          <p:val>
                                            <p:strVal val="#ppt_x"/>
                                          </p:val>
                                        </p:tav>
                                        <p:tav tm="100000">
                                          <p:val>
                                            <p:strVal val="#ppt_x-#ppt_w*1.125000"/>
                                          </p:val>
                                        </p:tav>
                                      </p:tavLst>
                                    </p:anim>
                                    <p:animEffect transition="out" filter="wipe(left)">
                                      <p:cBhvr>
                                        <p:cTn id="7" dur="500"/>
                                        <p:tgtEl>
                                          <p:spTgt spid="4"/>
                                        </p:tgtEl>
                                      </p:cBhvr>
                                    </p:animEffect>
                                    <p:set>
                                      <p:cBhvr>
                                        <p:cTn id="8" dur="1" fill="hold">
                                          <p:stCondLst>
                                            <p:cond delay="499"/>
                                          </p:stCondLst>
                                        </p:cTn>
                                        <p:tgtEl>
                                          <p:spTgt spid="4"/>
                                        </p:tgtEl>
                                        <p:attrNameLst>
                                          <p:attrName>style.visibility</p:attrName>
                                        </p:attrNameLst>
                                      </p:cBhvr>
                                      <p:to>
                                        <p:strVal val="hidden"/>
                                      </p:to>
                                    </p:set>
                                  </p:childTnLst>
                                </p:cTn>
                              </p:par>
                              <p:par>
                                <p:cTn id="9" presetID="12" presetClass="exit" presetSubtype="2" fill="hold" grpId="0" nodeType="withEffect">
                                  <p:stCondLst>
                                    <p:cond delay="0"/>
                                  </p:stCondLst>
                                  <p:childTnLst>
                                    <p:anim calcmode="lin" valueType="num">
                                      <p:cBhvr additive="base">
                                        <p:cTn id="10" dur="500"/>
                                        <p:tgtEl>
                                          <p:spTgt spid="5"/>
                                        </p:tgtEl>
                                        <p:attrNameLst>
                                          <p:attrName>ppt_x</p:attrName>
                                        </p:attrNameLst>
                                      </p:cBhvr>
                                      <p:tavLst>
                                        <p:tav tm="0">
                                          <p:val>
                                            <p:strVal val="#ppt_x"/>
                                          </p:val>
                                        </p:tav>
                                        <p:tav tm="100000">
                                          <p:val>
                                            <p:strVal val="#ppt_x+#ppt_w*1.125000"/>
                                          </p:val>
                                        </p:tav>
                                      </p:tavLst>
                                    </p:anim>
                                    <p:animEffect transition="out" filter="wipe(right)">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par>
                                <p:cTn id="13" presetID="12" presetClass="exit" presetSubtype="2" fill="hold" grpId="0" nodeType="withEffect">
                                  <p:stCondLst>
                                    <p:cond delay="0"/>
                                  </p:stCondLst>
                                  <p:childTnLst>
                                    <p:anim calcmode="lin" valueType="num">
                                      <p:cBhvr additive="base">
                                        <p:cTn id="14" dur="500"/>
                                        <p:tgtEl>
                                          <p:spTgt spid="6"/>
                                        </p:tgtEl>
                                        <p:attrNameLst>
                                          <p:attrName>ppt_x</p:attrName>
                                        </p:attrNameLst>
                                      </p:cBhvr>
                                      <p:tavLst>
                                        <p:tav tm="0">
                                          <p:val>
                                            <p:strVal val="#ppt_x"/>
                                          </p:val>
                                        </p:tav>
                                        <p:tav tm="100000">
                                          <p:val>
                                            <p:strVal val="#ppt_x+#ppt_w*1.125000"/>
                                          </p:val>
                                        </p:tav>
                                      </p:tavLst>
                                    </p:anim>
                                    <p:animEffect transition="out" filter="wipe(right)">
                                      <p:cBhvr>
                                        <p:cTn id="15" dur="500"/>
                                        <p:tgtEl>
                                          <p:spTgt spid="6"/>
                                        </p:tgtEl>
                                      </p:cBhvr>
                                    </p:animEffect>
                                    <p:set>
                                      <p:cBhvr>
                                        <p:cTn id="16" dur="1" fill="hold">
                                          <p:stCondLst>
                                            <p:cond delay="499"/>
                                          </p:stCondLst>
                                        </p:cTn>
                                        <p:tgtEl>
                                          <p:spTgt spid="6"/>
                                        </p:tgtEl>
                                        <p:attrNameLst>
                                          <p:attrName>style.visibility</p:attrName>
                                        </p:attrNameLst>
                                      </p:cBhvr>
                                      <p:to>
                                        <p:strVal val="hidden"/>
                                      </p:to>
                                    </p:set>
                                  </p:childTnLst>
                                </p:cTn>
                              </p:par>
                              <p:par>
                                <p:cTn id="17" presetID="12" presetClass="exit" presetSubtype="2" fill="hold" grpId="0" nodeType="withEffect">
                                  <p:stCondLst>
                                    <p:cond delay="0"/>
                                  </p:stCondLst>
                                  <p:childTnLst>
                                    <p:anim calcmode="lin" valueType="num">
                                      <p:cBhvr additive="base">
                                        <p:cTn id="18" dur="500"/>
                                        <p:tgtEl>
                                          <p:spTgt spid="7"/>
                                        </p:tgtEl>
                                        <p:attrNameLst>
                                          <p:attrName>ppt_x</p:attrName>
                                        </p:attrNameLst>
                                      </p:cBhvr>
                                      <p:tavLst>
                                        <p:tav tm="0">
                                          <p:val>
                                            <p:strVal val="#ppt_x"/>
                                          </p:val>
                                        </p:tav>
                                        <p:tav tm="100000">
                                          <p:val>
                                            <p:strVal val="#ppt_x+#ppt_w*1.125000"/>
                                          </p:val>
                                        </p:tav>
                                      </p:tavLst>
                                    </p:anim>
                                    <p:animEffect transition="out" filter="wipe(right)">
                                      <p:cBhvr>
                                        <p:cTn id="19" dur="500"/>
                                        <p:tgtEl>
                                          <p:spTgt spid="7"/>
                                        </p:tgtEl>
                                      </p:cBhvr>
                                    </p:animEffect>
                                    <p:set>
                                      <p:cBhvr>
                                        <p:cTn id="20" dur="1" fill="hold">
                                          <p:stCondLst>
                                            <p:cond delay="499"/>
                                          </p:stCondLst>
                                        </p:cTn>
                                        <p:tgtEl>
                                          <p:spTgt spid="7"/>
                                        </p:tgtEl>
                                        <p:attrNameLst>
                                          <p:attrName>style.visibility</p:attrName>
                                        </p:attrNameLst>
                                      </p:cBhvr>
                                      <p:to>
                                        <p:strVal val="hidden"/>
                                      </p:to>
                                    </p:set>
                                  </p:childTnLst>
                                </p:cTn>
                              </p:par>
                              <p:par>
                                <p:cTn id="21" presetID="12" presetClass="exit" presetSubtype="2" fill="hold" grpId="0" nodeType="withEffect">
                                  <p:stCondLst>
                                    <p:cond delay="0"/>
                                  </p:stCondLst>
                                  <p:childTnLst>
                                    <p:anim calcmode="lin" valueType="num">
                                      <p:cBhvr additive="base">
                                        <p:cTn id="22" dur="500"/>
                                        <p:tgtEl>
                                          <p:spTgt spid="8"/>
                                        </p:tgtEl>
                                        <p:attrNameLst>
                                          <p:attrName>ppt_x</p:attrName>
                                        </p:attrNameLst>
                                      </p:cBhvr>
                                      <p:tavLst>
                                        <p:tav tm="0">
                                          <p:val>
                                            <p:strVal val="#ppt_x"/>
                                          </p:val>
                                        </p:tav>
                                        <p:tav tm="100000">
                                          <p:val>
                                            <p:strVal val="#ppt_x+#ppt_w*1.125000"/>
                                          </p:val>
                                        </p:tav>
                                      </p:tavLst>
                                    </p:anim>
                                    <p:animEffect transition="out" filter="wipe(right)">
                                      <p:cBhvr>
                                        <p:cTn id="23" dur="500"/>
                                        <p:tgtEl>
                                          <p:spTgt spid="8"/>
                                        </p:tgtEl>
                                      </p:cBhvr>
                                    </p:animEffect>
                                    <p:set>
                                      <p:cBhvr>
                                        <p:cTn id="24" dur="1" fill="hold">
                                          <p:stCondLst>
                                            <p:cond delay="499"/>
                                          </p:stCondLst>
                                        </p:cTn>
                                        <p:tgtEl>
                                          <p:spTgt spid="8"/>
                                        </p:tgtEl>
                                        <p:attrNameLst>
                                          <p:attrName>style.visibility</p:attrName>
                                        </p:attrNameLst>
                                      </p:cBhvr>
                                      <p:to>
                                        <p:strVal val="hidden"/>
                                      </p:to>
                                    </p:set>
                                  </p:childTnLst>
                                </p:cTn>
                              </p:par>
                              <p:par>
                                <p:cTn id="25" presetID="12" presetClass="exit" presetSubtype="2" fill="hold" grpId="0" nodeType="withEffect">
                                  <p:stCondLst>
                                    <p:cond delay="0"/>
                                  </p:stCondLst>
                                  <p:childTnLst>
                                    <p:anim calcmode="lin" valueType="num">
                                      <p:cBhvr additive="base">
                                        <p:cTn id="26" dur="500"/>
                                        <p:tgtEl>
                                          <p:spTgt spid="9"/>
                                        </p:tgtEl>
                                        <p:attrNameLst>
                                          <p:attrName>ppt_x</p:attrName>
                                        </p:attrNameLst>
                                      </p:cBhvr>
                                      <p:tavLst>
                                        <p:tav tm="0">
                                          <p:val>
                                            <p:strVal val="#ppt_x"/>
                                          </p:val>
                                        </p:tav>
                                        <p:tav tm="100000">
                                          <p:val>
                                            <p:strVal val="#ppt_x+#ppt_w*1.125000"/>
                                          </p:val>
                                        </p:tav>
                                      </p:tavLst>
                                    </p:anim>
                                    <p:animEffect transition="out" filter="wipe(right)">
                                      <p:cBhvr>
                                        <p:cTn id="27" dur="500"/>
                                        <p:tgtEl>
                                          <p:spTgt spid="9"/>
                                        </p:tgtEl>
                                      </p:cBhvr>
                                    </p:animEffect>
                                    <p:set>
                                      <p:cBhvr>
                                        <p:cTn id="28" dur="1" fill="hold">
                                          <p:stCondLst>
                                            <p:cond delay="499"/>
                                          </p:stCondLst>
                                        </p:cTn>
                                        <p:tgtEl>
                                          <p:spTgt spid="9"/>
                                        </p:tgtEl>
                                        <p:attrNameLst>
                                          <p:attrName>style.visibility</p:attrName>
                                        </p:attrNameLst>
                                      </p:cBhvr>
                                      <p:to>
                                        <p:strVal val="hidden"/>
                                      </p:to>
                                    </p:set>
                                  </p:childTnLst>
                                </p:cTn>
                              </p:par>
                              <p:par>
                                <p:cTn id="29" presetID="12" presetClass="exit" presetSubtype="1" fill="hold" nodeType="withEffect">
                                  <p:stCondLst>
                                    <p:cond delay="0"/>
                                  </p:stCondLst>
                                  <p:childTnLst>
                                    <p:anim calcmode="lin" valueType="num">
                                      <p:cBhvr additive="base">
                                        <p:cTn id="30" dur="500"/>
                                        <p:tgtEl>
                                          <p:spTgt spid="37"/>
                                        </p:tgtEl>
                                        <p:attrNameLst>
                                          <p:attrName>ppt_y</p:attrName>
                                        </p:attrNameLst>
                                      </p:cBhvr>
                                      <p:tavLst>
                                        <p:tav tm="0">
                                          <p:val>
                                            <p:strVal val="#ppt_y"/>
                                          </p:val>
                                        </p:tav>
                                        <p:tav tm="100000">
                                          <p:val>
                                            <p:strVal val="#ppt_y-#ppt_h*1.125000"/>
                                          </p:val>
                                        </p:tav>
                                      </p:tavLst>
                                    </p:anim>
                                    <p:animEffect transition="out" filter="wipe(up)">
                                      <p:cBhvr>
                                        <p:cTn id="31" dur="500"/>
                                        <p:tgtEl>
                                          <p:spTgt spid="37"/>
                                        </p:tgtEl>
                                      </p:cBhvr>
                                    </p:animEffect>
                                    <p:set>
                                      <p:cBhvr>
                                        <p:cTn id="32" dur="1" fill="hold">
                                          <p:stCondLst>
                                            <p:cond delay="499"/>
                                          </p:stCondLst>
                                        </p:cTn>
                                        <p:tgtEl>
                                          <p:spTgt spid="37"/>
                                        </p:tgtEl>
                                        <p:attrNameLst>
                                          <p:attrName>style.visibility</p:attrName>
                                        </p:attrNameLst>
                                      </p:cBhvr>
                                      <p:to>
                                        <p:strVal val="hidden"/>
                                      </p:to>
                                    </p:set>
                                  </p:childTnLst>
                                </p:cTn>
                              </p:par>
                              <p:par>
                                <p:cTn id="33" presetID="12" presetClass="exit" presetSubtype="4" fill="hold" nodeType="withEffect">
                                  <p:stCondLst>
                                    <p:cond delay="0"/>
                                  </p:stCondLst>
                                  <p:childTnLst>
                                    <p:anim calcmode="lin" valueType="num">
                                      <p:cBhvr additive="base">
                                        <p:cTn id="34" dur="500"/>
                                        <p:tgtEl>
                                          <p:spTgt spid="17"/>
                                        </p:tgtEl>
                                        <p:attrNameLst>
                                          <p:attrName>ppt_y</p:attrName>
                                        </p:attrNameLst>
                                      </p:cBhvr>
                                      <p:tavLst>
                                        <p:tav tm="0">
                                          <p:val>
                                            <p:strVal val="#ppt_y"/>
                                          </p:val>
                                        </p:tav>
                                        <p:tav tm="100000">
                                          <p:val>
                                            <p:strVal val="#ppt_y+#ppt_h*1.125000"/>
                                          </p:val>
                                        </p:tav>
                                      </p:tavLst>
                                    </p:anim>
                                    <p:animEffect transition="out" filter="wipe(down)">
                                      <p:cBhvr>
                                        <p:cTn id="35" dur="500"/>
                                        <p:tgtEl>
                                          <p:spTgt spid="17"/>
                                        </p:tgtEl>
                                      </p:cBhvr>
                                    </p:animEffect>
                                    <p:set>
                                      <p:cBhvr>
                                        <p:cTn id="36"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4163"/>
        </a:solidFill>
        <a:effectLst/>
      </p:bgPr>
    </p:bg>
    <p:spTree>
      <p:nvGrpSpPr>
        <p:cNvPr id="1" name="Shape 2272"/>
        <p:cNvGrpSpPr/>
        <p:nvPr/>
      </p:nvGrpSpPr>
      <p:grpSpPr>
        <a:xfrm>
          <a:off x="0" y="0"/>
          <a:ext cx="0" cy="0"/>
          <a:chOff x="0" y="0"/>
          <a:chExt cx="0" cy="0"/>
        </a:xfrm>
      </p:grpSpPr>
      <p:grpSp>
        <p:nvGrpSpPr>
          <p:cNvPr id="2275" name="Google Shape;2275;p51"/>
          <p:cNvGrpSpPr/>
          <p:nvPr/>
        </p:nvGrpSpPr>
        <p:grpSpPr>
          <a:xfrm rot="684331">
            <a:off x="9896354" y="5404632"/>
            <a:ext cx="5829554" cy="6278262"/>
            <a:chOff x="-800109" y="3421521"/>
            <a:chExt cx="3068580" cy="3304772"/>
          </a:xfrm>
        </p:grpSpPr>
        <p:sp>
          <p:nvSpPr>
            <p:cNvPr id="2276" name="Google Shape;2276;p51"/>
            <p:cNvSpPr/>
            <p:nvPr/>
          </p:nvSpPr>
          <p:spPr>
            <a:xfrm>
              <a:off x="-648165" y="3541695"/>
              <a:ext cx="2916636" cy="3184599"/>
            </a:xfrm>
            <a:custGeom>
              <a:avLst/>
              <a:gdLst/>
              <a:ahLst/>
              <a:cxnLst/>
              <a:rect l="l" t="t" r="r" b="b"/>
              <a:pathLst>
                <a:path w="4223" h="4611" extrusionOk="0">
                  <a:moveTo>
                    <a:pt x="978" y="3788"/>
                  </a:moveTo>
                  <a:cubicBezTo>
                    <a:pt x="908" y="3990"/>
                    <a:pt x="835" y="4153"/>
                    <a:pt x="761" y="4272"/>
                  </a:cubicBezTo>
                  <a:cubicBezTo>
                    <a:pt x="683" y="4397"/>
                    <a:pt x="604" y="4474"/>
                    <a:pt x="526" y="4501"/>
                  </a:cubicBezTo>
                  <a:cubicBezTo>
                    <a:pt x="435" y="4533"/>
                    <a:pt x="341" y="4497"/>
                    <a:pt x="238" y="4391"/>
                  </a:cubicBezTo>
                  <a:cubicBezTo>
                    <a:pt x="223" y="4376"/>
                    <a:pt x="210" y="4361"/>
                    <a:pt x="198" y="4345"/>
                  </a:cubicBezTo>
                  <a:cubicBezTo>
                    <a:pt x="111" y="4237"/>
                    <a:pt x="81" y="4119"/>
                    <a:pt x="106" y="3987"/>
                  </a:cubicBezTo>
                  <a:cubicBezTo>
                    <a:pt x="167" y="3668"/>
                    <a:pt x="555" y="3272"/>
                    <a:pt x="1229" y="2838"/>
                  </a:cubicBezTo>
                  <a:cubicBezTo>
                    <a:pt x="1150" y="3215"/>
                    <a:pt x="1066" y="3534"/>
                    <a:pt x="978" y="3788"/>
                  </a:cubicBezTo>
                  <a:moveTo>
                    <a:pt x="4141" y="1156"/>
                  </a:moveTo>
                  <a:lnTo>
                    <a:pt x="4156" y="1143"/>
                  </a:lnTo>
                  <a:cubicBezTo>
                    <a:pt x="4168" y="1134"/>
                    <a:pt x="4172" y="1119"/>
                    <a:pt x="4167" y="1107"/>
                  </a:cubicBezTo>
                  <a:lnTo>
                    <a:pt x="4126" y="1022"/>
                  </a:lnTo>
                  <a:cubicBezTo>
                    <a:pt x="4118" y="1007"/>
                    <a:pt x="4096" y="1003"/>
                    <a:pt x="4081" y="1015"/>
                  </a:cubicBezTo>
                  <a:lnTo>
                    <a:pt x="3980" y="1096"/>
                  </a:lnTo>
                  <a:cubicBezTo>
                    <a:pt x="3964" y="1109"/>
                    <a:pt x="3963" y="1130"/>
                    <a:pt x="3976" y="1141"/>
                  </a:cubicBezTo>
                  <a:lnTo>
                    <a:pt x="4050" y="1200"/>
                  </a:lnTo>
                  <a:cubicBezTo>
                    <a:pt x="4060" y="1208"/>
                    <a:pt x="4076" y="1208"/>
                    <a:pt x="4087" y="1198"/>
                  </a:cubicBezTo>
                  <a:lnTo>
                    <a:pt x="4101" y="1187"/>
                  </a:lnTo>
                  <a:cubicBezTo>
                    <a:pt x="4161" y="1289"/>
                    <a:pt x="4184" y="1407"/>
                    <a:pt x="4167" y="1526"/>
                  </a:cubicBezTo>
                  <a:cubicBezTo>
                    <a:pt x="4147" y="1671"/>
                    <a:pt x="4070" y="1798"/>
                    <a:pt x="3951" y="1882"/>
                  </a:cubicBezTo>
                  <a:lnTo>
                    <a:pt x="3454" y="2236"/>
                  </a:lnTo>
                  <a:cubicBezTo>
                    <a:pt x="3439" y="2229"/>
                    <a:pt x="3421" y="2230"/>
                    <a:pt x="3406" y="2241"/>
                  </a:cubicBezTo>
                  <a:cubicBezTo>
                    <a:pt x="3101" y="2458"/>
                    <a:pt x="2679" y="2398"/>
                    <a:pt x="2446" y="2106"/>
                  </a:cubicBezTo>
                  <a:cubicBezTo>
                    <a:pt x="2213" y="1813"/>
                    <a:pt x="2249" y="1390"/>
                    <a:pt x="2529" y="1141"/>
                  </a:cubicBezTo>
                  <a:cubicBezTo>
                    <a:pt x="2542" y="1130"/>
                    <a:pt x="2548" y="1112"/>
                    <a:pt x="2545" y="1096"/>
                  </a:cubicBezTo>
                  <a:lnTo>
                    <a:pt x="3001" y="692"/>
                  </a:lnTo>
                  <a:cubicBezTo>
                    <a:pt x="3110" y="594"/>
                    <a:pt x="3251" y="548"/>
                    <a:pt x="3397" y="560"/>
                  </a:cubicBezTo>
                  <a:cubicBezTo>
                    <a:pt x="3517" y="571"/>
                    <a:pt x="3627" y="620"/>
                    <a:pt x="3713" y="701"/>
                  </a:cubicBezTo>
                  <a:lnTo>
                    <a:pt x="3699" y="712"/>
                  </a:lnTo>
                  <a:cubicBezTo>
                    <a:pt x="3687" y="721"/>
                    <a:pt x="3683" y="736"/>
                    <a:pt x="3689" y="748"/>
                  </a:cubicBezTo>
                  <a:lnTo>
                    <a:pt x="3730" y="832"/>
                  </a:lnTo>
                  <a:cubicBezTo>
                    <a:pt x="3738" y="848"/>
                    <a:pt x="3759" y="852"/>
                    <a:pt x="3774" y="839"/>
                  </a:cubicBezTo>
                  <a:lnTo>
                    <a:pt x="3876" y="759"/>
                  </a:lnTo>
                  <a:cubicBezTo>
                    <a:pt x="3891" y="746"/>
                    <a:pt x="3893" y="725"/>
                    <a:pt x="3879" y="714"/>
                  </a:cubicBezTo>
                  <a:lnTo>
                    <a:pt x="3806" y="655"/>
                  </a:lnTo>
                  <a:cubicBezTo>
                    <a:pt x="3796" y="647"/>
                    <a:pt x="3780" y="647"/>
                    <a:pt x="3768" y="657"/>
                  </a:cubicBezTo>
                  <a:lnTo>
                    <a:pt x="3752" y="669"/>
                  </a:lnTo>
                  <a:cubicBezTo>
                    <a:pt x="3658" y="578"/>
                    <a:pt x="3535" y="522"/>
                    <a:pt x="3401" y="510"/>
                  </a:cubicBezTo>
                  <a:cubicBezTo>
                    <a:pt x="3383" y="509"/>
                    <a:pt x="3366" y="508"/>
                    <a:pt x="3349" y="508"/>
                  </a:cubicBezTo>
                  <a:cubicBezTo>
                    <a:pt x="3208" y="509"/>
                    <a:pt x="3074" y="559"/>
                    <a:pt x="2967" y="654"/>
                  </a:cubicBezTo>
                  <a:lnTo>
                    <a:pt x="2511" y="1058"/>
                  </a:lnTo>
                  <a:cubicBezTo>
                    <a:pt x="2495" y="1053"/>
                    <a:pt x="2477" y="1057"/>
                    <a:pt x="2464" y="1069"/>
                  </a:cubicBezTo>
                  <a:cubicBezTo>
                    <a:pt x="2161" y="1337"/>
                    <a:pt x="2108" y="1787"/>
                    <a:pt x="2333" y="2117"/>
                  </a:cubicBezTo>
                  <a:cubicBezTo>
                    <a:pt x="2191" y="2184"/>
                    <a:pt x="1793" y="2378"/>
                    <a:pt x="1370" y="2635"/>
                  </a:cubicBezTo>
                  <a:cubicBezTo>
                    <a:pt x="1383" y="2569"/>
                    <a:pt x="1395" y="2501"/>
                    <a:pt x="1408" y="2431"/>
                  </a:cubicBezTo>
                  <a:cubicBezTo>
                    <a:pt x="1505" y="1891"/>
                    <a:pt x="1575" y="1357"/>
                    <a:pt x="1617" y="988"/>
                  </a:cubicBezTo>
                  <a:cubicBezTo>
                    <a:pt x="1727" y="989"/>
                    <a:pt x="1836" y="954"/>
                    <a:pt x="1929" y="881"/>
                  </a:cubicBezTo>
                  <a:cubicBezTo>
                    <a:pt x="2142" y="711"/>
                    <a:pt x="2178" y="400"/>
                    <a:pt x="2007" y="186"/>
                  </a:cubicBezTo>
                  <a:cubicBezTo>
                    <a:pt x="1837" y="-27"/>
                    <a:pt x="1526" y="-62"/>
                    <a:pt x="1312" y="108"/>
                  </a:cubicBezTo>
                  <a:cubicBezTo>
                    <a:pt x="1098" y="278"/>
                    <a:pt x="1063" y="588"/>
                    <a:pt x="1233" y="802"/>
                  </a:cubicBezTo>
                  <a:cubicBezTo>
                    <a:pt x="1308" y="896"/>
                    <a:pt x="1411" y="955"/>
                    <a:pt x="1520" y="978"/>
                  </a:cubicBezTo>
                  <a:cubicBezTo>
                    <a:pt x="1477" y="1346"/>
                    <a:pt x="1408" y="1877"/>
                    <a:pt x="1311" y="2414"/>
                  </a:cubicBezTo>
                  <a:cubicBezTo>
                    <a:pt x="1293" y="2515"/>
                    <a:pt x="1275" y="2612"/>
                    <a:pt x="1256" y="2705"/>
                  </a:cubicBezTo>
                  <a:cubicBezTo>
                    <a:pt x="929" y="2910"/>
                    <a:pt x="662" y="3109"/>
                    <a:pt x="460" y="3297"/>
                  </a:cubicBezTo>
                  <a:cubicBezTo>
                    <a:pt x="200" y="3539"/>
                    <a:pt x="49" y="3765"/>
                    <a:pt x="10" y="3969"/>
                  </a:cubicBezTo>
                  <a:cubicBezTo>
                    <a:pt x="-20" y="4129"/>
                    <a:pt x="17" y="4276"/>
                    <a:pt x="122" y="4407"/>
                  </a:cubicBezTo>
                  <a:cubicBezTo>
                    <a:pt x="136" y="4425"/>
                    <a:pt x="151" y="4442"/>
                    <a:pt x="167" y="4459"/>
                  </a:cubicBezTo>
                  <a:cubicBezTo>
                    <a:pt x="298" y="4594"/>
                    <a:pt x="430" y="4639"/>
                    <a:pt x="559" y="4593"/>
                  </a:cubicBezTo>
                  <a:cubicBezTo>
                    <a:pt x="746" y="4528"/>
                    <a:pt x="913" y="4274"/>
                    <a:pt x="1070" y="3820"/>
                  </a:cubicBezTo>
                  <a:cubicBezTo>
                    <a:pt x="1167" y="3541"/>
                    <a:pt x="1259" y="3187"/>
                    <a:pt x="1344" y="2765"/>
                  </a:cubicBezTo>
                  <a:cubicBezTo>
                    <a:pt x="1814" y="2474"/>
                    <a:pt x="2269" y="2255"/>
                    <a:pt x="2394" y="2196"/>
                  </a:cubicBezTo>
                  <a:cubicBezTo>
                    <a:pt x="2664" y="2503"/>
                    <a:pt x="3126" y="2560"/>
                    <a:pt x="3463" y="2320"/>
                  </a:cubicBezTo>
                  <a:cubicBezTo>
                    <a:pt x="3477" y="2310"/>
                    <a:pt x="3485" y="2293"/>
                    <a:pt x="3483" y="2277"/>
                  </a:cubicBezTo>
                  <a:lnTo>
                    <a:pt x="3980" y="1923"/>
                  </a:lnTo>
                  <a:cubicBezTo>
                    <a:pt x="4111" y="1830"/>
                    <a:pt x="4195" y="1692"/>
                    <a:pt x="4217" y="1533"/>
                  </a:cubicBezTo>
                  <a:cubicBezTo>
                    <a:pt x="4236" y="1400"/>
                    <a:pt x="4209" y="1269"/>
                    <a:pt x="4141" y="1156"/>
                  </a:cubicBezTo>
                  <a:close/>
                </a:path>
              </a:pathLst>
            </a:custGeom>
            <a:solidFill>
              <a:schemeClr val="accent4"/>
            </a:solidFill>
            <a:ln>
              <a:noFill/>
            </a:ln>
          </p:spPr>
          <p:txBody>
            <a:bodyPr spcFirstLastPara="1" wrap="square" lIns="144000" tIns="72000" rIns="144000" bIns="72000" anchor="ctr" anchorCtr="1">
              <a:noAutofit/>
            </a:bodyPr>
            <a:lstStyle/>
            <a:p>
              <a:endParaRPr sz="2880" dirty="0">
                <a:solidFill>
                  <a:srgbClr val="FFFFFF"/>
                </a:solidFill>
                <a:latin typeface="Arial"/>
                <a:ea typeface="Arial"/>
                <a:cs typeface="Arial"/>
                <a:sym typeface="Arial"/>
              </a:endParaRPr>
            </a:p>
          </p:txBody>
        </p:sp>
        <p:sp>
          <p:nvSpPr>
            <p:cNvPr id="2277" name="Google Shape;2277;p51"/>
            <p:cNvSpPr/>
            <p:nvPr/>
          </p:nvSpPr>
          <p:spPr>
            <a:xfrm>
              <a:off x="135038" y="3421521"/>
              <a:ext cx="683748" cy="682365"/>
            </a:xfrm>
            <a:custGeom>
              <a:avLst/>
              <a:gdLst/>
              <a:ahLst/>
              <a:cxnLst/>
              <a:rect l="l" t="t" r="r" b="b"/>
              <a:pathLst>
                <a:path w="990" h="988" extrusionOk="0">
                  <a:moveTo>
                    <a:pt x="778" y="899"/>
                  </a:moveTo>
                  <a:cubicBezTo>
                    <a:pt x="554" y="1055"/>
                    <a:pt x="245" y="1000"/>
                    <a:pt x="89" y="776"/>
                  </a:cubicBezTo>
                  <a:cubicBezTo>
                    <a:pt x="-67" y="552"/>
                    <a:pt x="-12" y="244"/>
                    <a:pt x="212" y="88"/>
                  </a:cubicBezTo>
                  <a:cubicBezTo>
                    <a:pt x="436" y="-67"/>
                    <a:pt x="745" y="-12"/>
                    <a:pt x="901" y="211"/>
                  </a:cubicBezTo>
                  <a:cubicBezTo>
                    <a:pt x="1057" y="435"/>
                    <a:pt x="1002" y="743"/>
                    <a:pt x="778" y="899"/>
                  </a:cubicBezTo>
                  <a:close/>
                </a:path>
              </a:pathLst>
            </a:custGeom>
            <a:solidFill>
              <a:schemeClr val="accent3"/>
            </a:solidFill>
            <a:ln>
              <a:noFill/>
            </a:ln>
          </p:spPr>
          <p:txBody>
            <a:bodyPr spcFirstLastPara="1" wrap="square" lIns="144000" tIns="72000" rIns="144000" bIns="72000" anchor="ctr" anchorCtr="1">
              <a:noAutofit/>
            </a:bodyPr>
            <a:lstStyle/>
            <a:p>
              <a:endParaRPr sz="2880" dirty="0">
                <a:solidFill>
                  <a:srgbClr val="000000"/>
                </a:solidFill>
                <a:latin typeface="Arial"/>
                <a:ea typeface="Arial"/>
                <a:cs typeface="Arial"/>
                <a:sym typeface="Arial"/>
              </a:endParaRPr>
            </a:p>
          </p:txBody>
        </p:sp>
        <p:sp>
          <p:nvSpPr>
            <p:cNvPr id="2278" name="Google Shape;2278;p51"/>
            <p:cNvSpPr/>
            <p:nvPr/>
          </p:nvSpPr>
          <p:spPr>
            <a:xfrm>
              <a:off x="155067" y="3441550"/>
              <a:ext cx="643690" cy="642307"/>
            </a:xfrm>
            <a:custGeom>
              <a:avLst/>
              <a:gdLst/>
              <a:ahLst/>
              <a:cxnLst/>
              <a:rect l="l" t="t" r="r" b="b"/>
              <a:pathLst>
                <a:path w="932" h="930" extrusionOk="0">
                  <a:moveTo>
                    <a:pt x="732" y="846"/>
                  </a:moveTo>
                  <a:cubicBezTo>
                    <a:pt x="521" y="993"/>
                    <a:pt x="231" y="941"/>
                    <a:pt x="84" y="730"/>
                  </a:cubicBezTo>
                  <a:cubicBezTo>
                    <a:pt x="-63" y="520"/>
                    <a:pt x="-11" y="230"/>
                    <a:pt x="200" y="83"/>
                  </a:cubicBezTo>
                  <a:cubicBezTo>
                    <a:pt x="411" y="-64"/>
                    <a:pt x="701" y="-12"/>
                    <a:pt x="848" y="199"/>
                  </a:cubicBezTo>
                  <a:cubicBezTo>
                    <a:pt x="995" y="410"/>
                    <a:pt x="943" y="699"/>
                    <a:pt x="732" y="846"/>
                  </a:cubicBezTo>
                  <a:close/>
                </a:path>
              </a:pathLst>
            </a:custGeom>
            <a:solidFill>
              <a:schemeClr val="accent2"/>
            </a:solidFill>
            <a:ln>
              <a:noFill/>
            </a:ln>
          </p:spPr>
          <p:txBody>
            <a:bodyPr spcFirstLastPara="1" wrap="square" lIns="144000" tIns="72000" rIns="144000" bIns="72000" anchor="ctr" anchorCtr="1">
              <a:noAutofit/>
            </a:bodyPr>
            <a:lstStyle/>
            <a:p>
              <a:endParaRPr sz="2880" dirty="0">
                <a:solidFill>
                  <a:srgbClr val="000000"/>
                </a:solidFill>
                <a:latin typeface="Arial"/>
                <a:ea typeface="Arial"/>
                <a:cs typeface="Arial"/>
                <a:sym typeface="Arial"/>
              </a:endParaRPr>
            </a:p>
          </p:txBody>
        </p:sp>
        <p:sp>
          <p:nvSpPr>
            <p:cNvPr id="2279" name="Google Shape;2279;p51"/>
            <p:cNvSpPr/>
            <p:nvPr/>
          </p:nvSpPr>
          <p:spPr>
            <a:xfrm>
              <a:off x="189600" y="3475392"/>
              <a:ext cx="574625" cy="573932"/>
            </a:xfrm>
            <a:custGeom>
              <a:avLst/>
              <a:gdLst/>
              <a:ahLst/>
              <a:cxnLst/>
              <a:rect l="l" t="t" r="r" b="b"/>
              <a:pathLst>
                <a:path w="832" h="831" extrusionOk="0">
                  <a:moveTo>
                    <a:pt x="654" y="757"/>
                  </a:moveTo>
                  <a:cubicBezTo>
                    <a:pt x="465" y="888"/>
                    <a:pt x="206" y="841"/>
                    <a:pt x="74" y="653"/>
                  </a:cubicBezTo>
                  <a:cubicBezTo>
                    <a:pt x="-57" y="465"/>
                    <a:pt x="-11" y="206"/>
                    <a:pt x="178" y="75"/>
                  </a:cubicBezTo>
                  <a:cubicBezTo>
                    <a:pt x="367" y="-57"/>
                    <a:pt x="626" y="-10"/>
                    <a:pt x="758" y="178"/>
                  </a:cubicBezTo>
                  <a:cubicBezTo>
                    <a:pt x="889" y="366"/>
                    <a:pt x="842" y="625"/>
                    <a:pt x="654" y="757"/>
                  </a:cubicBezTo>
                  <a:close/>
                </a:path>
              </a:pathLst>
            </a:custGeom>
            <a:solidFill>
              <a:schemeClr val="accent1"/>
            </a:solidFill>
            <a:ln>
              <a:noFill/>
            </a:ln>
          </p:spPr>
          <p:txBody>
            <a:bodyPr spcFirstLastPara="1" wrap="square" lIns="144000" tIns="72000" rIns="144000" bIns="72000" anchor="ctr" anchorCtr="1">
              <a:noAutofit/>
            </a:bodyPr>
            <a:lstStyle/>
            <a:p>
              <a:endParaRPr sz="2880" dirty="0">
                <a:solidFill>
                  <a:srgbClr val="000000"/>
                </a:solidFill>
                <a:latin typeface="Arial"/>
                <a:ea typeface="Arial"/>
                <a:cs typeface="Arial"/>
                <a:sym typeface="Arial"/>
              </a:endParaRPr>
            </a:p>
          </p:txBody>
        </p:sp>
        <p:sp>
          <p:nvSpPr>
            <p:cNvPr id="2280" name="Google Shape;2280;p51"/>
            <p:cNvSpPr/>
            <p:nvPr/>
          </p:nvSpPr>
          <p:spPr>
            <a:xfrm>
              <a:off x="190981" y="3527191"/>
              <a:ext cx="285931" cy="235513"/>
            </a:xfrm>
            <a:custGeom>
              <a:avLst/>
              <a:gdLst/>
              <a:ahLst/>
              <a:cxnLst/>
              <a:rect l="l" t="t" r="r" b="b"/>
              <a:pathLst>
                <a:path w="414" h="341" extrusionOk="0">
                  <a:moveTo>
                    <a:pt x="414" y="341"/>
                  </a:moveTo>
                  <a:lnTo>
                    <a:pt x="0" y="299"/>
                  </a:lnTo>
                  <a:cubicBezTo>
                    <a:pt x="12" y="182"/>
                    <a:pt x="73" y="72"/>
                    <a:pt x="176" y="0"/>
                  </a:cubicBezTo>
                  <a:lnTo>
                    <a:pt x="414" y="341"/>
                  </a:lnTo>
                  <a:close/>
                </a:path>
              </a:pathLst>
            </a:custGeom>
            <a:solidFill>
              <a:schemeClr val="accent3"/>
            </a:solidFill>
            <a:ln>
              <a:noFill/>
            </a:ln>
          </p:spPr>
          <p:txBody>
            <a:bodyPr spcFirstLastPara="1" wrap="square" lIns="144000" tIns="72000" rIns="144000" bIns="72000" anchor="ctr" anchorCtr="1">
              <a:noAutofit/>
            </a:bodyPr>
            <a:lstStyle/>
            <a:p>
              <a:endParaRPr sz="2880" dirty="0">
                <a:solidFill>
                  <a:srgbClr val="000000"/>
                </a:solidFill>
                <a:latin typeface="Arial"/>
                <a:ea typeface="Arial"/>
                <a:cs typeface="Arial"/>
                <a:sym typeface="Arial"/>
              </a:endParaRPr>
            </a:p>
          </p:txBody>
        </p:sp>
        <p:sp>
          <p:nvSpPr>
            <p:cNvPr id="2281" name="Google Shape;2281;p51"/>
            <p:cNvSpPr/>
            <p:nvPr/>
          </p:nvSpPr>
          <p:spPr>
            <a:xfrm>
              <a:off x="476912" y="3762704"/>
              <a:ext cx="285931" cy="235513"/>
            </a:xfrm>
            <a:custGeom>
              <a:avLst/>
              <a:gdLst/>
              <a:ahLst/>
              <a:cxnLst/>
              <a:rect l="l" t="t" r="r" b="b"/>
              <a:pathLst>
                <a:path w="414" h="341" extrusionOk="0">
                  <a:moveTo>
                    <a:pt x="238" y="341"/>
                  </a:moveTo>
                  <a:lnTo>
                    <a:pt x="0" y="0"/>
                  </a:lnTo>
                  <a:lnTo>
                    <a:pt x="414" y="42"/>
                  </a:lnTo>
                  <a:cubicBezTo>
                    <a:pt x="402" y="158"/>
                    <a:pt x="341" y="268"/>
                    <a:pt x="238" y="341"/>
                  </a:cubicBezTo>
                  <a:close/>
                </a:path>
              </a:pathLst>
            </a:custGeom>
            <a:solidFill>
              <a:schemeClr val="accent3"/>
            </a:solidFill>
            <a:ln>
              <a:noFill/>
            </a:ln>
          </p:spPr>
          <p:txBody>
            <a:bodyPr spcFirstLastPara="1" wrap="square" lIns="144000" tIns="72000" rIns="144000" bIns="72000" anchor="ctr" anchorCtr="1">
              <a:noAutofit/>
            </a:bodyPr>
            <a:lstStyle/>
            <a:p>
              <a:endParaRPr sz="2880" dirty="0">
                <a:solidFill>
                  <a:srgbClr val="000000"/>
                </a:solidFill>
                <a:latin typeface="Arial"/>
                <a:ea typeface="Arial"/>
                <a:cs typeface="Arial"/>
                <a:sym typeface="Arial"/>
              </a:endParaRPr>
            </a:p>
          </p:txBody>
        </p:sp>
        <p:sp>
          <p:nvSpPr>
            <p:cNvPr id="2282" name="Google Shape;2282;p51"/>
            <p:cNvSpPr/>
            <p:nvPr/>
          </p:nvSpPr>
          <p:spPr>
            <a:xfrm>
              <a:off x="836053" y="3847654"/>
              <a:ext cx="1393051" cy="1321218"/>
            </a:xfrm>
            <a:custGeom>
              <a:avLst/>
              <a:gdLst/>
              <a:ahLst/>
              <a:cxnLst/>
              <a:rect l="l" t="t" r="r" b="b"/>
              <a:pathLst>
                <a:path w="2017" h="1913" extrusionOk="0">
                  <a:moveTo>
                    <a:pt x="1204" y="1"/>
                  </a:moveTo>
                  <a:cubicBezTo>
                    <a:pt x="1221" y="3"/>
                    <a:pt x="1239" y="5"/>
                    <a:pt x="1256" y="7"/>
                  </a:cubicBezTo>
                  <a:cubicBezTo>
                    <a:pt x="1415" y="31"/>
                    <a:pt x="1552" y="117"/>
                    <a:pt x="1644" y="248"/>
                  </a:cubicBezTo>
                  <a:cubicBezTo>
                    <a:pt x="1652" y="259"/>
                    <a:pt x="1649" y="275"/>
                    <a:pt x="1638" y="283"/>
                  </a:cubicBezTo>
                  <a:cubicBezTo>
                    <a:pt x="1626" y="291"/>
                    <a:pt x="1611" y="288"/>
                    <a:pt x="1603" y="277"/>
                  </a:cubicBezTo>
                  <a:cubicBezTo>
                    <a:pt x="1519" y="157"/>
                    <a:pt x="1393" y="79"/>
                    <a:pt x="1248" y="57"/>
                  </a:cubicBezTo>
                  <a:cubicBezTo>
                    <a:pt x="1104" y="35"/>
                    <a:pt x="960" y="72"/>
                    <a:pt x="845" y="162"/>
                  </a:cubicBezTo>
                  <a:lnTo>
                    <a:pt x="331" y="562"/>
                  </a:lnTo>
                  <a:cubicBezTo>
                    <a:pt x="25" y="800"/>
                    <a:pt x="-41" y="1234"/>
                    <a:pt x="181" y="1551"/>
                  </a:cubicBezTo>
                  <a:cubicBezTo>
                    <a:pt x="402" y="1869"/>
                    <a:pt x="833" y="1958"/>
                    <a:pt x="1162" y="1754"/>
                  </a:cubicBezTo>
                  <a:lnTo>
                    <a:pt x="1716" y="1412"/>
                  </a:lnTo>
                  <a:cubicBezTo>
                    <a:pt x="1841" y="1335"/>
                    <a:pt x="1926" y="1213"/>
                    <a:pt x="1955" y="1070"/>
                  </a:cubicBezTo>
                  <a:cubicBezTo>
                    <a:pt x="1985" y="927"/>
                    <a:pt x="1955" y="782"/>
                    <a:pt x="1872" y="662"/>
                  </a:cubicBezTo>
                  <a:cubicBezTo>
                    <a:pt x="1864" y="651"/>
                    <a:pt x="1866" y="635"/>
                    <a:pt x="1878" y="627"/>
                  </a:cubicBezTo>
                  <a:cubicBezTo>
                    <a:pt x="1889" y="619"/>
                    <a:pt x="1905" y="622"/>
                    <a:pt x="1913" y="634"/>
                  </a:cubicBezTo>
                  <a:cubicBezTo>
                    <a:pt x="2005" y="765"/>
                    <a:pt x="2037" y="924"/>
                    <a:pt x="2005" y="1080"/>
                  </a:cubicBezTo>
                  <a:cubicBezTo>
                    <a:pt x="1972" y="1237"/>
                    <a:pt x="1879" y="1370"/>
                    <a:pt x="1743" y="1454"/>
                  </a:cubicBezTo>
                  <a:lnTo>
                    <a:pt x="1188" y="1797"/>
                  </a:lnTo>
                  <a:cubicBezTo>
                    <a:pt x="837" y="2015"/>
                    <a:pt x="376" y="1919"/>
                    <a:pt x="139" y="1580"/>
                  </a:cubicBezTo>
                  <a:cubicBezTo>
                    <a:pt x="-97" y="1241"/>
                    <a:pt x="-27" y="777"/>
                    <a:pt x="300" y="523"/>
                  </a:cubicBezTo>
                  <a:lnTo>
                    <a:pt x="814" y="123"/>
                  </a:lnTo>
                  <a:cubicBezTo>
                    <a:pt x="926" y="35"/>
                    <a:pt x="1063" y="-7"/>
                    <a:pt x="1204" y="1"/>
                  </a:cubicBezTo>
                  <a:close/>
                </a:path>
              </a:pathLst>
            </a:custGeom>
            <a:solidFill>
              <a:schemeClr val="accent3"/>
            </a:solidFill>
            <a:ln>
              <a:noFill/>
            </a:ln>
          </p:spPr>
          <p:txBody>
            <a:bodyPr spcFirstLastPara="1" wrap="square" lIns="144000" tIns="72000" rIns="144000" bIns="72000" anchor="ctr" anchorCtr="1">
              <a:noAutofit/>
            </a:bodyPr>
            <a:lstStyle/>
            <a:p>
              <a:endParaRPr sz="2880" dirty="0">
                <a:solidFill>
                  <a:srgbClr val="000000"/>
                </a:solidFill>
                <a:latin typeface="Arial"/>
                <a:ea typeface="Arial"/>
                <a:cs typeface="Arial"/>
                <a:sym typeface="Arial"/>
              </a:endParaRPr>
            </a:p>
          </p:txBody>
        </p:sp>
        <p:sp>
          <p:nvSpPr>
            <p:cNvPr id="2283" name="Google Shape;2283;p51"/>
            <p:cNvSpPr/>
            <p:nvPr/>
          </p:nvSpPr>
          <p:spPr>
            <a:xfrm>
              <a:off x="845722" y="3858014"/>
              <a:ext cx="1373713" cy="1301189"/>
            </a:xfrm>
            <a:custGeom>
              <a:avLst/>
              <a:gdLst/>
              <a:ahLst/>
              <a:cxnLst/>
              <a:rect l="l" t="t" r="r" b="b"/>
              <a:pathLst>
                <a:path w="1989" h="1884" extrusionOk="0">
                  <a:moveTo>
                    <a:pt x="1189" y="1"/>
                  </a:moveTo>
                  <a:cubicBezTo>
                    <a:pt x="1206" y="2"/>
                    <a:pt x="1223" y="3"/>
                    <a:pt x="1240" y="6"/>
                  </a:cubicBezTo>
                  <a:cubicBezTo>
                    <a:pt x="1394" y="29"/>
                    <a:pt x="1529" y="113"/>
                    <a:pt x="1618" y="241"/>
                  </a:cubicBezTo>
                  <a:cubicBezTo>
                    <a:pt x="1622" y="246"/>
                    <a:pt x="1621" y="253"/>
                    <a:pt x="1616" y="256"/>
                  </a:cubicBezTo>
                  <a:cubicBezTo>
                    <a:pt x="1611" y="260"/>
                    <a:pt x="1604" y="259"/>
                    <a:pt x="1600" y="254"/>
                  </a:cubicBezTo>
                  <a:cubicBezTo>
                    <a:pt x="1514" y="130"/>
                    <a:pt x="1385" y="50"/>
                    <a:pt x="1236" y="28"/>
                  </a:cubicBezTo>
                  <a:cubicBezTo>
                    <a:pt x="1088" y="5"/>
                    <a:pt x="941" y="44"/>
                    <a:pt x="822" y="136"/>
                  </a:cubicBezTo>
                  <a:lnTo>
                    <a:pt x="308" y="536"/>
                  </a:lnTo>
                  <a:cubicBezTo>
                    <a:pt x="-3" y="778"/>
                    <a:pt x="-71" y="1221"/>
                    <a:pt x="155" y="1545"/>
                  </a:cubicBezTo>
                  <a:cubicBezTo>
                    <a:pt x="380" y="1868"/>
                    <a:pt x="820" y="1959"/>
                    <a:pt x="1155" y="1751"/>
                  </a:cubicBezTo>
                  <a:lnTo>
                    <a:pt x="1710" y="1409"/>
                  </a:lnTo>
                  <a:cubicBezTo>
                    <a:pt x="1838" y="1330"/>
                    <a:pt x="1925" y="1205"/>
                    <a:pt x="1955" y="1058"/>
                  </a:cubicBezTo>
                  <a:cubicBezTo>
                    <a:pt x="1986" y="911"/>
                    <a:pt x="1955" y="762"/>
                    <a:pt x="1869" y="639"/>
                  </a:cubicBezTo>
                  <a:cubicBezTo>
                    <a:pt x="1866" y="634"/>
                    <a:pt x="1867" y="627"/>
                    <a:pt x="1872" y="624"/>
                  </a:cubicBezTo>
                  <a:cubicBezTo>
                    <a:pt x="1877" y="620"/>
                    <a:pt x="1884" y="622"/>
                    <a:pt x="1887" y="627"/>
                  </a:cubicBezTo>
                  <a:cubicBezTo>
                    <a:pt x="1977" y="755"/>
                    <a:pt x="2009" y="910"/>
                    <a:pt x="1977" y="1063"/>
                  </a:cubicBezTo>
                  <a:cubicBezTo>
                    <a:pt x="1945" y="1216"/>
                    <a:pt x="1854" y="1345"/>
                    <a:pt x="1721" y="1427"/>
                  </a:cubicBezTo>
                  <a:lnTo>
                    <a:pt x="1167" y="1770"/>
                  </a:lnTo>
                  <a:cubicBezTo>
                    <a:pt x="822" y="1984"/>
                    <a:pt x="369" y="1890"/>
                    <a:pt x="137" y="1557"/>
                  </a:cubicBezTo>
                  <a:cubicBezTo>
                    <a:pt x="-95" y="1224"/>
                    <a:pt x="-26" y="768"/>
                    <a:pt x="294" y="519"/>
                  </a:cubicBezTo>
                  <a:lnTo>
                    <a:pt x="809" y="119"/>
                  </a:lnTo>
                  <a:cubicBezTo>
                    <a:pt x="918" y="33"/>
                    <a:pt x="1052" y="-8"/>
                    <a:pt x="1189" y="1"/>
                  </a:cubicBezTo>
                  <a:close/>
                </a:path>
              </a:pathLst>
            </a:custGeom>
            <a:solidFill>
              <a:schemeClr val="lt1"/>
            </a:solidFill>
            <a:ln>
              <a:noFill/>
            </a:ln>
          </p:spPr>
          <p:txBody>
            <a:bodyPr spcFirstLastPara="1" wrap="square" lIns="144000" tIns="72000" rIns="144000" bIns="72000" anchor="ctr" anchorCtr="1">
              <a:noAutofit/>
            </a:bodyPr>
            <a:lstStyle/>
            <a:p>
              <a:endParaRPr sz="2880" dirty="0">
                <a:solidFill>
                  <a:srgbClr val="000000"/>
                </a:solidFill>
                <a:latin typeface="Arial"/>
                <a:ea typeface="Arial"/>
                <a:cs typeface="Arial"/>
                <a:sym typeface="Arial"/>
              </a:endParaRPr>
            </a:p>
          </p:txBody>
        </p:sp>
        <p:sp>
          <p:nvSpPr>
            <p:cNvPr id="2284" name="Google Shape;2284;p51"/>
            <p:cNvSpPr/>
            <p:nvPr/>
          </p:nvSpPr>
          <p:spPr>
            <a:xfrm>
              <a:off x="342234" y="3663250"/>
              <a:ext cx="290075" cy="289383"/>
            </a:xfrm>
            <a:custGeom>
              <a:avLst/>
              <a:gdLst/>
              <a:ahLst/>
              <a:cxnLst/>
              <a:rect l="l" t="t" r="r" b="b"/>
              <a:pathLst>
                <a:path w="420" h="419" extrusionOk="0">
                  <a:moveTo>
                    <a:pt x="330" y="382"/>
                  </a:moveTo>
                  <a:cubicBezTo>
                    <a:pt x="235" y="448"/>
                    <a:pt x="104" y="425"/>
                    <a:pt x="38" y="330"/>
                  </a:cubicBezTo>
                  <a:cubicBezTo>
                    <a:pt x="-29" y="234"/>
                    <a:pt x="-5" y="104"/>
                    <a:pt x="90" y="38"/>
                  </a:cubicBezTo>
                  <a:cubicBezTo>
                    <a:pt x="185" y="-29"/>
                    <a:pt x="316" y="-5"/>
                    <a:pt x="382" y="90"/>
                  </a:cubicBezTo>
                  <a:cubicBezTo>
                    <a:pt x="449" y="185"/>
                    <a:pt x="425" y="316"/>
                    <a:pt x="330" y="382"/>
                  </a:cubicBezTo>
                  <a:close/>
                </a:path>
              </a:pathLst>
            </a:custGeom>
            <a:solidFill>
              <a:schemeClr val="accent4"/>
            </a:solidFill>
            <a:ln>
              <a:noFill/>
            </a:ln>
          </p:spPr>
          <p:txBody>
            <a:bodyPr spcFirstLastPara="1" wrap="square" lIns="144000" tIns="72000" rIns="144000" bIns="72000" anchor="ctr" anchorCtr="1">
              <a:noAutofit/>
            </a:bodyPr>
            <a:lstStyle/>
            <a:p>
              <a:endParaRPr sz="2880" dirty="0">
                <a:solidFill>
                  <a:srgbClr val="FFFFFF"/>
                </a:solidFill>
                <a:latin typeface="Arial"/>
                <a:ea typeface="Arial"/>
                <a:cs typeface="Arial"/>
                <a:sym typeface="Arial"/>
              </a:endParaRPr>
            </a:p>
          </p:txBody>
        </p:sp>
        <p:sp>
          <p:nvSpPr>
            <p:cNvPr id="2285" name="Google Shape;2285;p51"/>
            <p:cNvSpPr/>
            <p:nvPr/>
          </p:nvSpPr>
          <p:spPr>
            <a:xfrm>
              <a:off x="-800109" y="3728862"/>
              <a:ext cx="2481523" cy="2819934"/>
            </a:xfrm>
            <a:custGeom>
              <a:avLst/>
              <a:gdLst/>
              <a:ahLst/>
              <a:cxnLst/>
              <a:rect l="l" t="t" r="r" b="b"/>
              <a:pathLst>
                <a:path w="3593" h="4083" extrusionOk="0">
                  <a:moveTo>
                    <a:pt x="995" y="3294"/>
                  </a:moveTo>
                  <a:cubicBezTo>
                    <a:pt x="912" y="3492"/>
                    <a:pt x="829" y="3650"/>
                    <a:pt x="747" y="3764"/>
                  </a:cubicBezTo>
                  <a:cubicBezTo>
                    <a:pt x="662" y="3883"/>
                    <a:pt x="578" y="3955"/>
                    <a:pt x="499" y="3977"/>
                  </a:cubicBezTo>
                  <a:cubicBezTo>
                    <a:pt x="406" y="4003"/>
                    <a:pt x="314" y="3961"/>
                    <a:pt x="218" y="3848"/>
                  </a:cubicBezTo>
                  <a:cubicBezTo>
                    <a:pt x="205" y="3832"/>
                    <a:pt x="192" y="3817"/>
                    <a:pt x="181" y="3801"/>
                  </a:cubicBezTo>
                  <a:cubicBezTo>
                    <a:pt x="102" y="3687"/>
                    <a:pt x="79" y="3567"/>
                    <a:pt x="113" y="3437"/>
                  </a:cubicBezTo>
                  <a:cubicBezTo>
                    <a:pt x="194" y="3123"/>
                    <a:pt x="606" y="2752"/>
                    <a:pt x="1308" y="2362"/>
                  </a:cubicBezTo>
                  <a:cubicBezTo>
                    <a:pt x="1204" y="2734"/>
                    <a:pt x="1100" y="3046"/>
                    <a:pt x="995" y="3294"/>
                  </a:cubicBezTo>
                  <a:moveTo>
                    <a:pt x="3570" y="1989"/>
                  </a:moveTo>
                  <a:cubicBezTo>
                    <a:pt x="3593" y="1975"/>
                    <a:pt x="3600" y="1945"/>
                    <a:pt x="3586" y="1922"/>
                  </a:cubicBezTo>
                  <a:cubicBezTo>
                    <a:pt x="3572" y="1899"/>
                    <a:pt x="3541" y="1892"/>
                    <a:pt x="3519" y="1906"/>
                  </a:cubicBezTo>
                  <a:cubicBezTo>
                    <a:pt x="3200" y="2103"/>
                    <a:pt x="2783" y="2017"/>
                    <a:pt x="2569" y="1710"/>
                  </a:cubicBezTo>
                  <a:cubicBezTo>
                    <a:pt x="2355" y="1403"/>
                    <a:pt x="2419" y="983"/>
                    <a:pt x="2714" y="753"/>
                  </a:cubicBezTo>
                  <a:cubicBezTo>
                    <a:pt x="2736" y="736"/>
                    <a:pt x="2739" y="705"/>
                    <a:pt x="2723" y="684"/>
                  </a:cubicBezTo>
                  <a:cubicBezTo>
                    <a:pt x="2706" y="663"/>
                    <a:pt x="2675" y="659"/>
                    <a:pt x="2654" y="676"/>
                  </a:cubicBezTo>
                  <a:cubicBezTo>
                    <a:pt x="2334" y="925"/>
                    <a:pt x="2253" y="1370"/>
                    <a:pt x="2456" y="1714"/>
                  </a:cubicBezTo>
                  <a:cubicBezTo>
                    <a:pt x="2310" y="1772"/>
                    <a:pt x="1900" y="1940"/>
                    <a:pt x="1461" y="2169"/>
                  </a:cubicBezTo>
                  <a:cubicBezTo>
                    <a:pt x="1478" y="2103"/>
                    <a:pt x="1495" y="2037"/>
                    <a:pt x="1512" y="1968"/>
                  </a:cubicBezTo>
                  <a:cubicBezTo>
                    <a:pt x="1749" y="1010"/>
                    <a:pt x="1896" y="65"/>
                    <a:pt x="1897" y="56"/>
                  </a:cubicBezTo>
                  <a:cubicBezTo>
                    <a:pt x="1901" y="29"/>
                    <a:pt x="1883" y="4"/>
                    <a:pt x="1856" y="0"/>
                  </a:cubicBezTo>
                  <a:cubicBezTo>
                    <a:pt x="1830" y="-4"/>
                    <a:pt x="1805" y="15"/>
                    <a:pt x="1801" y="41"/>
                  </a:cubicBezTo>
                  <a:cubicBezTo>
                    <a:pt x="1799" y="50"/>
                    <a:pt x="1653" y="991"/>
                    <a:pt x="1417" y="1945"/>
                  </a:cubicBezTo>
                  <a:cubicBezTo>
                    <a:pt x="1393" y="2044"/>
                    <a:pt x="1368" y="2139"/>
                    <a:pt x="1343" y="2231"/>
                  </a:cubicBezTo>
                  <a:cubicBezTo>
                    <a:pt x="1004" y="2415"/>
                    <a:pt x="724" y="2596"/>
                    <a:pt x="510" y="2771"/>
                  </a:cubicBezTo>
                  <a:cubicBezTo>
                    <a:pt x="236" y="2996"/>
                    <a:pt x="70" y="3212"/>
                    <a:pt x="18" y="3413"/>
                  </a:cubicBezTo>
                  <a:cubicBezTo>
                    <a:pt x="-22" y="3570"/>
                    <a:pt x="6" y="3720"/>
                    <a:pt x="101" y="3857"/>
                  </a:cubicBezTo>
                  <a:cubicBezTo>
                    <a:pt x="114" y="3875"/>
                    <a:pt x="128" y="3893"/>
                    <a:pt x="143" y="3911"/>
                  </a:cubicBezTo>
                  <a:cubicBezTo>
                    <a:pt x="265" y="4055"/>
                    <a:pt x="394" y="4108"/>
                    <a:pt x="526" y="4071"/>
                  </a:cubicBezTo>
                  <a:cubicBezTo>
                    <a:pt x="716" y="4017"/>
                    <a:pt x="899" y="3775"/>
                    <a:pt x="1086" y="3332"/>
                  </a:cubicBezTo>
                  <a:cubicBezTo>
                    <a:pt x="1200" y="3060"/>
                    <a:pt x="1314" y="2713"/>
                    <a:pt x="1427" y="2297"/>
                  </a:cubicBezTo>
                  <a:cubicBezTo>
                    <a:pt x="1914" y="2037"/>
                    <a:pt x="2383" y="1847"/>
                    <a:pt x="2512" y="1797"/>
                  </a:cubicBezTo>
                  <a:cubicBezTo>
                    <a:pt x="2761" y="2121"/>
                    <a:pt x="3218" y="2206"/>
                    <a:pt x="3570" y="1989"/>
                  </a:cubicBezTo>
                  <a:close/>
                </a:path>
              </a:pathLst>
            </a:custGeom>
            <a:solidFill>
              <a:schemeClr val="accent3"/>
            </a:solidFill>
            <a:ln>
              <a:noFill/>
            </a:ln>
          </p:spPr>
          <p:txBody>
            <a:bodyPr spcFirstLastPara="1" wrap="square" lIns="144000" tIns="72000" rIns="144000" bIns="72000" anchor="ctr" anchorCtr="1">
              <a:noAutofit/>
            </a:bodyPr>
            <a:lstStyle/>
            <a:p>
              <a:endParaRPr sz="2880" dirty="0">
                <a:solidFill>
                  <a:srgbClr val="000000"/>
                </a:solidFill>
                <a:latin typeface="Arial"/>
                <a:ea typeface="Arial"/>
                <a:cs typeface="Arial"/>
                <a:sym typeface="Arial"/>
              </a:endParaRPr>
            </a:p>
          </p:txBody>
        </p:sp>
        <p:sp>
          <p:nvSpPr>
            <p:cNvPr id="2286" name="Google Shape;2286;p51"/>
            <p:cNvSpPr/>
            <p:nvPr/>
          </p:nvSpPr>
          <p:spPr>
            <a:xfrm>
              <a:off x="-786296" y="3741984"/>
              <a:ext cx="2454588" cy="2792999"/>
            </a:xfrm>
            <a:custGeom>
              <a:avLst/>
              <a:gdLst/>
              <a:ahLst/>
              <a:cxnLst/>
              <a:rect l="l" t="t" r="r" b="b"/>
              <a:pathLst>
                <a:path w="3554" h="4044" extrusionOk="0">
                  <a:moveTo>
                    <a:pt x="1278" y="2326"/>
                  </a:moveTo>
                  <a:cubicBezTo>
                    <a:pt x="928" y="2521"/>
                    <a:pt x="647" y="2712"/>
                    <a:pt x="445" y="2894"/>
                  </a:cubicBezTo>
                  <a:cubicBezTo>
                    <a:pt x="240" y="3079"/>
                    <a:pt x="115" y="3253"/>
                    <a:pt x="74" y="3413"/>
                  </a:cubicBezTo>
                  <a:cubicBezTo>
                    <a:pt x="39" y="3549"/>
                    <a:pt x="62" y="3674"/>
                    <a:pt x="145" y="3793"/>
                  </a:cubicBezTo>
                  <a:cubicBezTo>
                    <a:pt x="157" y="3809"/>
                    <a:pt x="169" y="3826"/>
                    <a:pt x="183" y="3842"/>
                  </a:cubicBezTo>
                  <a:cubicBezTo>
                    <a:pt x="265" y="3938"/>
                    <a:pt x="345" y="3985"/>
                    <a:pt x="426" y="3985"/>
                  </a:cubicBezTo>
                  <a:cubicBezTo>
                    <a:pt x="445" y="3985"/>
                    <a:pt x="465" y="3982"/>
                    <a:pt x="484" y="3977"/>
                  </a:cubicBezTo>
                  <a:cubicBezTo>
                    <a:pt x="568" y="3953"/>
                    <a:pt x="655" y="3879"/>
                    <a:pt x="743" y="3756"/>
                  </a:cubicBezTo>
                  <a:cubicBezTo>
                    <a:pt x="826" y="3641"/>
                    <a:pt x="910" y="3482"/>
                    <a:pt x="993" y="3283"/>
                  </a:cubicBezTo>
                  <a:cubicBezTo>
                    <a:pt x="1098" y="3035"/>
                    <a:pt x="1203" y="2720"/>
                    <a:pt x="1306" y="2349"/>
                  </a:cubicBezTo>
                  <a:lnTo>
                    <a:pt x="1319" y="2304"/>
                  </a:lnTo>
                  <a:lnTo>
                    <a:pt x="1278" y="2326"/>
                  </a:lnTo>
                  <a:moveTo>
                    <a:pt x="425" y="4044"/>
                  </a:moveTo>
                  <a:cubicBezTo>
                    <a:pt x="327" y="4044"/>
                    <a:pt x="231" y="3989"/>
                    <a:pt x="138" y="3880"/>
                  </a:cubicBezTo>
                  <a:cubicBezTo>
                    <a:pt x="123" y="3863"/>
                    <a:pt x="110" y="3845"/>
                    <a:pt x="97" y="3827"/>
                  </a:cubicBezTo>
                  <a:cubicBezTo>
                    <a:pt x="5" y="3695"/>
                    <a:pt x="-22" y="3550"/>
                    <a:pt x="17" y="3398"/>
                  </a:cubicBezTo>
                  <a:cubicBezTo>
                    <a:pt x="68" y="3202"/>
                    <a:pt x="232" y="2989"/>
                    <a:pt x="503" y="2767"/>
                  </a:cubicBezTo>
                  <a:cubicBezTo>
                    <a:pt x="715" y="2593"/>
                    <a:pt x="994" y="2412"/>
                    <a:pt x="1333" y="2229"/>
                  </a:cubicBezTo>
                  <a:lnTo>
                    <a:pt x="1340" y="2225"/>
                  </a:lnTo>
                  <a:lnTo>
                    <a:pt x="1342" y="2217"/>
                  </a:lnTo>
                  <a:cubicBezTo>
                    <a:pt x="1367" y="2126"/>
                    <a:pt x="1391" y="2029"/>
                    <a:pt x="1416" y="1931"/>
                  </a:cubicBezTo>
                  <a:cubicBezTo>
                    <a:pt x="1652" y="979"/>
                    <a:pt x="1798" y="35"/>
                    <a:pt x="1800" y="25"/>
                  </a:cubicBezTo>
                  <a:cubicBezTo>
                    <a:pt x="1802" y="11"/>
                    <a:pt x="1815" y="0"/>
                    <a:pt x="1829" y="0"/>
                  </a:cubicBezTo>
                  <a:cubicBezTo>
                    <a:pt x="1830" y="0"/>
                    <a:pt x="1832" y="0"/>
                    <a:pt x="1833" y="1"/>
                  </a:cubicBezTo>
                  <a:cubicBezTo>
                    <a:pt x="1841" y="2"/>
                    <a:pt x="1848" y="6"/>
                    <a:pt x="1853" y="12"/>
                  </a:cubicBezTo>
                  <a:cubicBezTo>
                    <a:pt x="1857" y="18"/>
                    <a:pt x="1859" y="26"/>
                    <a:pt x="1858" y="34"/>
                  </a:cubicBezTo>
                  <a:cubicBezTo>
                    <a:pt x="1857" y="43"/>
                    <a:pt x="1710" y="987"/>
                    <a:pt x="1473" y="1944"/>
                  </a:cubicBezTo>
                  <a:cubicBezTo>
                    <a:pt x="1456" y="2013"/>
                    <a:pt x="1439" y="2080"/>
                    <a:pt x="1422" y="2145"/>
                  </a:cubicBezTo>
                  <a:lnTo>
                    <a:pt x="1411" y="2187"/>
                  </a:lnTo>
                  <a:lnTo>
                    <a:pt x="1450" y="2167"/>
                  </a:lnTo>
                  <a:cubicBezTo>
                    <a:pt x="1885" y="1940"/>
                    <a:pt x="2289" y="1774"/>
                    <a:pt x="2443" y="1713"/>
                  </a:cubicBezTo>
                  <a:lnTo>
                    <a:pt x="2464" y="1705"/>
                  </a:lnTo>
                  <a:lnTo>
                    <a:pt x="2452" y="1685"/>
                  </a:lnTo>
                  <a:cubicBezTo>
                    <a:pt x="2356" y="1523"/>
                    <a:pt x="2323" y="1330"/>
                    <a:pt x="2358" y="1144"/>
                  </a:cubicBezTo>
                  <a:cubicBezTo>
                    <a:pt x="2393" y="957"/>
                    <a:pt x="2496" y="789"/>
                    <a:pt x="2646" y="672"/>
                  </a:cubicBezTo>
                  <a:cubicBezTo>
                    <a:pt x="2651" y="668"/>
                    <a:pt x="2658" y="666"/>
                    <a:pt x="2664" y="666"/>
                  </a:cubicBezTo>
                  <a:cubicBezTo>
                    <a:pt x="2673" y="666"/>
                    <a:pt x="2682" y="670"/>
                    <a:pt x="2687" y="677"/>
                  </a:cubicBezTo>
                  <a:cubicBezTo>
                    <a:pt x="2692" y="683"/>
                    <a:pt x="2694" y="691"/>
                    <a:pt x="2693" y="699"/>
                  </a:cubicBezTo>
                  <a:cubicBezTo>
                    <a:pt x="2692" y="707"/>
                    <a:pt x="2688" y="714"/>
                    <a:pt x="2682" y="719"/>
                  </a:cubicBezTo>
                  <a:cubicBezTo>
                    <a:pt x="2379" y="955"/>
                    <a:pt x="2313" y="1387"/>
                    <a:pt x="2533" y="1702"/>
                  </a:cubicBezTo>
                  <a:cubicBezTo>
                    <a:pt x="2668" y="1896"/>
                    <a:pt x="2891" y="2012"/>
                    <a:pt x="3128" y="2012"/>
                  </a:cubicBezTo>
                  <a:cubicBezTo>
                    <a:pt x="3262" y="2012"/>
                    <a:pt x="3394" y="1974"/>
                    <a:pt x="3509" y="1904"/>
                  </a:cubicBezTo>
                  <a:cubicBezTo>
                    <a:pt x="3513" y="1901"/>
                    <a:pt x="3519" y="1899"/>
                    <a:pt x="3524" y="1899"/>
                  </a:cubicBezTo>
                  <a:cubicBezTo>
                    <a:pt x="3534" y="1899"/>
                    <a:pt x="3544" y="1904"/>
                    <a:pt x="3549" y="1913"/>
                  </a:cubicBezTo>
                  <a:cubicBezTo>
                    <a:pt x="3554" y="1920"/>
                    <a:pt x="3555" y="1928"/>
                    <a:pt x="3553" y="1935"/>
                  </a:cubicBezTo>
                  <a:cubicBezTo>
                    <a:pt x="3551" y="1943"/>
                    <a:pt x="3546" y="1950"/>
                    <a:pt x="3540" y="1954"/>
                  </a:cubicBezTo>
                  <a:cubicBezTo>
                    <a:pt x="3416" y="2030"/>
                    <a:pt x="3274" y="2071"/>
                    <a:pt x="3128" y="2071"/>
                  </a:cubicBezTo>
                  <a:lnTo>
                    <a:pt x="3128" y="2071"/>
                  </a:lnTo>
                  <a:cubicBezTo>
                    <a:pt x="3010" y="2071"/>
                    <a:pt x="2892" y="2044"/>
                    <a:pt x="2786" y="1993"/>
                  </a:cubicBezTo>
                  <a:cubicBezTo>
                    <a:pt x="2676" y="1940"/>
                    <a:pt x="2582" y="1863"/>
                    <a:pt x="2507" y="1766"/>
                  </a:cubicBezTo>
                  <a:lnTo>
                    <a:pt x="2498" y="1754"/>
                  </a:lnTo>
                  <a:lnTo>
                    <a:pt x="2485" y="1760"/>
                  </a:lnTo>
                  <a:cubicBezTo>
                    <a:pt x="2353" y="1812"/>
                    <a:pt x="1885" y="2001"/>
                    <a:pt x="1398" y="2261"/>
                  </a:cubicBezTo>
                  <a:lnTo>
                    <a:pt x="1390" y="2265"/>
                  </a:lnTo>
                  <a:lnTo>
                    <a:pt x="1388" y="2273"/>
                  </a:lnTo>
                  <a:cubicBezTo>
                    <a:pt x="1276" y="2687"/>
                    <a:pt x="1161" y="3035"/>
                    <a:pt x="1048" y="3305"/>
                  </a:cubicBezTo>
                  <a:cubicBezTo>
                    <a:pt x="956" y="3525"/>
                    <a:pt x="863" y="3697"/>
                    <a:pt x="772" y="3817"/>
                  </a:cubicBezTo>
                  <a:cubicBezTo>
                    <a:pt x="682" y="3935"/>
                    <a:pt x="591" y="4008"/>
                    <a:pt x="500" y="4033"/>
                  </a:cubicBezTo>
                  <a:cubicBezTo>
                    <a:pt x="475" y="4041"/>
                    <a:pt x="450" y="4044"/>
                    <a:pt x="425" y="4044"/>
                  </a:cubicBezTo>
                  <a:close/>
                </a:path>
              </a:pathLst>
            </a:custGeom>
            <a:solidFill>
              <a:schemeClr val="accent2"/>
            </a:solidFill>
            <a:ln>
              <a:noFill/>
            </a:ln>
          </p:spPr>
          <p:txBody>
            <a:bodyPr spcFirstLastPara="1" wrap="square" lIns="144000" tIns="72000" rIns="144000" bIns="72000" anchor="ctr" anchorCtr="1">
              <a:noAutofit/>
            </a:bodyPr>
            <a:lstStyle/>
            <a:p>
              <a:endParaRPr sz="2880" dirty="0">
                <a:solidFill>
                  <a:srgbClr val="000000"/>
                </a:solidFill>
                <a:latin typeface="Arial"/>
                <a:ea typeface="Arial"/>
                <a:cs typeface="Arial"/>
                <a:sym typeface="Arial"/>
              </a:endParaRPr>
            </a:p>
          </p:txBody>
        </p:sp>
        <p:sp>
          <p:nvSpPr>
            <p:cNvPr id="2287" name="Google Shape;2287;p51"/>
            <p:cNvSpPr/>
            <p:nvPr/>
          </p:nvSpPr>
          <p:spPr>
            <a:xfrm>
              <a:off x="-19669" y="5269711"/>
              <a:ext cx="147110" cy="160922"/>
            </a:xfrm>
            <a:custGeom>
              <a:avLst/>
              <a:gdLst/>
              <a:ahLst/>
              <a:cxnLst/>
              <a:rect l="l" t="t" r="r" b="b"/>
              <a:pathLst>
                <a:path w="213" h="233" extrusionOk="0">
                  <a:moveTo>
                    <a:pt x="178" y="131"/>
                  </a:moveTo>
                  <a:cubicBezTo>
                    <a:pt x="116" y="165"/>
                    <a:pt x="57" y="199"/>
                    <a:pt x="1" y="233"/>
                  </a:cubicBezTo>
                  <a:cubicBezTo>
                    <a:pt x="-1" y="193"/>
                    <a:pt x="6" y="144"/>
                    <a:pt x="32" y="101"/>
                  </a:cubicBezTo>
                  <a:cubicBezTo>
                    <a:pt x="90" y="68"/>
                    <a:pt x="151" y="34"/>
                    <a:pt x="213" y="0"/>
                  </a:cubicBezTo>
                  <a:lnTo>
                    <a:pt x="178" y="131"/>
                  </a:lnTo>
                  <a:close/>
                </a:path>
              </a:pathLst>
            </a:custGeom>
            <a:solidFill>
              <a:srgbClr val="1C324A">
                <a:alpha val="48100"/>
              </a:srgbClr>
            </a:solidFill>
            <a:ln>
              <a:noFill/>
            </a:ln>
          </p:spPr>
          <p:txBody>
            <a:bodyPr spcFirstLastPara="1" wrap="square" lIns="144000" tIns="62200" rIns="144000" bIns="62200" anchor="ctr" anchorCtr="1">
              <a:noAutofit/>
            </a:bodyPr>
            <a:lstStyle/>
            <a:p>
              <a:endParaRPr sz="2880" dirty="0">
                <a:solidFill>
                  <a:srgbClr val="FFFFFF"/>
                </a:solidFill>
                <a:latin typeface="Arial"/>
                <a:ea typeface="Arial"/>
                <a:cs typeface="Arial"/>
                <a:sym typeface="Arial"/>
              </a:endParaRPr>
            </a:p>
          </p:txBody>
        </p:sp>
        <p:sp>
          <p:nvSpPr>
            <p:cNvPr id="2288" name="Google Shape;2288;p51"/>
            <p:cNvSpPr/>
            <p:nvPr/>
          </p:nvSpPr>
          <p:spPr>
            <a:xfrm>
              <a:off x="331875" y="3617667"/>
              <a:ext cx="290075" cy="289383"/>
            </a:xfrm>
            <a:custGeom>
              <a:avLst/>
              <a:gdLst/>
              <a:ahLst/>
              <a:cxnLst/>
              <a:rect l="l" t="t" r="r" b="b"/>
              <a:pathLst>
                <a:path w="420" h="419" extrusionOk="0">
                  <a:moveTo>
                    <a:pt x="330" y="382"/>
                  </a:moveTo>
                  <a:cubicBezTo>
                    <a:pt x="235" y="448"/>
                    <a:pt x="104" y="424"/>
                    <a:pt x="37" y="329"/>
                  </a:cubicBezTo>
                  <a:cubicBezTo>
                    <a:pt x="-29" y="234"/>
                    <a:pt x="-5" y="104"/>
                    <a:pt x="90" y="37"/>
                  </a:cubicBezTo>
                  <a:cubicBezTo>
                    <a:pt x="185" y="-29"/>
                    <a:pt x="316" y="-5"/>
                    <a:pt x="382" y="90"/>
                  </a:cubicBezTo>
                  <a:cubicBezTo>
                    <a:pt x="449" y="185"/>
                    <a:pt x="425" y="315"/>
                    <a:pt x="330" y="382"/>
                  </a:cubicBezTo>
                  <a:close/>
                </a:path>
              </a:pathLst>
            </a:custGeom>
            <a:solidFill>
              <a:schemeClr val="accent2"/>
            </a:solidFill>
            <a:ln>
              <a:noFill/>
            </a:ln>
          </p:spPr>
          <p:txBody>
            <a:bodyPr spcFirstLastPara="1" wrap="square" lIns="144000" tIns="72000" rIns="144000" bIns="72000" anchor="ctr" anchorCtr="1">
              <a:noAutofit/>
            </a:bodyPr>
            <a:lstStyle/>
            <a:p>
              <a:endParaRPr sz="2880" dirty="0">
                <a:solidFill>
                  <a:srgbClr val="000000"/>
                </a:solidFill>
                <a:latin typeface="Arial"/>
                <a:ea typeface="Arial"/>
                <a:cs typeface="Arial"/>
                <a:sym typeface="Arial"/>
              </a:endParaRPr>
            </a:p>
          </p:txBody>
        </p:sp>
        <p:sp>
          <p:nvSpPr>
            <p:cNvPr id="2289" name="Google Shape;2289;p51"/>
            <p:cNvSpPr/>
            <p:nvPr/>
          </p:nvSpPr>
          <p:spPr>
            <a:xfrm>
              <a:off x="1889992" y="3965756"/>
              <a:ext cx="139512" cy="134677"/>
            </a:xfrm>
            <a:custGeom>
              <a:avLst/>
              <a:gdLst/>
              <a:ahLst/>
              <a:cxnLst/>
              <a:rect l="l" t="t" r="r" b="b"/>
              <a:pathLst>
                <a:path w="202" h="195" extrusionOk="0">
                  <a:moveTo>
                    <a:pt x="38" y="179"/>
                  </a:moveTo>
                  <a:lnTo>
                    <a:pt x="2" y="92"/>
                  </a:lnTo>
                  <a:cubicBezTo>
                    <a:pt x="-3" y="79"/>
                    <a:pt x="2" y="65"/>
                    <a:pt x="15" y="56"/>
                  </a:cubicBezTo>
                  <a:lnTo>
                    <a:pt x="87" y="6"/>
                  </a:lnTo>
                  <a:cubicBezTo>
                    <a:pt x="99" y="-3"/>
                    <a:pt x="115" y="-2"/>
                    <a:pt x="125" y="7"/>
                  </a:cubicBezTo>
                  <a:lnTo>
                    <a:pt x="194" y="70"/>
                  </a:lnTo>
                  <a:cubicBezTo>
                    <a:pt x="207" y="82"/>
                    <a:pt x="204" y="103"/>
                    <a:pt x="188" y="114"/>
                  </a:cubicBezTo>
                  <a:lnTo>
                    <a:pt x="81" y="188"/>
                  </a:lnTo>
                  <a:cubicBezTo>
                    <a:pt x="65" y="200"/>
                    <a:pt x="44" y="195"/>
                    <a:pt x="38" y="179"/>
                  </a:cubicBezTo>
                  <a:close/>
                </a:path>
              </a:pathLst>
            </a:custGeom>
            <a:solidFill>
              <a:schemeClr val="accent3"/>
            </a:solidFill>
            <a:ln>
              <a:noFill/>
            </a:ln>
          </p:spPr>
          <p:txBody>
            <a:bodyPr spcFirstLastPara="1" wrap="square" lIns="144000" tIns="40320" rIns="144000" bIns="40320" anchor="ctr" anchorCtr="1">
              <a:noAutofit/>
            </a:bodyPr>
            <a:lstStyle/>
            <a:p>
              <a:endParaRPr sz="2880" dirty="0">
                <a:solidFill>
                  <a:srgbClr val="000000"/>
                </a:solidFill>
                <a:latin typeface="Arial"/>
                <a:ea typeface="Arial"/>
                <a:cs typeface="Arial"/>
                <a:sym typeface="Arial"/>
              </a:endParaRPr>
            </a:p>
          </p:txBody>
        </p:sp>
        <p:sp>
          <p:nvSpPr>
            <p:cNvPr id="2290" name="Google Shape;2290;p51"/>
            <p:cNvSpPr/>
            <p:nvPr/>
          </p:nvSpPr>
          <p:spPr>
            <a:xfrm>
              <a:off x="1900352" y="3971972"/>
              <a:ext cx="116030" cy="119483"/>
            </a:xfrm>
            <a:custGeom>
              <a:avLst/>
              <a:gdLst/>
              <a:ahLst/>
              <a:cxnLst/>
              <a:rect l="l" t="t" r="r" b="b"/>
              <a:pathLst>
                <a:path w="168" h="173" extrusionOk="0">
                  <a:moveTo>
                    <a:pt x="43" y="156"/>
                  </a:moveTo>
                  <a:lnTo>
                    <a:pt x="3" y="72"/>
                  </a:lnTo>
                  <a:cubicBezTo>
                    <a:pt x="-2" y="60"/>
                    <a:pt x="0" y="47"/>
                    <a:pt x="9" y="41"/>
                  </a:cubicBezTo>
                  <a:lnTo>
                    <a:pt x="62" y="3"/>
                  </a:lnTo>
                  <a:cubicBezTo>
                    <a:pt x="71" y="-3"/>
                    <a:pt x="84" y="-1"/>
                    <a:pt x="94" y="9"/>
                  </a:cubicBezTo>
                  <a:lnTo>
                    <a:pt x="159" y="75"/>
                  </a:lnTo>
                  <a:cubicBezTo>
                    <a:pt x="171" y="88"/>
                    <a:pt x="171" y="107"/>
                    <a:pt x="159" y="115"/>
                  </a:cubicBezTo>
                  <a:lnTo>
                    <a:pt x="81" y="170"/>
                  </a:lnTo>
                  <a:cubicBezTo>
                    <a:pt x="69" y="178"/>
                    <a:pt x="50" y="171"/>
                    <a:pt x="43" y="156"/>
                  </a:cubicBezTo>
                  <a:close/>
                </a:path>
              </a:pathLst>
            </a:custGeom>
            <a:solidFill>
              <a:schemeClr val="accent2"/>
            </a:solidFill>
            <a:ln>
              <a:noFill/>
            </a:ln>
          </p:spPr>
          <p:txBody>
            <a:bodyPr spcFirstLastPara="1" wrap="square" lIns="144000" tIns="27640" rIns="144000" bIns="27640" anchor="ctr" anchorCtr="1">
              <a:noAutofit/>
            </a:bodyPr>
            <a:lstStyle/>
            <a:p>
              <a:endParaRPr sz="2880" dirty="0">
                <a:solidFill>
                  <a:srgbClr val="000000"/>
                </a:solidFill>
                <a:latin typeface="Arial"/>
                <a:ea typeface="Arial"/>
                <a:cs typeface="Arial"/>
                <a:sym typeface="Arial"/>
              </a:endParaRPr>
            </a:p>
          </p:txBody>
        </p:sp>
        <p:sp>
          <p:nvSpPr>
            <p:cNvPr id="2291" name="Google Shape;2291;p51"/>
            <p:cNvSpPr/>
            <p:nvPr/>
          </p:nvSpPr>
          <p:spPr>
            <a:xfrm>
              <a:off x="1910712" y="3978188"/>
              <a:ext cx="92548" cy="105670"/>
            </a:xfrm>
            <a:custGeom>
              <a:avLst/>
              <a:gdLst/>
              <a:ahLst/>
              <a:cxnLst/>
              <a:rect l="l" t="t" r="r" b="b"/>
              <a:pathLst>
                <a:path w="134" h="153" extrusionOk="0">
                  <a:moveTo>
                    <a:pt x="49" y="132"/>
                  </a:moveTo>
                  <a:lnTo>
                    <a:pt x="4" y="51"/>
                  </a:lnTo>
                  <a:cubicBezTo>
                    <a:pt x="-2" y="40"/>
                    <a:pt x="-2" y="29"/>
                    <a:pt x="4" y="25"/>
                  </a:cubicBezTo>
                  <a:lnTo>
                    <a:pt x="38" y="1"/>
                  </a:lnTo>
                  <a:cubicBezTo>
                    <a:pt x="44" y="-3"/>
                    <a:pt x="54" y="1"/>
                    <a:pt x="63" y="11"/>
                  </a:cubicBezTo>
                  <a:lnTo>
                    <a:pt x="123" y="81"/>
                  </a:lnTo>
                  <a:cubicBezTo>
                    <a:pt x="134" y="94"/>
                    <a:pt x="137" y="111"/>
                    <a:pt x="130" y="116"/>
                  </a:cubicBezTo>
                  <a:lnTo>
                    <a:pt x="80" y="151"/>
                  </a:lnTo>
                  <a:cubicBezTo>
                    <a:pt x="72" y="156"/>
                    <a:pt x="57" y="147"/>
                    <a:pt x="49" y="132"/>
                  </a:cubicBezTo>
                  <a:close/>
                </a:path>
              </a:pathLst>
            </a:custGeom>
            <a:solidFill>
              <a:schemeClr val="accent1"/>
            </a:solidFill>
            <a:ln>
              <a:noFill/>
            </a:ln>
          </p:spPr>
          <p:txBody>
            <a:bodyPr spcFirstLastPara="1" wrap="square" lIns="144000" tIns="16120" rIns="144000" bIns="16120" anchor="ctr" anchorCtr="1">
              <a:noAutofit/>
            </a:bodyPr>
            <a:lstStyle/>
            <a:p>
              <a:endParaRPr sz="2880" dirty="0">
                <a:solidFill>
                  <a:srgbClr val="000000"/>
                </a:solidFill>
                <a:latin typeface="Arial"/>
                <a:ea typeface="Arial"/>
                <a:cs typeface="Arial"/>
                <a:sym typeface="Arial"/>
              </a:endParaRPr>
            </a:p>
          </p:txBody>
        </p:sp>
        <p:sp>
          <p:nvSpPr>
            <p:cNvPr id="2292" name="Google Shape;2292;p51"/>
            <p:cNvSpPr/>
            <p:nvPr/>
          </p:nvSpPr>
          <p:spPr>
            <a:xfrm>
              <a:off x="2066109" y="4226823"/>
              <a:ext cx="139512" cy="134677"/>
            </a:xfrm>
            <a:custGeom>
              <a:avLst/>
              <a:gdLst/>
              <a:ahLst/>
              <a:cxnLst/>
              <a:rect l="l" t="t" r="r" b="b"/>
              <a:pathLst>
                <a:path w="202" h="195" extrusionOk="0">
                  <a:moveTo>
                    <a:pt x="8" y="125"/>
                  </a:moveTo>
                  <a:lnTo>
                    <a:pt x="78" y="188"/>
                  </a:lnTo>
                  <a:cubicBezTo>
                    <a:pt x="88" y="197"/>
                    <a:pt x="103" y="197"/>
                    <a:pt x="116" y="189"/>
                  </a:cubicBezTo>
                  <a:lnTo>
                    <a:pt x="188" y="138"/>
                  </a:lnTo>
                  <a:cubicBezTo>
                    <a:pt x="200" y="130"/>
                    <a:pt x="205" y="115"/>
                    <a:pt x="200" y="102"/>
                  </a:cubicBezTo>
                  <a:lnTo>
                    <a:pt x="165" y="15"/>
                  </a:lnTo>
                  <a:cubicBezTo>
                    <a:pt x="158" y="-1"/>
                    <a:pt x="137" y="-5"/>
                    <a:pt x="121" y="6"/>
                  </a:cubicBezTo>
                  <a:lnTo>
                    <a:pt x="15" y="80"/>
                  </a:lnTo>
                  <a:cubicBezTo>
                    <a:pt x="-2" y="91"/>
                    <a:pt x="-5" y="113"/>
                    <a:pt x="8" y="125"/>
                  </a:cubicBezTo>
                  <a:close/>
                </a:path>
              </a:pathLst>
            </a:custGeom>
            <a:solidFill>
              <a:schemeClr val="accent3"/>
            </a:solidFill>
            <a:ln>
              <a:noFill/>
            </a:ln>
          </p:spPr>
          <p:txBody>
            <a:bodyPr spcFirstLastPara="1" wrap="square" lIns="144000" tIns="40320" rIns="144000" bIns="40320" anchor="ctr" anchorCtr="1">
              <a:noAutofit/>
            </a:bodyPr>
            <a:lstStyle/>
            <a:p>
              <a:endParaRPr sz="2880" dirty="0">
                <a:solidFill>
                  <a:srgbClr val="000000"/>
                </a:solidFill>
                <a:latin typeface="Arial"/>
                <a:ea typeface="Arial"/>
                <a:cs typeface="Arial"/>
                <a:sym typeface="Arial"/>
              </a:endParaRPr>
            </a:p>
          </p:txBody>
        </p:sp>
        <p:sp>
          <p:nvSpPr>
            <p:cNvPr id="2293" name="Google Shape;2293;p51"/>
            <p:cNvSpPr/>
            <p:nvPr/>
          </p:nvSpPr>
          <p:spPr>
            <a:xfrm>
              <a:off x="2079922" y="4235111"/>
              <a:ext cx="115339" cy="120174"/>
            </a:xfrm>
            <a:custGeom>
              <a:avLst/>
              <a:gdLst/>
              <a:ahLst/>
              <a:cxnLst/>
              <a:rect l="l" t="t" r="r" b="b"/>
              <a:pathLst>
                <a:path w="167" h="174" extrusionOk="0">
                  <a:moveTo>
                    <a:pt x="9" y="98"/>
                  </a:moveTo>
                  <a:lnTo>
                    <a:pt x="74" y="165"/>
                  </a:lnTo>
                  <a:cubicBezTo>
                    <a:pt x="83" y="174"/>
                    <a:pt x="96" y="176"/>
                    <a:pt x="105" y="170"/>
                  </a:cubicBezTo>
                  <a:lnTo>
                    <a:pt x="159" y="133"/>
                  </a:lnTo>
                  <a:cubicBezTo>
                    <a:pt x="168" y="127"/>
                    <a:pt x="170" y="114"/>
                    <a:pt x="164" y="102"/>
                  </a:cubicBezTo>
                  <a:lnTo>
                    <a:pt x="124" y="18"/>
                  </a:lnTo>
                  <a:cubicBezTo>
                    <a:pt x="117" y="2"/>
                    <a:pt x="99" y="-5"/>
                    <a:pt x="87" y="4"/>
                  </a:cubicBezTo>
                  <a:lnTo>
                    <a:pt x="9" y="58"/>
                  </a:lnTo>
                  <a:cubicBezTo>
                    <a:pt x="-3" y="66"/>
                    <a:pt x="-3" y="86"/>
                    <a:pt x="9" y="98"/>
                  </a:cubicBezTo>
                  <a:close/>
                </a:path>
              </a:pathLst>
            </a:custGeom>
            <a:solidFill>
              <a:schemeClr val="accent2"/>
            </a:solidFill>
            <a:ln>
              <a:noFill/>
            </a:ln>
          </p:spPr>
          <p:txBody>
            <a:bodyPr spcFirstLastPara="1" wrap="square" lIns="144000" tIns="28200" rIns="144000" bIns="28200" anchor="ctr" anchorCtr="1">
              <a:noAutofit/>
            </a:bodyPr>
            <a:lstStyle/>
            <a:p>
              <a:endParaRPr sz="2880" dirty="0">
                <a:solidFill>
                  <a:srgbClr val="000000"/>
                </a:solidFill>
                <a:latin typeface="Arial"/>
                <a:ea typeface="Arial"/>
                <a:cs typeface="Arial"/>
                <a:sym typeface="Arial"/>
              </a:endParaRPr>
            </a:p>
          </p:txBody>
        </p:sp>
        <p:sp>
          <p:nvSpPr>
            <p:cNvPr id="2294" name="Google Shape;2294;p51"/>
            <p:cNvSpPr/>
            <p:nvPr/>
          </p:nvSpPr>
          <p:spPr>
            <a:xfrm>
              <a:off x="2092354" y="4243399"/>
              <a:ext cx="93238" cy="105670"/>
            </a:xfrm>
            <a:custGeom>
              <a:avLst/>
              <a:gdLst/>
              <a:ahLst/>
              <a:cxnLst/>
              <a:rect l="l" t="t" r="r" b="b"/>
              <a:pathLst>
                <a:path w="135" h="153" extrusionOk="0">
                  <a:moveTo>
                    <a:pt x="12" y="72"/>
                  </a:moveTo>
                  <a:lnTo>
                    <a:pt x="72" y="142"/>
                  </a:lnTo>
                  <a:cubicBezTo>
                    <a:pt x="81" y="151"/>
                    <a:pt x="91" y="155"/>
                    <a:pt x="97" y="151"/>
                  </a:cubicBezTo>
                  <a:lnTo>
                    <a:pt x="131" y="127"/>
                  </a:lnTo>
                  <a:cubicBezTo>
                    <a:pt x="137" y="124"/>
                    <a:pt x="136" y="112"/>
                    <a:pt x="130" y="101"/>
                  </a:cubicBezTo>
                  <a:lnTo>
                    <a:pt x="86" y="20"/>
                  </a:lnTo>
                  <a:cubicBezTo>
                    <a:pt x="78" y="5"/>
                    <a:pt x="63" y="-4"/>
                    <a:pt x="55" y="1"/>
                  </a:cubicBezTo>
                  <a:lnTo>
                    <a:pt x="5" y="36"/>
                  </a:lnTo>
                  <a:cubicBezTo>
                    <a:pt x="-3" y="42"/>
                    <a:pt x="0" y="59"/>
                    <a:pt x="12" y="72"/>
                  </a:cubicBezTo>
                  <a:close/>
                </a:path>
              </a:pathLst>
            </a:custGeom>
            <a:solidFill>
              <a:schemeClr val="accent1"/>
            </a:solidFill>
            <a:ln>
              <a:noFill/>
            </a:ln>
          </p:spPr>
          <p:txBody>
            <a:bodyPr spcFirstLastPara="1" wrap="square" lIns="144000" tIns="16120" rIns="144000" bIns="16120" anchor="ctr" anchorCtr="1">
              <a:noAutofit/>
            </a:bodyPr>
            <a:lstStyle/>
            <a:p>
              <a:endParaRPr sz="2880" dirty="0">
                <a:solidFill>
                  <a:srgbClr val="000000"/>
                </a:solidFill>
                <a:latin typeface="Arial"/>
                <a:ea typeface="Arial"/>
                <a:cs typeface="Arial"/>
                <a:sym typeface="Arial"/>
              </a:endParaRPr>
            </a:p>
          </p:txBody>
        </p:sp>
      </p:grpSp>
      <p:sp>
        <p:nvSpPr>
          <p:cNvPr id="2" name="Rectangle 1">
            <a:extLst>
              <a:ext uri="{FF2B5EF4-FFF2-40B4-BE49-F238E27FC236}">
                <a16:creationId xmlns:a16="http://schemas.microsoft.com/office/drawing/2014/main" id="{27D58649-6850-7F78-69BE-5B876C16E4AA}"/>
              </a:ext>
            </a:extLst>
          </p:cNvPr>
          <p:cNvSpPr/>
          <p:nvPr/>
        </p:nvSpPr>
        <p:spPr>
          <a:xfrm>
            <a:off x="0" y="0"/>
            <a:ext cx="5791200" cy="8229600"/>
          </a:xfrm>
          <a:prstGeom prst="rect">
            <a:avLst/>
          </a:prstGeom>
          <a:noFill/>
          <a:effectLst>
            <a:outerShdw blurRad="376068" dist="38100" dir="8100000" algn="tr" rotWithShape="0">
              <a:prstClr val="black">
                <a:alpha val="76193"/>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QA"/>
          </a:p>
        </p:txBody>
      </p:sp>
      <p:sp>
        <p:nvSpPr>
          <p:cNvPr id="3" name="TextBox 2">
            <a:extLst>
              <a:ext uri="{FF2B5EF4-FFF2-40B4-BE49-F238E27FC236}">
                <a16:creationId xmlns:a16="http://schemas.microsoft.com/office/drawing/2014/main" id="{35A058E4-B1A4-57B0-68E8-3E1EF3C8776F}"/>
              </a:ext>
            </a:extLst>
          </p:cNvPr>
          <p:cNvSpPr txBox="1"/>
          <p:nvPr/>
        </p:nvSpPr>
        <p:spPr>
          <a:xfrm>
            <a:off x="95973" y="2332717"/>
            <a:ext cx="5541752" cy="707886"/>
          </a:xfrm>
          <a:prstGeom prst="rect">
            <a:avLst/>
          </a:prstGeom>
          <a:noFill/>
        </p:spPr>
        <p:txBody>
          <a:bodyPr wrap="square" rtlCol="0">
            <a:spAutoFit/>
          </a:bodyPr>
          <a:lstStyle/>
          <a:p>
            <a:pPr marL="0" algn="ctr" defTabSz="914400" rtl="0" eaLnBrk="1" latinLnBrk="0" hangingPunct="1"/>
            <a:r>
              <a:rPr lang="ar-SA" sz="4000" b="1" dirty="0">
                <a:solidFill>
                  <a:schemeClr val="bg1">
                    <a:lumMod val="95000"/>
                  </a:schemeClr>
                </a:solidFill>
                <a:latin typeface="Avenir Next" panose="020B0503020202020204" pitchFamily="34" charset="0"/>
              </a:rPr>
              <a:t>شكرا لمتابعتكم</a:t>
            </a:r>
          </a:p>
        </p:txBody>
      </p:sp>
      <p:sp>
        <p:nvSpPr>
          <p:cNvPr id="4" name="TextBox 3">
            <a:extLst>
              <a:ext uri="{FF2B5EF4-FFF2-40B4-BE49-F238E27FC236}">
                <a16:creationId xmlns:a16="http://schemas.microsoft.com/office/drawing/2014/main" id="{33D57D24-715D-5CF8-3A29-508412D0CD11}"/>
              </a:ext>
            </a:extLst>
          </p:cNvPr>
          <p:cNvSpPr txBox="1"/>
          <p:nvPr/>
        </p:nvSpPr>
        <p:spPr>
          <a:xfrm>
            <a:off x="1282165" y="3282017"/>
            <a:ext cx="3288617" cy="707886"/>
          </a:xfrm>
          <a:prstGeom prst="rect">
            <a:avLst/>
          </a:prstGeom>
          <a:noFill/>
        </p:spPr>
        <p:txBody>
          <a:bodyPr wrap="square" rtlCol="0">
            <a:spAutoFit/>
          </a:bodyPr>
          <a:lstStyle/>
          <a:p>
            <a:pPr marL="0" algn="ctr" defTabSz="914400" rtl="1" eaLnBrk="1" latinLnBrk="0" hangingPunct="1"/>
            <a:r>
              <a:rPr lang="ar-SA" sz="2000" b="1" dirty="0">
                <a:solidFill>
                  <a:schemeClr val="bg1">
                    <a:lumMod val="95000"/>
                  </a:schemeClr>
                </a:solidFill>
                <a:latin typeface="Avenir Next Demi Bold" panose="020B0503020202020204" pitchFamily="34" charset="0"/>
              </a:rPr>
              <a:t>انتقوا ما يدعم مبادئ دولكم وسياساتها </a:t>
            </a:r>
            <a:endParaRPr lang="en-QA" sz="1100" b="1">
              <a:solidFill>
                <a:schemeClr val="bg1">
                  <a:lumMod val="95000"/>
                </a:schemeClr>
              </a:solidFill>
              <a:latin typeface="Avenir Next Demi Bold" panose="020B0503020202020204" pitchFamily="34" charset="0"/>
            </a:endParaRPr>
          </a:p>
        </p:txBody>
      </p:sp>
      <p:pic>
        <p:nvPicPr>
          <p:cNvPr id="5" name="Graphic 4" descr="Blackboard with solid fill">
            <a:extLst>
              <a:ext uri="{FF2B5EF4-FFF2-40B4-BE49-F238E27FC236}">
                <a16:creationId xmlns:a16="http://schemas.microsoft.com/office/drawing/2014/main" id="{218034EA-E509-8C2B-5AD6-5F50833339A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10273" y="4114800"/>
            <a:ext cx="1632399" cy="1632399"/>
          </a:xfrm>
          <a:prstGeom prst="rect">
            <a:avLst/>
          </a:prstGeom>
        </p:spPr>
      </p:pic>
      <p:sp>
        <p:nvSpPr>
          <p:cNvPr id="6" name="TextBox 5">
            <a:extLst>
              <a:ext uri="{FF2B5EF4-FFF2-40B4-BE49-F238E27FC236}">
                <a16:creationId xmlns:a16="http://schemas.microsoft.com/office/drawing/2014/main" id="{10341602-8CFF-349E-2755-248EEE6D638D}"/>
              </a:ext>
            </a:extLst>
          </p:cNvPr>
          <p:cNvSpPr txBox="1"/>
          <p:nvPr/>
        </p:nvSpPr>
        <p:spPr>
          <a:xfrm>
            <a:off x="1222540" y="5717291"/>
            <a:ext cx="3288617" cy="1015663"/>
          </a:xfrm>
          <a:prstGeom prst="rect">
            <a:avLst/>
          </a:prstGeom>
          <a:noFill/>
        </p:spPr>
        <p:txBody>
          <a:bodyPr wrap="square" rtlCol="0">
            <a:spAutoFit/>
          </a:bodyPr>
          <a:lstStyle/>
          <a:p>
            <a:pPr marL="0" algn="ctr" defTabSz="914400" rtl="1" eaLnBrk="1" latinLnBrk="0" hangingPunct="1"/>
            <a:r>
              <a:rPr lang="ar-SA" sz="2000" b="1" dirty="0">
                <a:solidFill>
                  <a:schemeClr val="bg1">
                    <a:lumMod val="95000"/>
                  </a:schemeClr>
                </a:solidFill>
                <a:latin typeface="Avenir Next Demi Bold" panose="020B0503020202020204" pitchFamily="34" charset="0"/>
              </a:rPr>
              <a:t>إعداد : عمار الحسين </a:t>
            </a:r>
          </a:p>
          <a:p>
            <a:pPr marL="0" algn="ctr" defTabSz="914400" rtl="1" eaLnBrk="1" latinLnBrk="0" hangingPunct="1"/>
            <a:r>
              <a:rPr lang="ar-SA" sz="2000" b="1" dirty="0">
                <a:solidFill>
                  <a:schemeClr val="bg1">
                    <a:lumMod val="95000"/>
                  </a:schemeClr>
                </a:solidFill>
                <a:latin typeface="Avenir Next Demi Bold" panose="020B0503020202020204" pitchFamily="34" charset="0"/>
              </a:rPr>
              <a:t>رئيس الجمعية العامة للأمم المتحدة ٢ -اللجنة الاقتصادية والمالية</a:t>
            </a:r>
            <a:endParaRPr lang="en-QA" sz="1100" b="1" dirty="0">
              <a:solidFill>
                <a:schemeClr val="bg1">
                  <a:lumMod val="95000"/>
                </a:schemeClr>
              </a:solidFill>
              <a:latin typeface="Avenir Next Demi Bold" panose="020B0503020202020204" pitchFamily="34" charset="0"/>
            </a:endParaRPr>
          </a:p>
        </p:txBody>
      </p:sp>
      <p:sp>
        <p:nvSpPr>
          <p:cNvPr id="7" name="TextBox 6">
            <a:extLst>
              <a:ext uri="{FF2B5EF4-FFF2-40B4-BE49-F238E27FC236}">
                <a16:creationId xmlns:a16="http://schemas.microsoft.com/office/drawing/2014/main" id="{106815B7-01AE-0698-DBB0-EE7D33B181FC}"/>
              </a:ext>
            </a:extLst>
          </p:cNvPr>
          <p:cNvSpPr txBox="1"/>
          <p:nvPr/>
        </p:nvSpPr>
        <p:spPr>
          <a:xfrm>
            <a:off x="11646365" y="1317054"/>
            <a:ext cx="2873716" cy="1015663"/>
          </a:xfrm>
          <a:prstGeom prst="rect">
            <a:avLst/>
          </a:prstGeom>
          <a:noFill/>
        </p:spPr>
        <p:txBody>
          <a:bodyPr wrap="square" rtlCol="0">
            <a:spAutoFit/>
          </a:bodyPr>
          <a:lstStyle/>
          <a:p>
            <a:pPr marL="0" algn="ctr" defTabSz="914400" rtl="1" eaLnBrk="1" latinLnBrk="0" hangingPunct="1"/>
            <a:r>
              <a:rPr lang="ar" sz="6000" b="1">
                <a:solidFill>
                  <a:schemeClr val="bg1"/>
                </a:solidFill>
              </a:rPr>
              <a:t>الخاتمة :</a:t>
            </a:r>
            <a:endParaRPr lang="en-QA" sz="6000" b="1">
              <a:solidFill>
                <a:schemeClr val="bg1"/>
              </a:solidFill>
            </a:endParaRPr>
          </a:p>
        </p:txBody>
      </p:sp>
      <p:sp>
        <p:nvSpPr>
          <p:cNvPr id="8" name="TextBox 7">
            <a:extLst>
              <a:ext uri="{FF2B5EF4-FFF2-40B4-BE49-F238E27FC236}">
                <a16:creationId xmlns:a16="http://schemas.microsoft.com/office/drawing/2014/main" id="{FE43B8C8-3384-869F-FDE1-E8054BA5EE88}"/>
              </a:ext>
            </a:extLst>
          </p:cNvPr>
          <p:cNvSpPr txBox="1"/>
          <p:nvPr/>
        </p:nvSpPr>
        <p:spPr>
          <a:xfrm>
            <a:off x="5901519" y="3161987"/>
            <a:ext cx="8618562" cy="2523768"/>
          </a:xfrm>
          <a:prstGeom prst="rect">
            <a:avLst/>
          </a:prstGeom>
          <a:noFill/>
        </p:spPr>
        <p:txBody>
          <a:bodyPr wrap="square" rtlCol="0">
            <a:spAutoFit/>
          </a:bodyPr>
          <a:lstStyle/>
          <a:p>
            <a:pPr marL="0" indent="0" algn="r" rtl="1">
              <a:lnSpc>
                <a:spcPts val="2750"/>
              </a:lnSpc>
              <a:buNone/>
            </a:pPr>
            <a:r>
              <a:rPr lang="ar" sz="3200">
                <a:solidFill>
                  <a:schemeClr val="bg1"/>
                </a:solidFill>
                <a:latin typeface="Instrument Sans Medium" pitchFamily="34" charset="0"/>
                <a:ea typeface="Instrument Sans Medium" pitchFamily="34" charset="-122"/>
                <a:cs typeface="Instrument Sans Medium" pitchFamily="34" charset="-120"/>
              </a:rPr>
              <a:t>•تمثل مشكلة عدم القدرة على تحمل تكاليف الأدوية تحديًا كبيرًا للصحة العالمية،</a:t>
            </a:r>
          </a:p>
          <a:p>
            <a:pPr marL="0" indent="0" algn="r" rtl="1">
              <a:lnSpc>
                <a:spcPts val="2750"/>
              </a:lnSpc>
              <a:buNone/>
            </a:pPr>
            <a:r>
              <a:rPr lang="ar" sz="3200">
                <a:solidFill>
                  <a:schemeClr val="bg1"/>
                </a:solidFill>
                <a:latin typeface="Instrument Sans Medium" pitchFamily="34" charset="0"/>
                <a:ea typeface="Instrument Sans Medium" pitchFamily="34" charset="-122"/>
                <a:cs typeface="Instrument Sans Medium" pitchFamily="34" charset="-120"/>
              </a:rPr>
              <a:t> وتتطلب حلاً شاملاً يشمل التعاون بين الدول، الشركات،والمنظمات الدولية.</a:t>
            </a:r>
          </a:p>
          <a:p>
            <a:pPr marL="0" indent="0" algn="r" rtl="1">
              <a:lnSpc>
                <a:spcPts val="2750"/>
              </a:lnSpc>
              <a:buNone/>
            </a:pPr>
            <a:r>
              <a:rPr lang="ar" sz="3200">
                <a:solidFill>
                  <a:schemeClr val="bg1"/>
                </a:solidFill>
                <a:latin typeface="Instrument Sans Medium" pitchFamily="34" charset="0"/>
                <a:ea typeface="Instrument Sans Medium" pitchFamily="34" charset="-122"/>
                <a:cs typeface="Instrument Sans Medium" pitchFamily="34" charset="-120"/>
              </a:rPr>
              <a:t>بدون تدخلات فعالة، سيظل ملايين الناس يعانون من نقص في الأدوية الضرورية لعلاج الأمراض الحادة والمزمنة.</a:t>
            </a:r>
            <a:endParaRPr lang="en-US" sz="3200" dirty="0">
              <a:solidFill>
                <a:schemeClr val="bg1"/>
              </a:solidFill>
            </a:endParaRPr>
          </a:p>
          <a:p>
            <a:endParaRPr lang="en-QA" b="1">
              <a:solidFill>
                <a:schemeClr val="bg1"/>
              </a:solidFil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4163"/>
        </a:solidFill>
        <a:effectLst/>
      </p:bgPr>
    </p:bg>
    <p:spTree>
      <p:nvGrpSpPr>
        <p:cNvPr id="1" name="Shape 1916"/>
        <p:cNvGrpSpPr/>
        <p:nvPr/>
      </p:nvGrpSpPr>
      <p:grpSpPr>
        <a:xfrm>
          <a:off x="0" y="0"/>
          <a:ext cx="0" cy="0"/>
          <a:chOff x="0" y="0"/>
          <a:chExt cx="0" cy="0"/>
        </a:xfrm>
      </p:grpSpPr>
      <p:sp>
        <p:nvSpPr>
          <p:cNvPr id="14" name="Google Shape;2106;p42">
            <a:extLst>
              <a:ext uri="{FF2B5EF4-FFF2-40B4-BE49-F238E27FC236}">
                <a16:creationId xmlns:a16="http://schemas.microsoft.com/office/drawing/2014/main" id="{552B2345-C565-CD08-FAC5-EB326C6B5125}"/>
              </a:ext>
            </a:extLst>
          </p:cNvPr>
          <p:cNvSpPr txBox="1">
            <a:spLocks noGrp="1"/>
          </p:cNvSpPr>
          <p:nvPr>
            <p:ph type="title"/>
          </p:nvPr>
        </p:nvSpPr>
        <p:spPr>
          <a:xfrm>
            <a:off x="-1812391" y="3036838"/>
            <a:ext cx="6962901" cy="593458"/>
          </a:xfrm>
          <a:prstGeom prst="rect">
            <a:avLst/>
          </a:prstGeom>
        </p:spPr>
        <p:txBody>
          <a:bodyPr spcFirstLastPara="1" wrap="square" lIns="146280" tIns="146280" rIns="146280" bIns="146280" anchor="t" anchorCtr="0">
            <a:noAutofit/>
          </a:bodyPr>
          <a:lstStyle/>
          <a:p>
            <a:pPr algn="l"/>
            <a:r>
              <a:rPr lang="en-US" sz="8640" dirty="0"/>
              <a:t>Ice breaker</a:t>
            </a:r>
            <a:endParaRPr sz="8640" dirty="0"/>
          </a:p>
        </p:txBody>
      </p:sp>
      <p:sp>
        <p:nvSpPr>
          <p:cNvPr id="2" name="TextBox 1">
            <a:extLst>
              <a:ext uri="{FF2B5EF4-FFF2-40B4-BE49-F238E27FC236}">
                <a16:creationId xmlns:a16="http://schemas.microsoft.com/office/drawing/2014/main" id="{69BA829C-FD97-BBC4-97B0-3059F08EE062}"/>
              </a:ext>
            </a:extLst>
          </p:cNvPr>
          <p:cNvSpPr txBox="1"/>
          <p:nvPr/>
        </p:nvSpPr>
        <p:spPr>
          <a:xfrm>
            <a:off x="-5455132" y="2370692"/>
            <a:ext cx="10747656" cy="2123658"/>
          </a:xfrm>
          <a:prstGeom prst="rect">
            <a:avLst/>
          </a:prstGeom>
          <a:noFill/>
        </p:spPr>
        <p:txBody>
          <a:bodyPr wrap="square" rtlCol="0">
            <a:spAutoFit/>
          </a:bodyPr>
          <a:lstStyle/>
          <a:p>
            <a:pPr algn="ctr"/>
            <a:r>
              <a:rPr lang="ar-SA" sz="6600" b="1" dirty="0">
                <a:solidFill>
                  <a:schemeClr val="bg1"/>
                </a:solidFill>
                <a:effectLst>
                  <a:outerShdw blurRad="50800" dist="38100" dir="2700000" algn="tl" rotWithShape="0">
                    <a:prstClr val="black">
                      <a:alpha val="40000"/>
                    </a:prstClr>
                  </a:outerShdw>
                </a:effectLst>
              </a:rPr>
              <a:t>مسألة عدم القدرة على</a:t>
            </a:r>
          </a:p>
          <a:p>
            <a:pPr algn="ctr"/>
            <a:r>
              <a:rPr lang="ar-SA" sz="6600" b="1" dirty="0">
                <a:solidFill>
                  <a:schemeClr val="bg1"/>
                </a:solidFill>
                <a:effectLst>
                  <a:outerShdw blurRad="50800" dist="38100" dir="2700000" algn="tl" rotWithShape="0">
                    <a:prstClr val="black">
                      <a:alpha val="40000"/>
                    </a:prstClr>
                  </a:outerShdw>
                </a:effectLst>
              </a:rPr>
              <a:t> تحمل تكاليف الأدوية دوليا</a:t>
            </a:r>
            <a:endParaRPr lang="en-QA" sz="6600" b="1">
              <a:solidFill>
                <a:schemeClr val="bg1"/>
              </a:solidFill>
              <a:effectLst>
                <a:outerShdw blurRad="50800" dist="38100" dir="2700000" algn="tl" rotWithShape="0">
                  <a:prstClr val="black">
                    <a:alpha val="40000"/>
                  </a:prstClr>
                </a:outerShdw>
              </a:effectLst>
            </a:endParaRPr>
          </a:p>
        </p:txBody>
      </p:sp>
      <p:pic>
        <p:nvPicPr>
          <p:cNvPr id="4" name="Image 0" descr="preencoded.png">
            <a:extLst>
              <a:ext uri="{FF2B5EF4-FFF2-40B4-BE49-F238E27FC236}">
                <a16:creationId xmlns:a16="http://schemas.microsoft.com/office/drawing/2014/main" id="{CF17E8AD-9267-CC08-BBC2-87F550C64382}"/>
              </a:ext>
            </a:extLst>
          </p:cNvPr>
          <p:cNvPicPr>
            <a:picLocks noChangeAspect="1"/>
          </p:cNvPicPr>
          <p:nvPr/>
        </p:nvPicPr>
        <p:blipFill>
          <a:blip r:embed="rId3"/>
          <a:stretch>
            <a:fillRect/>
          </a:stretch>
        </p:blipFill>
        <p:spPr>
          <a:xfrm>
            <a:off x="0" y="0"/>
            <a:ext cx="5486400" cy="8229600"/>
          </a:xfrm>
          <a:prstGeom prst="rect">
            <a:avLst/>
          </a:prstGeom>
        </p:spPr>
      </p:pic>
      <p:pic>
        <p:nvPicPr>
          <p:cNvPr id="5" name="Image 1" descr="preencoded.png">
            <a:extLst>
              <a:ext uri="{FF2B5EF4-FFF2-40B4-BE49-F238E27FC236}">
                <a16:creationId xmlns:a16="http://schemas.microsoft.com/office/drawing/2014/main" id="{2BBB75DE-9A36-75A2-04DA-8C3E32AE9EC0}"/>
              </a:ext>
            </a:extLst>
          </p:cNvPr>
          <p:cNvPicPr>
            <a:picLocks noChangeAspect="1"/>
          </p:cNvPicPr>
          <p:nvPr/>
        </p:nvPicPr>
        <p:blipFill>
          <a:blip r:embed="rId4"/>
          <a:stretch>
            <a:fillRect/>
          </a:stretch>
        </p:blipFill>
        <p:spPr>
          <a:xfrm>
            <a:off x="308610" y="2353747"/>
            <a:ext cx="4869061" cy="3521988"/>
          </a:xfrm>
          <a:prstGeom prst="rect">
            <a:avLst/>
          </a:prstGeom>
        </p:spPr>
      </p:pic>
      <p:sp>
        <p:nvSpPr>
          <p:cNvPr id="6" name="Text 0">
            <a:extLst>
              <a:ext uri="{FF2B5EF4-FFF2-40B4-BE49-F238E27FC236}">
                <a16:creationId xmlns:a16="http://schemas.microsoft.com/office/drawing/2014/main" id="{E7C96145-0EFB-F8F1-7457-21FC79C23056}"/>
              </a:ext>
            </a:extLst>
          </p:cNvPr>
          <p:cNvSpPr/>
          <p:nvPr/>
        </p:nvSpPr>
        <p:spPr>
          <a:xfrm>
            <a:off x="6563360" y="189561"/>
            <a:ext cx="7203003" cy="1284111"/>
          </a:xfrm>
          <a:prstGeom prst="rect">
            <a:avLst/>
          </a:prstGeom>
          <a:noFill/>
          <a:ln/>
        </p:spPr>
        <p:txBody>
          <a:bodyPr wrap="square" lIns="0" tIns="0" rIns="0" bIns="0" rtlCol="0" anchor="t"/>
          <a:lstStyle/>
          <a:p>
            <a:pPr marL="0" indent="0" algn="ctr">
              <a:lnSpc>
                <a:spcPts val="7450"/>
              </a:lnSpc>
              <a:buNone/>
            </a:pPr>
            <a:r>
              <a:rPr lang="ar-SA" sz="5400" b="1" dirty="0">
                <a:solidFill>
                  <a:srgbClr val="F0FCFF"/>
                </a:solidFill>
                <a:latin typeface="Spline Sans Bold" pitchFamily="34" charset="0"/>
                <a:ea typeface="Spline Sans Bold" pitchFamily="34" charset="-122"/>
                <a:cs typeface="Spline Sans Bold" pitchFamily="34" charset="-120"/>
              </a:rPr>
              <a:t>عدم القدرة على تحمل تكاليف الادوية دوليا تحد عالمي :</a:t>
            </a:r>
            <a:endParaRPr lang="en-US" sz="5400" dirty="0"/>
          </a:p>
        </p:txBody>
      </p:sp>
      <p:sp>
        <p:nvSpPr>
          <p:cNvPr id="7" name="TextBox 6">
            <a:extLst>
              <a:ext uri="{FF2B5EF4-FFF2-40B4-BE49-F238E27FC236}">
                <a16:creationId xmlns:a16="http://schemas.microsoft.com/office/drawing/2014/main" id="{A61CE85D-593C-8879-B2F6-0BB6C0EB4FE8}"/>
              </a:ext>
            </a:extLst>
          </p:cNvPr>
          <p:cNvSpPr txBox="1"/>
          <p:nvPr/>
        </p:nvSpPr>
        <p:spPr>
          <a:xfrm>
            <a:off x="6308325" y="2979624"/>
            <a:ext cx="8013465" cy="707886"/>
          </a:xfrm>
          <a:prstGeom prst="rect">
            <a:avLst/>
          </a:prstGeom>
          <a:noFill/>
        </p:spPr>
        <p:txBody>
          <a:bodyPr wrap="square" rtlCol="0">
            <a:spAutoFit/>
          </a:bodyPr>
          <a:lstStyle/>
          <a:p>
            <a:pPr marL="0" algn="ctr" defTabSz="914400" rtl="0" eaLnBrk="1" latinLnBrk="0" hangingPunct="1"/>
            <a:r>
              <a:rPr lang="ar-SA" sz="4000" b="1" dirty="0">
                <a:solidFill>
                  <a:schemeClr val="bg1">
                    <a:lumMod val="95000"/>
                  </a:schemeClr>
                </a:solidFill>
                <a:latin typeface="Avenir Next" panose="020B0503020202020204" pitchFamily="34" charset="0"/>
              </a:rPr>
              <a:t>لماذا هذه المشكلة ؟</a:t>
            </a:r>
            <a:endParaRPr lang="en-QA" b="1">
              <a:solidFill>
                <a:schemeClr val="bg1">
                  <a:lumMod val="95000"/>
                </a:schemeClr>
              </a:solidFill>
              <a:latin typeface="Avenir Next" panose="020B0503020202020204" pitchFamily="34" charset="0"/>
            </a:endParaRPr>
          </a:p>
        </p:txBody>
      </p:sp>
      <p:sp>
        <p:nvSpPr>
          <p:cNvPr id="8" name="TextBox 7">
            <a:extLst>
              <a:ext uri="{FF2B5EF4-FFF2-40B4-BE49-F238E27FC236}">
                <a16:creationId xmlns:a16="http://schemas.microsoft.com/office/drawing/2014/main" id="{77F3CB1E-8BCC-B616-8E9F-486C92AFCF84}"/>
              </a:ext>
            </a:extLst>
          </p:cNvPr>
          <p:cNvSpPr txBox="1"/>
          <p:nvPr/>
        </p:nvSpPr>
        <p:spPr>
          <a:xfrm>
            <a:off x="10709602" y="3687510"/>
            <a:ext cx="3882493" cy="523220"/>
          </a:xfrm>
          <a:prstGeom prst="rect">
            <a:avLst/>
          </a:prstGeom>
          <a:noFill/>
        </p:spPr>
        <p:txBody>
          <a:bodyPr wrap="square" rtlCol="0">
            <a:spAutoFit/>
          </a:bodyPr>
          <a:lstStyle/>
          <a:p>
            <a:pPr marL="0" algn="ctr" defTabSz="914400" rtl="0" eaLnBrk="1" latinLnBrk="0" hangingPunct="1"/>
            <a:r>
              <a:rPr lang="ar-SA" sz="2800" b="1" dirty="0">
                <a:solidFill>
                  <a:schemeClr val="bg1">
                    <a:lumMod val="95000"/>
                  </a:schemeClr>
                </a:solidFill>
                <a:latin typeface="Avenir Next Demi Bold" panose="020B0503020202020204" pitchFamily="34" charset="0"/>
              </a:rPr>
              <a:t>- المقدمة</a:t>
            </a:r>
            <a:endParaRPr lang="en-QA" sz="1400" b="1">
              <a:solidFill>
                <a:schemeClr val="bg1">
                  <a:lumMod val="95000"/>
                </a:schemeClr>
              </a:solidFill>
              <a:latin typeface="Avenir Next Demi Bold" panose="020B0503020202020204" pitchFamily="34" charset="0"/>
            </a:endParaRPr>
          </a:p>
        </p:txBody>
      </p:sp>
      <p:sp>
        <p:nvSpPr>
          <p:cNvPr id="9" name="TextBox 8">
            <a:extLst>
              <a:ext uri="{FF2B5EF4-FFF2-40B4-BE49-F238E27FC236}">
                <a16:creationId xmlns:a16="http://schemas.microsoft.com/office/drawing/2014/main" id="{DFD043DA-DC4F-D49A-F206-8176B366C330}"/>
              </a:ext>
            </a:extLst>
          </p:cNvPr>
          <p:cNvSpPr txBox="1"/>
          <p:nvPr/>
        </p:nvSpPr>
        <p:spPr>
          <a:xfrm>
            <a:off x="10671303" y="4264841"/>
            <a:ext cx="3882493" cy="3416320"/>
          </a:xfrm>
          <a:prstGeom prst="rect">
            <a:avLst/>
          </a:prstGeom>
          <a:noFill/>
        </p:spPr>
        <p:txBody>
          <a:bodyPr wrap="square" rtlCol="0">
            <a:spAutoFit/>
          </a:bodyPr>
          <a:lstStyle/>
          <a:p>
            <a:pPr algn="ctr"/>
            <a:r>
              <a:rPr lang="ar">
                <a:solidFill>
                  <a:schemeClr val="bg1">
                    <a:lumMod val="95000"/>
                  </a:schemeClr>
                </a:solidFill>
                <a:effectLst/>
                <a:latin typeface="Avenir Next Ultra Light" panose="020B0203020202020204" pitchFamily="34" charset="77"/>
              </a:rPr>
              <a:t>تعتبر مسألة عدم القدرة على تحمل تكاليف الأدوية مشكلة صحية عالمية تؤثر بشكل كبير على حياة الأفراد والأنظمة الصحية في جميع أنحاء العالم، لا سيما في الدول النامية. يُعد الوصول إلى الأدوية الأساسية حقًا من حقوق الإنسان، ولكن الارتفاع المتزايد في أسعار الأدوية وغياب الدعم المالي المناسب يمنع الملايين من الحصول على العلاج الضروري. هذه القضية تتفاقم مع مرور الوقت بسبب عوامل متعددة تشمل قوانين براءات الاختراع، التكاليف المرتفعة للأبحاث الطبية، والهيمنة الاقتصادية لبعض الشركات الدوائية الكبرى.</a:t>
            </a:r>
            <a:endParaRPr lang="en-QA">
              <a:solidFill>
                <a:schemeClr val="bg1">
                  <a:lumMod val="95000"/>
                </a:schemeClr>
              </a:solidFill>
              <a:latin typeface="Avenir Next Ultra Light" panose="020B0203020202020204" pitchFamily="34" charset="77"/>
            </a:endParaRPr>
          </a:p>
        </p:txBody>
      </p:sp>
      <p:pic>
        <p:nvPicPr>
          <p:cNvPr id="10" name="Image 0" descr="preencoded.png">
            <a:extLst>
              <a:ext uri="{FF2B5EF4-FFF2-40B4-BE49-F238E27FC236}">
                <a16:creationId xmlns:a16="http://schemas.microsoft.com/office/drawing/2014/main" id="{71A9CB4B-73D7-6E06-A938-94C6E64857F3}"/>
              </a:ext>
            </a:extLst>
          </p:cNvPr>
          <p:cNvPicPr>
            <a:picLocks noChangeAspect="1"/>
          </p:cNvPicPr>
          <p:nvPr/>
        </p:nvPicPr>
        <p:blipFill>
          <a:blip r:embed="rId5"/>
          <a:stretch>
            <a:fillRect/>
          </a:stretch>
        </p:blipFill>
        <p:spPr>
          <a:xfrm>
            <a:off x="-5496303" y="-59"/>
            <a:ext cx="5486400" cy="8229600"/>
          </a:xfrm>
          <a:prstGeom prst="rect">
            <a:avLst/>
          </a:prstGeom>
        </p:spPr>
      </p:pic>
      <p:sp>
        <p:nvSpPr>
          <p:cNvPr id="11" name="TextBox 10">
            <a:extLst>
              <a:ext uri="{FF2B5EF4-FFF2-40B4-BE49-F238E27FC236}">
                <a16:creationId xmlns:a16="http://schemas.microsoft.com/office/drawing/2014/main" id="{D7128D79-7F84-26D9-B919-103996CB41DB}"/>
              </a:ext>
            </a:extLst>
          </p:cNvPr>
          <p:cNvSpPr txBox="1"/>
          <p:nvPr/>
        </p:nvSpPr>
        <p:spPr>
          <a:xfrm>
            <a:off x="6137607" y="4261437"/>
            <a:ext cx="3882493" cy="1754326"/>
          </a:xfrm>
          <a:prstGeom prst="rect">
            <a:avLst/>
          </a:prstGeom>
          <a:noFill/>
        </p:spPr>
        <p:txBody>
          <a:bodyPr wrap="square" rtlCol="0">
            <a:spAutoFit/>
          </a:bodyPr>
          <a:lstStyle/>
          <a:p>
            <a:pPr algn="r"/>
            <a:r>
              <a:rPr lang="ar">
                <a:solidFill>
                  <a:schemeClr val="bg1">
                    <a:lumMod val="95000"/>
                  </a:schemeClr>
                </a:solidFill>
                <a:effectLst/>
                <a:latin typeface="Avenir Next" panose="020B0503020202020204" pitchFamily="34" charset="0"/>
              </a:rPr>
              <a:t>حيث تمثل مشكلة عدم القدرة على تحمل تكاليف الأدوية تحديًا كبيرًا للصحة العالمية، وتتطلب حلاً شاملاً يشمل التعاون بين الدول، الشركات، والمنظمات الدولية. بدون تدخلات فعالة، سيظل ملايين الناس يعانون من نقص في الأدوية الضرورية لعلاج الأمراض الحادة والمزمنة.</a:t>
            </a:r>
            <a:endParaRPr lang="en-QA">
              <a:solidFill>
                <a:schemeClr val="bg1">
                  <a:lumMod val="95000"/>
                </a:schemeClr>
              </a:solidFill>
              <a:latin typeface="Avenir Next" panose="020B0503020202020204" pitchFamily="34" charset="0"/>
            </a:endParaRPr>
          </a:p>
        </p:txBody>
      </p:sp>
      <p:sp>
        <p:nvSpPr>
          <p:cNvPr id="12" name="TextBox 11">
            <a:extLst>
              <a:ext uri="{FF2B5EF4-FFF2-40B4-BE49-F238E27FC236}">
                <a16:creationId xmlns:a16="http://schemas.microsoft.com/office/drawing/2014/main" id="{499DB9DA-57CF-8B36-4D1D-A06D92256692}"/>
              </a:ext>
            </a:extLst>
          </p:cNvPr>
          <p:cNvSpPr txBox="1"/>
          <p:nvPr/>
        </p:nvSpPr>
        <p:spPr>
          <a:xfrm>
            <a:off x="6137606" y="6137704"/>
            <a:ext cx="3882493" cy="923330"/>
          </a:xfrm>
          <a:prstGeom prst="rect">
            <a:avLst/>
          </a:prstGeom>
          <a:noFill/>
        </p:spPr>
        <p:txBody>
          <a:bodyPr wrap="square" rtlCol="0">
            <a:spAutoFit/>
          </a:bodyPr>
          <a:lstStyle/>
          <a:p>
            <a:pPr algn="r"/>
            <a:r>
              <a:rPr lang="ar">
                <a:solidFill>
                  <a:schemeClr val="bg1">
                    <a:lumMod val="95000"/>
                  </a:schemeClr>
                </a:solidFill>
                <a:effectLst/>
                <a:latin typeface="Avenir Next Ultra Light" panose="020B0203020202020204" pitchFamily="34" charset="77"/>
              </a:rPr>
              <a:t> </a:t>
            </a:r>
            <a:r>
              <a:rPr lang="ar">
                <a:solidFill>
                  <a:schemeClr val="bg1">
                    <a:lumMod val="95000"/>
                  </a:schemeClr>
                </a:solidFill>
                <a:effectLst/>
                <a:latin typeface="Avenir Next Ultra Light" panose="020B0203020202020204" pitchFamily="34" charset="77"/>
                <a:hlinkClick r:id="rId6">
                  <a:extLst>
                    <a:ext uri="{A12FA001-AC4F-418D-AE19-62706E023703}">
                      <ahyp:hlinkClr xmlns:ahyp="http://schemas.microsoft.com/office/drawing/2018/hyperlinkcolor" val="tx"/>
                    </a:ext>
                  </a:extLst>
                </a:hlinkClick>
              </a:rPr>
              <a:t>تتفاقم هذه المشكلة في البلدان النامية، حيث يقع العديد من الأشخاص في براثن الفقر بسبب تكاليف الأدوية المرتفعة</a:t>
            </a:r>
            <a:endParaRPr lang="en-QA">
              <a:solidFill>
                <a:schemeClr val="bg1">
                  <a:lumMod val="95000"/>
                </a:schemeClr>
              </a:solidFill>
              <a:latin typeface="Avenir Next Ultra Light" panose="020B0203020202020204" pitchFamily="34" charset="77"/>
            </a:endParaRPr>
          </a:p>
        </p:txBody>
      </p:sp>
      <p:sp>
        <p:nvSpPr>
          <p:cNvPr id="13" name="TextBox 12">
            <a:extLst>
              <a:ext uri="{FF2B5EF4-FFF2-40B4-BE49-F238E27FC236}">
                <a16:creationId xmlns:a16="http://schemas.microsoft.com/office/drawing/2014/main" id="{D4A21AC8-3BDC-A136-7235-1F4256698E9F}"/>
              </a:ext>
            </a:extLst>
          </p:cNvPr>
          <p:cNvSpPr txBox="1"/>
          <p:nvPr/>
        </p:nvSpPr>
        <p:spPr>
          <a:xfrm>
            <a:off x="6137605" y="7410130"/>
            <a:ext cx="3882493" cy="369332"/>
          </a:xfrm>
          <a:prstGeom prst="rect">
            <a:avLst/>
          </a:prstGeom>
          <a:noFill/>
        </p:spPr>
        <p:txBody>
          <a:bodyPr wrap="square" rtlCol="0">
            <a:spAutoFit/>
          </a:bodyPr>
          <a:lstStyle/>
          <a:p>
            <a:pPr algn="ctr"/>
            <a:r>
              <a:rPr lang="ar" b="1">
                <a:solidFill>
                  <a:schemeClr val="bg1">
                    <a:lumMod val="95000"/>
                  </a:schemeClr>
                </a:solidFill>
                <a:effectLst/>
                <a:latin typeface="Avenir Next Ultra Light" panose="020B0203020202020204" pitchFamily="34" charset="77"/>
              </a:rPr>
              <a:t> - منظمة الصحة العالمية - </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4163"/>
        </a:solidFill>
        <a:effectLst/>
      </p:bgPr>
    </p:bg>
    <p:spTree>
      <p:nvGrpSpPr>
        <p:cNvPr id="1" name="Shape 1925"/>
        <p:cNvGrpSpPr/>
        <p:nvPr/>
      </p:nvGrpSpPr>
      <p:grpSpPr>
        <a:xfrm>
          <a:off x="0" y="0"/>
          <a:ext cx="0" cy="0"/>
          <a:chOff x="0" y="0"/>
          <a:chExt cx="0" cy="0"/>
        </a:xfrm>
      </p:grpSpPr>
      <p:pic>
        <p:nvPicPr>
          <p:cNvPr id="3" name="Image 0" descr="preencoded.png">
            <a:extLst>
              <a:ext uri="{FF2B5EF4-FFF2-40B4-BE49-F238E27FC236}">
                <a16:creationId xmlns:a16="http://schemas.microsoft.com/office/drawing/2014/main" id="{6E04FA7B-3243-8501-AA60-B8D83BD6FD2E}"/>
              </a:ext>
            </a:extLst>
          </p:cNvPr>
          <p:cNvPicPr>
            <a:picLocks noChangeAspect="1"/>
          </p:cNvPicPr>
          <p:nvPr/>
        </p:nvPicPr>
        <p:blipFill>
          <a:blip r:embed="rId3"/>
          <a:stretch>
            <a:fillRect/>
          </a:stretch>
        </p:blipFill>
        <p:spPr>
          <a:xfrm>
            <a:off x="0" y="0"/>
            <a:ext cx="5486400" cy="8229600"/>
          </a:xfrm>
          <a:prstGeom prst="rect">
            <a:avLst/>
          </a:prstGeom>
        </p:spPr>
      </p:pic>
      <p:sp>
        <p:nvSpPr>
          <p:cNvPr id="4" name="Text 0">
            <a:extLst>
              <a:ext uri="{FF2B5EF4-FFF2-40B4-BE49-F238E27FC236}">
                <a16:creationId xmlns:a16="http://schemas.microsoft.com/office/drawing/2014/main" id="{C19EB6AA-22F1-6218-454E-5A1622F94E9A}"/>
              </a:ext>
            </a:extLst>
          </p:cNvPr>
          <p:cNvSpPr/>
          <p:nvPr/>
        </p:nvSpPr>
        <p:spPr>
          <a:xfrm>
            <a:off x="6282214" y="647938"/>
            <a:ext cx="5053370" cy="631627"/>
          </a:xfrm>
          <a:prstGeom prst="rect">
            <a:avLst/>
          </a:prstGeom>
          <a:noFill/>
          <a:ln/>
        </p:spPr>
        <p:txBody>
          <a:bodyPr wrap="none" lIns="0" tIns="0" rIns="0" bIns="0" rtlCol="0" anchor="t"/>
          <a:lstStyle/>
          <a:p>
            <a:pPr marL="0" indent="0">
              <a:lnSpc>
                <a:spcPts val="4950"/>
              </a:lnSpc>
              <a:buNone/>
            </a:pPr>
            <a:r>
              <a:rPr lang="en-US" sz="3950" b="1" dirty="0">
                <a:solidFill>
                  <a:srgbClr val="F0FCFF"/>
                </a:solidFill>
                <a:latin typeface="Spline Sans Bold" pitchFamily="34" charset="0"/>
                <a:ea typeface="Spline Sans Bold" pitchFamily="34" charset="-122"/>
                <a:cs typeface="Spline Sans Bold" pitchFamily="34" charset="-120"/>
              </a:rPr>
              <a:t>تعريفات أساسية</a:t>
            </a:r>
            <a:endParaRPr lang="en-US" sz="3950" dirty="0"/>
          </a:p>
        </p:txBody>
      </p:sp>
      <p:sp>
        <p:nvSpPr>
          <p:cNvPr id="5" name="Shape 1">
            <a:extLst>
              <a:ext uri="{FF2B5EF4-FFF2-40B4-BE49-F238E27FC236}">
                <a16:creationId xmlns:a16="http://schemas.microsoft.com/office/drawing/2014/main" id="{32837127-65F6-F29E-B62A-8AE6743D3529}"/>
              </a:ext>
            </a:extLst>
          </p:cNvPr>
          <p:cNvSpPr/>
          <p:nvPr/>
        </p:nvSpPr>
        <p:spPr>
          <a:xfrm>
            <a:off x="6282214" y="1876306"/>
            <a:ext cx="511612" cy="511612"/>
          </a:xfrm>
          <a:prstGeom prst="roundRect">
            <a:avLst>
              <a:gd name="adj" fmla="val 66673"/>
            </a:avLst>
          </a:prstGeom>
          <a:solidFill>
            <a:srgbClr val="0A081B"/>
          </a:solidFill>
          <a:ln w="22860">
            <a:solidFill>
              <a:srgbClr val="16FFBB"/>
            </a:solidFill>
            <a:prstDash val="solid"/>
          </a:ln>
        </p:spPr>
        <p:txBody>
          <a:bodyPr/>
          <a:lstStyle/>
          <a:p>
            <a:endParaRPr lang="en-QA"/>
          </a:p>
        </p:txBody>
      </p:sp>
      <p:sp>
        <p:nvSpPr>
          <p:cNvPr id="6" name="Text 2">
            <a:extLst>
              <a:ext uri="{FF2B5EF4-FFF2-40B4-BE49-F238E27FC236}">
                <a16:creationId xmlns:a16="http://schemas.microsoft.com/office/drawing/2014/main" id="{E97C3CA5-8FC0-B2FF-07AC-7CC247F2B622}"/>
              </a:ext>
            </a:extLst>
          </p:cNvPr>
          <p:cNvSpPr/>
          <p:nvPr/>
        </p:nvSpPr>
        <p:spPr>
          <a:xfrm>
            <a:off x="6472357" y="1980486"/>
            <a:ext cx="131207" cy="303252"/>
          </a:xfrm>
          <a:prstGeom prst="rect">
            <a:avLst/>
          </a:prstGeom>
          <a:noFill/>
          <a:ln/>
        </p:spPr>
        <p:txBody>
          <a:bodyPr wrap="none" lIns="0" tIns="0" rIns="0" bIns="0" rtlCol="0" anchor="t"/>
          <a:lstStyle/>
          <a:p>
            <a:pPr marL="0" indent="0" algn="ctr">
              <a:lnSpc>
                <a:spcPts val="2350"/>
              </a:lnSpc>
              <a:buNone/>
            </a:pPr>
            <a:r>
              <a:rPr lang="en-US" sz="2350" b="1" dirty="0">
                <a:solidFill>
                  <a:srgbClr val="E0E4E6"/>
                </a:solidFill>
                <a:latin typeface="Spline Sans Bold" pitchFamily="34" charset="0"/>
                <a:ea typeface="Spline Sans Bold" pitchFamily="34" charset="-122"/>
                <a:cs typeface="Spline Sans Bold" pitchFamily="34" charset="-120"/>
              </a:rPr>
              <a:t>1</a:t>
            </a:r>
            <a:endParaRPr lang="en-US" sz="2350" dirty="0"/>
          </a:p>
        </p:txBody>
      </p:sp>
      <p:sp>
        <p:nvSpPr>
          <p:cNvPr id="7" name="Text 3">
            <a:extLst>
              <a:ext uri="{FF2B5EF4-FFF2-40B4-BE49-F238E27FC236}">
                <a16:creationId xmlns:a16="http://schemas.microsoft.com/office/drawing/2014/main" id="{FEDF770A-0F35-2DA4-FAE6-F2B4F234CF11}"/>
              </a:ext>
            </a:extLst>
          </p:cNvPr>
          <p:cNvSpPr/>
          <p:nvPr/>
        </p:nvSpPr>
        <p:spPr>
          <a:xfrm>
            <a:off x="7021116" y="1876306"/>
            <a:ext cx="2526625" cy="315754"/>
          </a:xfrm>
          <a:prstGeom prst="rect">
            <a:avLst/>
          </a:prstGeom>
          <a:noFill/>
          <a:ln/>
        </p:spPr>
        <p:txBody>
          <a:bodyPr wrap="none" lIns="0" tIns="0" rIns="0" bIns="0" rtlCol="0" anchor="t"/>
          <a:lstStyle/>
          <a:p>
            <a:pPr marL="0" indent="0">
              <a:lnSpc>
                <a:spcPts val="2450"/>
              </a:lnSpc>
              <a:buNone/>
            </a:pPr>
            <a:r>
              <a:rPr lang="en-US" sz="1950" b="1" dirty="0">
                <a:solidFill>
                  <a:srgbClr val="E0E4E6"/>
                </a:solidFill>
                <a:latin typeface="Spline Sans Bold" pitchFamily="34" charset="0"/>
                <a:ea typeface="Spline Sans Bold" pitchFamily="34" charset="-122"/>
                <a:cs typeface="Spline Sans Bold" pitchFamily="34" charset="-120"/>
              </a:rPr>
              <a:t>تكلفة الدواء</a:t>
            </a:r>
            <a:endParaRPr lang="en-US" sz="1950" dirty="0"/>
          </a:p>
        </p:txBody>
      </p:sp>
      <p:sp>
        <p:nvSpPr>
          <p:cNvPr id="8" name="Text 4">
            <a:extLst>
              <a:ext uri="{FF2B5EF4-FFF2-40B4-BE49-F238E27FC236}">
                <a16:creationId xmlns:a16="http://schemas.microsoft.com/office/drawing/2014/main" id="{62FEF875-2C3A-00E7-A601-99084AB255B8}"/>
              </a:ext>
            </a:extLst>
          </p:cNvPr>
          <p:cNvSpPr/>
          <p:nvPr/>
        </p:nvSpPr>
        <p:spPr>
          <a:xfrm>
            <a:off x="7021116" y="2328386"/>
            <a:ext cx="2923699" cy="1819275"/>
          </a:xfrm>
          <a:prstGeom prst="rect">
            <a:avLst/>
          </a:prstGeom>
          <a:noFill/>
          <a:ln/>
        </p:spPr>
        <p:txBody>
          <a:bodyPr wrap="square" lIns="0" tIns="0" rIns="0" bIns="0" rtlCol="0" anchor="t"/>
          <a:lstStyle/>
          <a:p>
            <a:pPr marL="0" indent="0">
              <a:lnSpc>
                <a:spcPts val="2850"/>
              </a:lnSpc>
              <a:buNone/>
            </a:pPr>
            <a:r>
              <a:rPr lang="en-US" sz="1750" dirty="0">
                <a:solidFill>
                  <a:srgbClr val="E0E4E6"/>
                </a:solidFill>
                <a:latin typeface="Barlow" pitchFamily="34" charset="0"/>
                <a:ea typeface="Barlow" pitchFamily="34" charset="-122"/>
                <a:cs typeface="Barlow" pitchFamily="34" charset="-120"/>
              </a:rPr>
              <a:t>تشمل تكلفة الدواء جميع النفقات المتعلقة بتطويره وإنتاجه وتسويقه، من خلال بحث وتطوير جديد، وتجارب سريرية، وتكاليف تصنيع، وتوزيع، وتسويق.</a:t>
            </a:r>
            <a:endParaRPr lang="en-US" sz="1750" dirty="0"/>
          </a:p>
        </p:txBody>
      </p:sp>
      <p:sp>
        <p:nvSpPr>
          <p:cNvPr id="9" name="Shape 5">
            <a:extLst>
              <a:ext uri="{FF2B5EF4-FFF2-40B4-BE49-F238E27FC236}">
                <a16:creationId xmlns:a16="http://schemas.microsoft.com/office/drawing/2014/main" id="{8E37DC44-EF52-E1D6-9691-A739B6C5F994}"/>
              </a:ext>
            </a:extLst>
          </p:cNvPr>
          <p:cNvSpPr/>
          <p:nvPr/>
        </p:nvSpPr>
        <p:spPr>
          <a:xfrm>
            <a:off x="10172105" y="1876306"/>
            <a:ext cx="511612" cy="511612"/>
          </a:xfrm>
          <a:prstGeom prst="roundRect">
            <a:avLst>
              <a:gd name="adj" fmla="val 66673"/>
            </a:avLst>
          </a:prstGeom>
          <a:solidFill>
            <a:srgbClr val="0A081B"/>
          </a:solidFill>
          <a:ln w="22860">
            <a:solidFill>
              <a:srgbClr val="29DDDA"/>
            </a:solidFill>
            <a:prstDash val="solid"/>
          </a:ln>
        </p:spPr>
        <p:txBody>
          <a:bodyPr/>
          <a:lstStyle/>
          <a:p>
            <a:endParaRPr lang="en-QA"/>
          </a:p>
        </p:txBody>
      </p:sp>
      <p:sp>
        <p:nvSpPr>
          <p:cNvPr id="10" name="Text 6">
            <a:extLst>
              <a:ext uri="{FF2B5EF4-FFF2-40B4-BE49-F238E27FC236}">
                <a16:creationId xmlns:a16="http://schemas.microsoft.com/office/drawing/2014/main" id="{AAB048E8-53F0-030D-197E-988C3C6DA1FB}"/>
              </a:ext>
            </a:extLst>
          </p:cNvPr>
          <p:cNvSpPr/>
          <p:nvPr/>
        </p:nvSpPr>
        <p:spPr>
          <a:xfrm>
            <a:off x="10343555" y="1980486"/>
            <a:ext cx="168593" cy="303252"/>
          </a:xfrm>
          <a:prstGeom prst="rect">
            <a:avLst/>
          </a:prstGeom>
          <a:noFill/>
          <a:ln/>
        </p:spPr>
        <p:txBody>
          <a:bodyPr wrap="none" lIns="0" tIns="0" rIns="0" bIns="0" rtlCol="0" anchor="t"/>
          <a:lstStyle/>
          <a:p>
            <a:pPr marL="0" indent="0" algn="ctr">
              <a:lnSpc>
                <a:spcPts val="2350"/>
              </a:lnSpc>
              <a:buNone/>
            </a:pPr>
            <a:r>
              <a:rPr lang="en-US" sz="2350" b="1" dirty="0">
                <a:solidFill>
                  <a:srgbClr val="E0E4E6"/>
                </a:solidFill>
                <a:latin typeface="Spline Sans Bold" pitchFamily="34" charset="0"/>
                <a:ea typeface="Spline Sans Bold" pitchFamily="34" charset="-122"/>
                <a:cs typeface="Spline Sans Bold" pitchFamily="34" charset="-120"/>
              </a:rPr>
              <a:t>2</a:t>
            </a:r>
            <a:endParaRPr lang="en-US" sz="2350" dirty="0"/>
          </a:p>
        </p:txBody>
      </p:sp>
      <p:sp>
        <p:nvSpPr>
          <p:cNvPr id="11" name="Text 7">
            <a:extLst>
              <a:ext uri="{FF2B5EF4-FFF2-40B4-BE49-F238E27FC236}">
                <a16:creationId xmlns:a16="http://schemas.microsoft.com/office/drawing/2014/main" id="{0DB05264-7967-58D3-9193-93882C4CB761}"/>
              </a:ext>
            </a:extLst>
          </p:cNvPr>
          <p:cNvSpPr/>
          <p:nvPr/>
        </p:nvSpPr>
        <p:spPr>
          <a:xfrm>
            <a:off x="10911007" y="1876306"/>
            <a:ext cx="2923699" cy="631507"/>
          </a:xfrm>
          <a:prstGeom prst="rect">
            <a:avLst/>
          </a:prstGeom>
          <a:noFill/>
          <a:ln/>
        </p:spPr>
        <p:txBody>
          <a:bodyPr wrap="square" lIns="0" tIns="0" rIns="0" bIns="0" rtlCol="0" anchor="t"/>
          <a:lstStyle/>
          <a:p>
            <a:pPr marL="0" indent="0">
              <a:lnSpc>
                <a:spcPts val="2450"/>
              </a:lnSpc>
              <a:buNone/>
            </a:pPr>
            <a:r>
              <a:rPr lang="en-US" sz="1950" b="1" dirty="0">
                <a:solidFill>
                  <a:srgbClr val="E0E4E6"/>
                </a:solidFill>
                <a:latin typeface="Spline Sans Bold" pitchFamily="34" charset="0"/>
                <a:ea typeface="Spline Sans Bold" pitchFamily="34" charset="-122"/>
                <a:cs typeface="Spline Sans Bold" pitchFamily="34" charset="-120"/>
              </a:rPr>
              <a:t>مُنظمة الصحة العالمية (WHO)</a:t>
            </a:r>
            <a:endParaRPr lang="en-US" sz="1950" dirty="0"/>
          </a:p>
        </p:txBody>
      </p:sp>
      <p:sp>
        <p:nvSpPr>
          <p:cNvPr id="12" name="Text 8">
            <a:extLst>
              <a:ext uri="{FF2B5EF4-FFF2-40B4-BE49-F238E27FC236}">
                <a16:creationId xmlns:a16="http://schemas.microsoft.com/office/drawing/2014/main" id="{31461BA9-9609-1872-8A4A-01458E395B9C}"/>
              </a:ext>
            </a:extLst>
          </p:cNvPr>
          <p:cNvSpPr/>
          <p:nvPr/>
        </p:nvSpPr>
        <p:spPr>
          <a:xfrm>
            <a:off x="10911007" y="2644140"/>
            <a:ext cx="2923699" cy="1819275"/>
          </a:xfrm>
          <a:prstGeom prst="rect">
            <a:avLst/>
          </a:prstGeom>
          <a:noFill/>
          <a:ln/>
        </p:spPr>
        <p:txBody>
          <a:bodyPr wrap="square" lIns="0" tIns="0" rIns="0" bIns="0" rtlCol="0" anchor="t"/>
          <a:lstStyle/>
          <a:p>
            <a:pPr marL="0" indent="0">
              <a:lnSpc>
                <a:spcPts val="2850"/>
              </a:lnSpc>
              <a:buNone/>
            </a:pPr>
            <a:r>
              <a:rPr lang="en-US" sz="1750" dirty="0">
                <a:solidFill>
                  <a:srgbClr val="E0E4E6"/>
                </a:solidFill>
                <a:latin typeface="Barlow" pitchFamily="34" charset="0"/>
                <a:ea typeface="Barlow" pitchFamily="34" charset="-122"/>
                <a:cs typeface="Barlow" pitchFamily="34" charset="-120"/>
              </a:rPr>
              <a:t>هي منظمة تابعة للأمم المتحدة تُعنى بالصحة العامة وتعمل على تحسين صحة جميع الشعوب وتوفير خدمات صحية عالمية مُتاحة.</a:t>
            </a:r>
            <a:endParaRPr lang="en-US" sz="1750" dirty="0"/>
          </a:p>
        </p:txBody>
      </p:sp>
      <p:sp>
        <p:nvSpPr>
          <p:cNvPr id="13" name="Shape 9">
            <a:extLst>
              <a:ext uri="{FF2B5EF4-FFF2-40B4-BE49-F238E27FC236}">
                <a16:creationId xmlns:a16="http://schemas.microsoft.com/office/drawing/2014/main" id="{199BC25A-0D02-7ACC-6430-64B3B2B4BC87}"/>
              </a:ext>
            </a:extLst>
          </p:cNvPr>
          <p:cNvSpPr/>
          <p:nvPr/>
        </p:nvSpPr>
        <p:spPr>
          <a:xfrm>
            <a:off x="6282214" y="4946452"/>
            <a:ext cx="511612" cy="511612"/>
          </a:xfrm>
          <a:prstGeom prst="roundRect">
            <a:avLst>
              <a:gd name="adj" fmla="val 66673"/>
            </a:avLst>
          </a:prstGeom>
          <a:solidFill>
            <a:srgbClr val="0A081B"/>
          </a:solidFill>
          <a:ln w="22860">
            <a:solidFill>
              <a:srgbClr val="37A7E7"/>
            </a:solidFill>
            <a:prstDash val="solid"/>
          </a:ln>
        </p:spPr>
        <p:txBody>
          <a:bodyPr/>
          <a:lstStyle/>
          <a:p>
            <a:endParaRPr lang="en-QA"/>
          </a:p>
        </p:txBody>
      </p:sp>
      <p:sp>
        <p:nvSpPr>
          <p:cNvPr id="14" name="Text 10">
            <a:extLst>
              <a:ext uri="{FF2B5EF4-FFF2-40B4-BE49-F238E27FC236}">
                <a16:creationId xmlns:a16="http://schemas.microsoft.com/office/drawing/2014/main" id="{A621F403-F394-63CF-2646-4474D46E3CF7}"/>
              </a:ext>
            </a:extLst>
          </p:cNvPr>
          <p:cNvSpPr/>
          <p:nvPr/>
        </p:nvSpPr>
        <p:spPr>
          <a:xfrm>
            <a:off x="6449258" y="5050631"/>
            <a:ext cx="177522" cy="303252"/>
          </a:xfrm>
          <a:prstGeom prst="rect">
            <a:avLst/>
          </a:prstGeom>
          <a:noFill/>
          <a:ln/>
        </p:spPr>
        <p:txBody>
          <a:bodyPr wrap="none" lIns="0" tIns="0" rIns="0" bIns="0" rtlCol="0" anchor="t"/>
          <a:lstStyle/>
          <a:p>
            <a:pPr marL="0" indent="0" algn="ctr">
              <a:lnSpc>
                <a:spcPts val="2350"/>
              </a:lnSpc>
              <a:buNone/>
            </a:pPr>
            <a:r>
              <a:rPr lang="en-US" sz="2350" b="1" dirty="0">
                <a:solidFill>
                  <a:srgbClr val="E0E4E6"/>
                </a:solidFill>
                <a:latin typeface="Spline Sans Bold" pitchFamily="34" charset="0"/>
                <a:ea typeface="Spline Sans Bold" pitchFamily="34" charset="-122"/>
                <a:cs typeface="Spline Sans Bold" pitchFamily="34" charset="-120"/>
              </a:rPr>
              <a:t>3</a:t>
            </a:r>
            <a:endParaRPr lang="en-US" sz="2350" dirty="0"/>
          </a:p>
        </p:txBody>
      </p:sp>
      <p:sp>
        <p:nvSpPr>
          <p:cNvPr id="15" name="Text 11">
            <a:extLst>
              <a:ext uri="{FF2B5EF4-FFF2-40B4-BE49-F238E27FC236}">
                <a16:creationId xmlns:a16="http://schemas.microsoft.com/office/drawing/2014/main" id="{D2F472FA-419C-595F-5D81-3DB9BD81096D}"/>
              </a:ext>
            </a:extLst>
          </p:cNvPr>
          <p:cNvSpPr/>
          <p:nvPr/>
        </p:nvSpPr>
        <p:spPr>
          <a:xfrm>
            <a:off x="7021116" y="4946452"/>
            <a:ext cx="2526625" cy="315754"/>
          </a:xfrm>
          <a:prstGeom prst="rect">
            <a:avLst/>
          </a:prstGeom>
          <a:noFill/>
          <a:ln/>
        </p:spPr>
        <p:txBody>
          <a:bodyPr wrap="none" lIns="0" tIns="0" rIns="0" bIns="0" rtlCol="0" anchor="t"/>
          <a:lstStyle/>
          <a:p>
            <a:pPr marL="0" indent="0">
              <a:lnSpc>
                <a:spcPts val="2450"/>
              </a:lnSpc>
              <a:buNone/>
            </a:pPr>
            <a:r>
              <a:rPr lang="en-US" sz="1950" b="1" dirty="0">
                <a:solidFill>
                  <a:srgbClr val="E0E4E6"/>
                </a:solidFill>
                <a:latin typeface="Spline Sans Bold" pitchFamily="34" charset="0"/>
                <a:ea typeface="Spline Sans Bold" pitchFamily="34" charset="-122"/>
                <a:cs typeface="Spline Sans Bold" pitchFamily="34" charset="-120"/>
              </a:rPr>
              <a:t>الوصول إلى الدواء</a:t>
            </a:r>
            <a:endParaRPr lang="en-US" sz="1950" dirty="0"/>
          </a:p>
        </p:txBody>
      </p:sp>
      <p:sp>
        <p:nvSpPr>
          <p:cNvPr id="16" name="Text 12">
            <a:extLst>
              <a:ext uri="{FF2B5EF4-FFF2-40B4-BE49-F238E27FC236}">
                <a16:creationId xmlns:a16="http://schemas.microsoft.com/office/drawing/2014/main" id="{582BD4C7-ADA9-272C-A3BF-91D0A4E21C74}"/>
              </a:ext>
            </a:extLst>
          </p:cNvPr>
          <p:cNvSpPr/>
          <p:nvPr/>
        </p:nvSpPr>
        <p:spPr>
          <a:xfrm>
            <a:off x="7021116" y="5398532"/>
            <a:ext cx="2923699" cy="1819275"/>
          </a:xfrm>
          <a:prstGeom prst="rect">
            <a:avLst/>
          </a:prstGeom>
          <a:noFill/>
          <a:ln/>
        </p:spPr>
        <p:txBody>
          <a:bodyPr wrap="square" lIns="0" tIns="0" rIns="0" bIns="0" rtlCol="0" anchor="t"/>
          <a:lstStyle/>
          <a:p>
            <a:pPr marL="0" indent="0">
              <a:lnSpc>
                <a:spcPts val="2850"/>
              </a:lnSpc>
              <a:buNone/>
            </a:pPr>
            <a:r>
              <a:rPr lang="en-US" sz="1750" dirty="0">
                <a:solidFill>
                  <a:srgbClr val="E0E4E6"/>
                </a:solidFill>
                <a:latin typeface="Barlow" pitchFamily="34" charset="0"/>
                <a:ea typeface="Barlow" pitchFamily="34" charset="-122"/>
                <a:cs typeface="Barlow" pitchFamily="34" charset="-120"/>
              </a:rPr>
              <a:t>هو قدرة الأشخاص على الحصول على الأدوية التي يحتاجونها بِشكلٍ مُيسّر وبأسعارٍ معقولة. تُعدّ هذه الحقّ من الحقوق الأساسية التي يجب ضمانها لِجميع الناس.</a:t>
            </a:r>
            <a:endParaRPr lang="en-US" sz="1750" dirty="0"/>
          </a:p>
        </p:txBody>
      </p:sp>
      <p:sp>
        <p:nvSpPr>
          <p:cNvPr id="17" name="Shape 13">
            <a:extLst>
              <a:ext uri="{FF2B5EF4-FFF2-40B4-BE49-F238E27FC236}">
                <a16:creationId xmlns:a16="http://schemas.microsoft.com/office/drawing/2014/main" id="{52E880C3-B7F0-728F-45F4-6A9A0269E22D}"/>
              </a:ext>
            </a:extLst>
          </p:cNvPr>
          <p:cNvSpPr/>
          <p:nvPr/>
        </p:nvSpPr>
        <p:spPr>
          <a:xfrm>
            <a:off x="10172105" y="4946452"/>
            <a:ext cx="511612" cy="511612"/>
          </a:xfrm>
          <a:prstGeom prst="roundRect">
            <a:avLst>
              <a:gd name="adj" fmla="val 66673"/>
            </a:avLst>
          </a:prstGeom>
          <a:solidFill>
            <a:srgbClr val="0A081B"/>
          </a:solidFill>
          <a:ln w="22860">
            <a:solidFill>
              <a:srgbClr val="091231"/>
            </a:solidFill>
            <a:prstDash val="solid"/>
          </a:ln>
        </p:spPr>
        <p:txBody>
          <a:bodyPr/>
          <a:lstStyle/>
          <a:p>
            <a:endParaRPr lang="en-QA"/>
          </a:p>
        </p:txBody>
      </p:sp>
      <p:sp>
        <p:nvSpPr>
          <p:cNvPr id="18" name="Text 14">
            <a:extLst>
              <a:ext uri="{FF2B5EF4-FFF2-40B4-BE49-F238E27FC236}">
                <a16:creationId xmlns:a16="http://schemas.microsoft.com/office/drawing/2014/main" id="{1218BE87-799D-E1EC-B332-9034A3B64C31}"/>
              </a:ext>
            </a:extLst>
          </p:cNvPr>
          <p:cNvSpPr/>
          <p:nvPr/>
        </p:nvSpPr>
        <p:spPr>
          <a:xfrm>
            <a:off x="10342245" y="5050631"/>
            <a:ext cx="171331" cy="303252"/>
          </a:xfrm>
          <a:prstGeom prst="rect">
            <a:avLst/>
          </a:prstGeom>
          <a:noFill/>
          <a:ln/>
        </p:spPr>
        <p:txBody>
          <a:bodyPr wrap="none" lIns="0" tIns="0" rIns="0" bIns="0" rtlCol="0" anchor="t"/>
          <a:lstStyle/>
          <a:p>
            <a:pPr marL="0" indent="0" algn="ctr">
              <a:lnSpc>
                <a:spcPts val="2350"/>
              </a:lnSpc>
              <a:buNone/>
            </a:pPr>
            <a:r>
              <a:rPr lang="en-US" sz="2350" b="1" dirty="0">
                <a:solidFill>
                  <a:srgbClr val="E0E4E6"/>
                </a:solidFill>
                <a:latin typeface="Spline Sans Bold" pitchFamily="34" charset="0"/>
                <a:ea typeface="Spline Sans Bold" pitchFamily="34" charset="-122"/>
                <a:cs typeface="Spline Sans Bold" pitchFamily="34" charset="-120"/>
              </a:rPr>
              <a:t>4</a:t>
            </a:r>
            <a:endParaRPr lang="en-US" sz="2350" dirty="0"/>
          </a:p>
        </p:txBody>
      </p:sp>
      <p:sp>
        <p:nvSpPr>
          <p:cNvPr id="19" name="Text 15">
            <a:extLst>
              <a:ext uri="{FF2B5EF4-FFF2-40B4-BE49-F238E27FC236}">
                <a16:creationId xmlns:a16="http://schemas.microsoft.com/office/drawing/2014/main" id="{6E1D291B-A94D-0D4B-1B92-1E1A1638D876}"/>
              </a:ext>
            </a:extLst>
          </p:cNvPr>
          <p:cNvSpPr/>
          <p:nvPr/>
        </p:nvSpPr>
        <p:spPr>
          <a:xfrm>
            <a:off x="10911007" y="4946452"/>
            <a:ext cx="2526625" cy="315754"/>
          </a:xfrm>
          <a:prstGeom prst="rect">
            <a:avLst/>
          </a:prstGeom>
          <a:noFill/>
          <a:ln/>
        </p:spPr>
        <p:txBody>
          <a:bodyPr wrap="none" lIns="0" tIns="0" rIns="0" bIns="0" rtlCol="0" anchor="t"/>
          <a:lstStyle/>
          <a:p>
            <a:pPr marL="0" indent="0">
              <a:lnSpc>
                <a:spcPts val="2450"/>
              </a:lnSpc>
              <a:buNone/>
            </a:pPr>
            <a:r>
              <a:rPr lang="en-US" sz="1950" b="1" dirty="0">
                <a:solidFill>
                  <a:srgbClr val="E0E4E6"/>
                </a:solidFill>
                <a:latin typeface="Spline Sans Bold" pitchFamily="34" charset="0"/>
                <a:ea typeface="Spline Sans Bold" pitchFamily="34" charset="-122"/>
                <a:cs typeface="Spline Sans Bold" pitchFamily="34" charset="-120"/>
              </a:rPr>
              <a:t>براءة الاختراع</a:t>
            </a:r>
            <a:endParaRPr lang="en-US" sz="1950" dirty="0"/>
          </a:p>
        </p:txBody>
      </p:sp>
      <p:sp>
        <p:nvSpPr>
          <p:cNvPr id="20" name="Text 16">
            <a:extLst>
              <a:ext uri="{FF2B5EF4-FFF2-40B4-BE49-F238E27FC236}">
                <a16:creationId xmlns:a16="http://schemas.microsoft.com/office/drawing/2014/main" id="{8AF0DC33-316D-4EDD-ACF7-DF9941416C88}"/>
              </a:ext>
            </a:extLst>
          </p:cNvPr>
          <p:cNvSpPr/>
          <p:nvPr/>
        </p:nvSpPr>
        <p:spPr>
          <a:xfrm>
            <a:off x="10911007" y="5398532"/>
            <a:ext cx="2923699" cy="2183130"/>
          </a:xfrm>
          <a:prstGeom prst="rect">
            <a:avLst/>
          </a:prstGeom>
          <a:noFill/>
          <a:ln/>
        </p:spPr>
        <p:txBody>
          <a:bodyPr wrap="square" lIns="0" tIns="0" rIns="0" bIns="0" rtlCol="0" anchor="t"/>
          <a:lstStyle/>
          <a:p>
            <a:pPr marL="0" indent="0">
              <a:lnSpc>
                <a:spcPts val="2850"/>
              </a:lnSpc>
              <a:buNone/>
            </a:pPr>
            <a:r>
              <a:rPr lang="en-US" sz="1750" dirty="0">
                <a:solidFill>
                  <a:srgbClr val="E0E4E6"/>
                </a:solidFill>
                <a:latin typeface="Barlow" pitchFamily="34" charset="0"/>
                <a:ea typeface="Barlow" pitchFamily="34" charset="-122"/>
                <a:cs typeface="Barlow" pitchFamily="34" charset="-120"/>
              </a:rPr>
              <a:t>هي حقّ حصريّ يُمنح للمخترعين لِحماية اختراعاتهم من الاستخدام غير المُرخص أو التقليد لمدة مُحددة، تُمكّن المُخترع من الاستفادة من اختراعه دون خوف من الانتهاك.</a:t>
            </a:r>
            <a:endParaRPr lang="en-US" sz="1750" dirty="0"/>
          </a:p>
        </p:txBody>
      </p:sp>
      <p:sp>
        <p:nvSpPr>
          <p:cNvPr id="21" name="Text 0">
            <a:extLst>
              <a:ext uri="{FF2B5EF4-FFF2-40B4-BE49-F238E27FC236}">
                <a16:creationId xmlns:a16="http://schemas.microsoft.com/office/drawing/2014/main" id="{90D7A11B-C6C8-9816-795D-8127F9D96337}"/>
              </a:ext>
            </a:extLst>
          </p:cNvPr>
          <p:cNvSpPr/>
          <p:nvPr/>
        </p:nvSpPr>
        <p:spPr>
          <a:xfrm>
            <a:off x="895277" y="8689805"/>
            <a:ext cx="6857563" cy="685800"/>
          </a:xfrm>
          <a:prstGeom prst="rect">
            <a:avLst/>
          </a:prstGeom>
          <a:noFill/>
          <a:ln/>
        </p:spPr>
        <p:txBody>
          <a:bodyPr wrap="none" lIns="0" tIns="0" rIns="0" bIns="0" rtlCol="0" anchor="t"/>
          <a:lstStyle/>
          <a:p>
            <a:pPr marL="0" indent="0">
              <a:lnSpc>
                <a:spcPts val="5400"/>
              </a:lnSpc>
              <a:buNone/>
            </a:pPr>
            <a:r>
              <a:rPr lang="ar-SA" sz="4300" b="1" dirty="0">
                <a:solidFill>
                  <a:srgbClr val="F0FCFF"/>
                </a:solidFill>
                <a:latin typeface="Spline Sans Bold" pitchFamily="34" charset="0"/>
                <a:ea typeface="Spline Sans Bold" pitchFamily="34" charset="-122"/>
                <a:cs typeface="Spline Sans Bold" pitchFamily="34" charset="-120"/>
              </a:rPr>
              <a:t>الأسباب الجذرية لارتفاع تكاليف الأدوية</a:t>
            </a:r>
            <a:endParaRPr lang="en-US" sz="4300" dirty="0"/>
          </a:p>
        </p:txBody>
      </p:sp>
      <p:sp>
        <p:nvSpPr>
          <p:cNvPr id="22" name="Text 1">
            <a:extLst>
              <a:ext uri="{FF2B5EF4-FFF2-40B4-BE49-F238E27FC236}">
                <a16:creationId xmlns:a16="http://schemas.microsoft.com/office/drawing/2014/main" id="{EC9CE70C-ECB4-2D51-A6B5-DA97226E6DC7}"/>
              </a:ext>
            </a:extLst>
          </p:cNvPr>
          <p:cNvSpPr/>
          <p:nvPr/>
        </p:nvSpPr>
        <p:spPr>
          <a:xfrm>
            <a:off x="1459276" y="10068072"/>
            <a:ext cx="2743200" cy="342900"/>
          </a:xfrm>
          <a:prstGeom prst="rect">
            <a:avLst/>
          </a:prstGeom>
          <a:noFill/>
          <a:ln/>
        </p:spPr>
        <p:txBody>
          <a:bodyPr wrap="none" lIns="0" tIns="0" rIns="0" bIns="0" rtlCol="0" anchor="t"/>
          <a:lstStyle/>
          <a:p>
            <a:pPr marL="0" indent="0" algn="ctr" rtl="1">
              <a:lnSpc>
                <a:spcPts val="2700"/>
              </a:lnSpc>
              <a:buNone/>
            </a:pPr>
            <a:r>
              <a:rPr lang="en-US" sz="2150" b="1" dirty="0">
                <a:solidFill>
                  <a:srgbClr val="F0FCFF"/>
                </a:solidFill>
                <a:latin typeface="Spline Sans Bold" pitchFamily="34" charset="0"/>
                <a:ea typeface="Spline Sans Bold" pitchFamily="34" charset="-122"/>
                <a:cs typeface="Spline Sans Bold" pitchFamily="34" charset="-120"/>
              </a:rPr>
              <a:t>تكاليف البحث والتطوير</a:t>
            </a:r>
            <a:endParaRPr lang="en-US" sz="2150" dirty="0"/>
          </a:p>
        </p:txBody>
      </p:sp>
      <p:sp>
        <p:nvSpPr>
          <p:cNvPr id="23" name="Text 2">
            <a:extLst>
              <a:ext uri="{FF2B5EF4-FFF2-40B4-BE49-F238E27FC236}">
                <a16:creationId xmlns:a16="http://schemas.microsoft.com/office/drawing/2014/main" id="{99D4AFC8-9E58-7783-D835-1EF3E7BFD302}"/>
              </a:ext>
            </a:extLst>
          </p:cNvPr>
          <p:cNvSpPr/>
          <p:nvPr/>
        </p:nvSpPr>
        <p:spPr>
          <a:xfrm>
            <a:off x="895277" y="10582421"/>
            <a:ext cx="3898821" cy="3626525"/>
          </a:xfrm>
          <a:prstGeom prst="rect">
            <a:avLst/>
          </a:prstGeom>
          <a:noFill/>
          <a:ln/>
        </p:spPr>
        <p:txBody>
          <a:bodyPr wrap="square" lIns="0" tIns="0" rIns="0" bIns="0" rtlCol="0" anchor="t"/>
          <a:lstStyle/>
          <a:p>
            <a:pPr algn="ctr" rtl="1"/>
            <a:r>
              <a:rPr lang="ar" sz="2000" b="0" i="0">
                <a:solidFill>
                  <a:schemeClr val="bg1">
                    <a:lumMod val="95000"/>
                  </a:schemeClr>
                </a:solidFill>
                <a:effectLst/>
                <a:latin typeface="-apple-system"/>
              </a:rPr>
              <a:t>الأبحاث لتطوير أدوية جديدة تكلف مليارات الدولارات وتستغرق سنوات طويلة. الشركات تبرر أسعار الأدوية المرتفعة بأنها وسيلة لتعويض هذه التكاليف</a:t>
            </a:r>
            <a:r>
              <a:rPr lang="ar" sz="2000">
                <a:solidFill>
                  <a:schemeClr val="bg1">
                    <a:lumMod val="95000"/>
                  </a:schemeClr>
                </a:solidFill>
                <a:latin typeface="-apple-system"/>
              </a:rPr>
              <a:t> </a:t>
            </a:r>
            <a:r>
              <a:rPr lang="ar" sz="2000" b="0" i="0">
                <a:solidFill>
                  <a:schemeClr val="bg1">
                    <a:lumMod val="95000"/>
                  </a:schemeClr>
                </a:solidFill>
                <a:effectLst/>
                <a:latin typeface="-apple-system"/>
              </a:rPr>
              <a:t>على الرغم من أن بعض الأدوية تحقق عوائد ضخمة، إلا أن هذه التكاليف يتم توزيعها على أسعار الأدوية بشكل يؤثر سلبًا على الوصول إليها.</a:t>
            </a:r>
          </a:p>
          <a:p>
            <a:pPr algn="ctr" rtl="1"/>
            <a:r>
              <a:rPr lang="ar" sz="2000">
                <a:solidFill>
                  <a:schemeClr val="bg1">
                    <a:lumMod val="95000"/>
                  </a:schemeClr>
                </a:solidFill>
                <a:latin typeface="-apple-system"/>
              </a:rPr>
              <a:t>-هناك نقص في الشفافية فيما يتعلق بكيفية تسعير الأدوية. غالبًا ما يتم تحديد الأسعار بناءً على ما يمكن للسوق أن يتحمله، وليس على تكلفة الإنتاج الفعلية. يؤدي ذلك إلى فروقات كبيرة في أسعار الأدوية بين الدول والمناطق المختلفة.</a:t>
            </a:r>
            <a:endParaRPr lang="en-QA" sz="2000">
              <a:solidFill>
                <a:schemeClr val="bg1">
                  <a:lumMod val="95000"/>
                </a:schemeClr>
              </a:solidFill>
              <a:latin typeface="Avenir Next Ultra Light" panose="020B0203020202020204" pitchFamily="34" charset="77"/>
            </a:endParaRPr>
          </a:p>
        </p:txBody>
      </p:sp>
      <p:sp>
        <p:nvSpPr>
          <p:cNvPr id="24" name="Text 3">
            <a:extLst>
              <a:ext uri="{FF2B5EF4-FFF2-40B4-BE49-F238E27FC236}">
                <a16:creationId xmlns:a16="http://schemas.microsoft.com/office/drawing/2014/main" id="{96714A3A-624F-88BB-80F1-6BBB9DB47630}"/>
              </a:ext>
            </a:extLst>
          </p:cNvPr>
          <p:cNvSpPr/>
          <p:nvPr/>
        </p:nvSpPr>
        <p:spPr>
          <a:xfrm>
            <a:off x="5974840" y="10022610"/>
            <a:ext cx="2743200" cy="342900"/>
          </a:xfrm>
          <a:prstGeom prst="rect">
            <a:avLst/>
          </a:prstGeom>
          <a:noFill/>
          <a:ln/>
        </p:spPr>
        <p:txBody>
          <a:bodyPr wrap="none" lIns="0" tIns="0" rIns="0" bIns="0" rtlCol="0" anchor="t"/>
          <a:lstStyle/>
          <a:p>
            <a:pPr marL="0" indent="0" algn="ctr" rtl="1">
              <a:lnSpc>
                <a:spcPts val="2700"/>
              </a:lnSpc>
              <a:buNone/>
            </a:pPr>
            <a:r>
              <a:rPr lang="en-US" sz="2150" b="1" dirty="0">
                <a:solidFill>
                  <a:srgbClr val="F0FCFF"/>
                </a:solidFill>
                <a:latin typeface="Spline Sans Bold" pitchFamily="34" charset="0"/>
                <a:ea typeface="Spline Sans Bold" pitchFamily="34" charset="-122"/>
                <a:cs typeface="Spline Sans Bold" pitchFamily="34" charset="-120"/>
              </a:rPr>
              <a:t>الربح</a:t>
            </a:r>
            <a:endParaRPr lang="en-US" sz="2150" dirty="0"/>
          </a:p>
        </p:txBody>
      </p:sp>
      <p:sp>
        <p:nvSpPr>
          <p:cNvPr id="25" name="Text 4">
            <a:extLst>
              <a:ext uri="{FF2B5EF4-FFF2-40B4-BE49-F238E27FC236}">
                <a16:creationId xmlns:a16="http://schemas.microsoft.com/office/drawing/2014/main" id="{A0341AEF-3C18-DD00-0182-C922B1CEE485}"/>
              </a:ext>
            </a:extLst>
          </p:cNvPr>
          <p:cNvSpPr/>
          <p:nvPr/>
        </p:nvSpPr>
        <p:spPr>
          <a:xfrm>
            <a:off x="5403935" y="10582422"/>
            <a:ext cx="3898821" cy="2592467"/>
          </a:xfrm>
          <a:prstGeom prst="rect">
            <a:avLst/>
          </a:prstGeom>
          <a:noFill/>
          <a:ln/>
        </p:spPr>
        <p:txBody>
          <a:bodyPr wrap="square" lIns="0" tIns="0" rIns="0" bIns="0" rtlCol="0" anchor="t"/>
          <a:lstStyle/>
          <a:p>
            <a:pPr algn="ctr" rtl="1"/>
            <a:r>
              <a:rPr lang="ar" sz="2000" b="0" i="0">
                <a:solidFill>
                  <a:schemeClr val="bg1">
                    <a:lumMod val="95000"/>
                  </a:schemeClr>
                </a:solidFill>
                <a:effectLst/>
                <a:latin typeface="-apple-system"/>
              </a:rPr>
              <a:t>التضخم يرفع تكاليف الأدوية على عدة مستويات، بدءًا من الإنتاج والنقل وصولاً إلى الاستيراد والتوزيع. ومع انخفاض القوة الشرائية في الدول ذات التضخم المرتفع، يصبح من الصعب على الأفراد والأنظمة الصحية تحمل تكلفة الأدوية، ما يفاقم من مشكلة الوصول إلى العلاج الضروري خاصة في الدول ذات الدخل المنخفض والمتوسط.</a:t>
            </a:r>
            <a:endParaRPr lang="en-QA" sz="2000">
              <a:solidFill>
                <a:schemeClr val="bg1">
                  <a:lumMod val="95000"/>
                </a:schemeClr>
              </a:solidFill>
              <a:latin typeface="Avenir Next Ultra Light" panose="020B0203020202020204" pitchFamily="34" charset="77"/>
            </a:endParaRPr>
          </a:p>
        </p:txBody>
      </p:sp>
      <p:sp>
        <p:nvSpPr>
          <p:cNvPr id="26" name="Text 5">
            <a:extLst>
              <a:ext uri="{FF2B5EF4-FFF2-40B4-BE49-F238E27FC236}">
                <a16:creationId xmlns:a16="http://schemas.microsoft.com/office/drawing/2014/main" id="{C5B8550D-77DF-D1D7-426D-04677B41018B}"/>
              </a:ext>
            </a:extLst>
          </p:cNvPr>
          <p:cNvSpPr/>
          <p:nvPr/>
        </p:nvSpPr>
        <p:spPr>
          <a:xfrm>
            <a:off x="10490404" y="9992706"/>
            <a:ext cx="2743200" cy="342900"/>
          </a:xfrm>
          <a:prstGeom prst="rect">
            <a:avLst/>
          </a:prstGeom>
          <a:noFill/>
          <a:ln/>
        </p:spPr>
        <p:txBody>
          <a:bodyPr wrap="none" lIns="0" tIns="0" rIns="0" bIns="0" rtlCol="0" anchor="t"/>
          <a:lstStyle/>
          <a:p>
            <a:pPr marL="0" indent="0" algn="ctr" rtl="1">
              <a:lnSpc>
                <a:spcPts val="2700"/>
              </a:lnSpc>
              <a:buNone/>
            </a:pPr>
            <a:r>
              <a:rPr lang="en-US" sz="2150" b="1" dirty="0">
                <a:solidFill>
                  <a:srgbClr val="F0FCFF"/>
                </a:solidFill>
                <a:latin typeface="Spline Sans Bold" pitchFamily="34" charset="0"/>
                <a:ea typeface="Spline Sans Bold" pitchFamily="34" charset="-122"/>
                <a:cs typeface="Spline Sans Bold" pitchFamily="34" charset="-120"/>
              </a:rPr>
              <a:t>الاحتكار</a:t>
            </a:r>
            <a:endParaRPr lang="en-US" sz="2150" dirty="0"/>
          </a:p>
        </p:txBody>
      </p:sp>
      <p:sp>
        <p:nvSpPr>
          <p:cNvPr id="27" name="Text 6">
            <a:extLst>
              <a:ext uri="{FF2B5EF4-FFF2-40B4-BE49-F238E27FC236}">
                <a16:creationId xmlns:a16="http://schemas.microsoft.com/office/drawing/2014/main" id="{EF80092B-B716-2F80-8431-3DF6F4F01100}"/>
              </a:ext>
            </a:extLst>
          </p:cNvPr>
          <p:cNvSpPr/>
          <p:nvPr/>
        </p:nvSpPr>
        <p:spPr>
          <a:xfrm>
            <a:off x="9912594" y="10582422"/>
            <a:ext cx="3898821" cy="3423326"/>
          </a:xfrm>
          <a:prstGeom prst="rect">
            <a:avLst/>
          </a:prstGeom>
          <a:noFill/>
          <a:ln/>
        </p:spPr>
        <p:txBody>
          <a:bodyPr wrap="square" lIns="0" tIns="0" rIns="0" bIns="0" rtlCol="0" anchor="t"/>
          <a:lstStyle/>
          <a:p>
            <a:pPr algn="ctr" rtl="1"/>
            <a:r>
              <a:rPr lang="ar" sz="2000" b="0" i="0">
                <a:solidFill>
                  <a:schemeClr val="bg1">
                    <a:lumMod val="95000"/>
                  </a:schemeClr>
                </a:solidFill>
                <a:effectLst/>
                <a:latin typeface="-apple-system"/>
              </a:rPr>
              <a:t>١- في بعض الحالات، تسيطر شركات قليلة على إنتاج وتوزيع أنواع معينة من الأدوية، مما يحد من التنافس. هذا الاحتكار يمكن أن يؤدي إلى التحكم الكامل في الأسعار من قبل الشركات الدوائية.</a:t>
            </a:r>
          </a:p>
          <a:p>
            <a:pPr algn="ctr" rtl="1"/>
            <a:r>
              <a:rPr lang="ar" sz="2000">
                <a:solidFill>
                  <a:schemeClr val="bg1">
                    <a:lumMod val="95000"/>
                  </a:schemeClr>
                </a:solidFill>
                <a:latin typeface="Avenir Next Ultra Light" panose="020B0203020202020204" pitchFamily="34" charset="77"/>
              </a:rPr>
              <a:t>٢-الشركات الدوائية التي تطور أدوية جديدة تتمتع بحقوق حصرية لإنتاج وبيع هذه الأدوية لفترة زمنية طويلة (عادةً 20 عامًا). خلال هذه الفترة، لا يمكن لأي شركة أخرى إنتاج نسخ جنيسة من هذه الأدوية، مما يؤدي إلى احتكار السوق ورفع الأسعار.</a:t>
            </a:r>
            <a:endParaRPr lang="en-QA" sz="2000">
              <a:solidFill>
                <a:schemeClr val="bg1">
                  <a:lumMod val="95000"/>
                </a:schemeClr>
              </a:solidFill>
              <a:latin typeface="Avenir Next Ultra Light" panose="020B0203020202020204" pitchFamily="34" charset="77"/>
            </a:endParaRPr>
          </a:p>
        </p:txBody>
      </p:sp>
      <p:sp>
        <p:nvSpPr>
          <p:cNvPr id="28" name="TextBox 27">
            <a:extLst>
              <a:ext uri="{FF2B5EF4-FFF2-40B4-BE49-F238E27FC236}">
                <a16:creationId xmlns:a16="http://schemas.microsoft.com/office/drawing/2014/main" id="{5D6B8AF0-9A3F-A929-C53B-D9EA8B023A23}"/>
              </a:ext>
            </a:extLst>
          </p:cNvPr>
          <p:cNvSpPr txBox="1"/>
          <p:nvPr/>
        </p:nvSpPr>
        <p:spPr>
          <a:xfrm>
            <a:off x="21778181" y="181687"/>
            <a:ext cx="7681495" cy="7386638"/>
          </a:xfrm>
          <a:prstGeom prst="rect">
            <a:avLst/>
          </a:prstGeom>
          <a:noFill/>
        </p:spPr>
        <p:txBody>
          <a:bodyPr wrap="square" rtlCol="0">
            <a:spAutoFit/>
          </a:bodyPr>
          <a:lstStyle/>
          <a:p>
            <a:pPr algn="r" rtl="1"/>
            <a:r>
              <a:rPr lang="ar" sz="2400">
                <a:solidFill>
                  <a:srgbClr val="FFFFFF"/>
                </a:solidFill>
                <a:effectLst/>
                <a:latin typeface="Helvetica" pitchFamily="2" charset="0"/>
              </a:rPr>
              <a:t>• </a:t>
            </a:r>
            <a:r>
              <a:rPr lang="ar" sz="2400" b="1">
                <a:solidFill>
                  <a:srgbClr val="FF0000"/>
                </a:solidFill>
                <a:effectLst/>
                <a:latin typeface="Helvetica" pitchFamily="2" charset="0"/>
              </a:rPr>
              <a:t>الولايات المتحدة</a:t>
            </a:r>
            <a:r>
              <a:rPr lang="en-US" sz="2400" b="1" dirty="0">
                <a:solidFill>
                  <a:srgbClr val="FF0000"/>
                </a:solidFill>
                <a:effectLst/>
                <a:latin typeface="Helvetica" pitchFamily="2" charset="0"/>
              </a:rPr>
              <a:t>:</a:t>
            </a:r>
            <a:endParaRPr lang="ar-SA" sz="2400" b="1" dirty="0">
              <a:solidFill>
                <a:srgbClr val="FF0000"/>
              </a:solidFill>
              <a:effectLst/>
              <a:latin typeface="Helvetica" pitchFamily="2" charset="0"/>
            </a:endParaRPr>
          </a:p>
          <a:p>
            <a:pPr algn="r" rtl="1"/>
            <a:r>
              <a:rPr lang="en-US" sz="2400" dirty="0">
                <a:solidFill>
                  <a:srgbClr val="FFFFFF"/>
                </a:solidFill>
                <a:effectLst/>
                <a:latin typeface="Helvetica" pitchFamily="2" charset="0"/>
              </a:rPr>
              <a:t>• </a:t>
            </a:r>
            <a:r>
              <a:rPr lang="ar" sz="2400">
                <a:solidFill>
                  <a:srgbClr val="FFFFFF"/>
                </a:solidFill>
                <a:effectLst/>
                <a:latin typeface="Helvetica" pitchFamily="2" charset="0"/>
              </a:rPr>
              <a:t>يظهر الرسم البياني أن الولايات المتحدة شهدت أعلى زيادة في أسعار الأدوية مقارنة بالدول الأخرى. بدأت الأسعار في 2016 بزيادة حوالي 10.5% واستمرت في الارتفاع لتصل إلى 31.6% في عام 2022. يعكس هذا الارتفاع الكبير الضغوط الاقتصادية المتزايدة وتكاليف الرعاية الصحية المرتفعة في السوق الأمريكي.</a:t>
            </a:r>
          </a:p>
          <a:p>
            <a:pPr algn="r" rtl="1"/>
            <a:r>
              <a:rPr lang="ar" sz="2400">
                <a:solidFill>
                  <a:srgbClr val="FF0000"/>
                </a:solidFill>
                <a:effectLst/>
                <a:latin typeface="Helvetica" pitchFamily="2" charset="0"/>
              </a:rPr>
              <a:t>• </a:t>
            </a:r>
            <a:r>
              <a:rPr lang="ar" sz="2400" b="1">
                <a:solidFill>
                  <a:srgbClr val="FF0000"/>
                </a:solidFill>
                <a:effectLst/>
                <a:latin typeface="Helvetica" pitchFamily="2" charset="0"/>
              </a:rPr>
              <a:t>روسيا </a:t>
            </a:r>
            <a:r>
              <a:rPr lang="en-US" sz="2400" dirty="0">
                <a:solidFill>
                  <a:srgbClr val="FF0000"/>
                </a:solidFill>
                <a:effectLst/>
                <a:latin typeface="Helvetica" pitchFamily="2" charset="0"/>
              </a:rPr>
              <a:t>:</a:t>
            </a:r>
          </a:p>
          <a:p>
            <a:pPr algn="r" rtl="1"/>
            <a:r>
              <a:rPr lang="en-US" sz="2400" dirty="0">
                <a:solidFill>
                  <a:srgbClr val="FFFFFF"/>
                </a:solidFill>
                <a:effectLst/>
                <a:latin typeface="Helvetica" pitchFamily="2" charset="0"/>
              </a:rPr>
              <a:t>• </a:t>
            </a:r>
            <a:r>
              <a:rPr lang="ar" sz="2400">
                <a:solidFill>
                  <a:srgbClr val="FFFFFF"/>
                </a:solidFill>
                <a:effectLst/>
                <a:latin typeface="Helvetica" pitchFamily="2" charset="0"/>
              </a:rPr>
              <a:t>أسعار الأدوية في روسيا شهدت زيادة مستمرة ولكن أقل من الولايات المتحدة. ارتفعت من 8% في عام 2016 إلى 14.5% في عام 2022. تعكس هذه الزيادة تأثيرات الاقتصاد المحلي والتحديات التي واجهتها روسيا في قطاع الأدوية.</a:t>
            </a:r>
          </a:p>
          <a:p>
            <a:pPr algn="r" rtl="1"/>
            <a:r>
              <a:rPr lang="ar" sz="2400">
                <a:solidFill>
                  <a:srgbClr val="FF0000"/>
                </a:solidFill>
                <a:effectLst/>
                <a:latin typeface="Helvetica" pitchFamily="2" charset="0"/>
              </a:rPr>
              <a:t>• </a:t>
            </a:r>
            <a:r>
              <a:rPr lang="ar" sz="2400" b="1">
                <a:solidFill>
                  <a:srgbClr val="FF0000"/>
                </a:solidFill>
                <a:effectLst/>
                <a:latin typeface="Helvetica" pitchFamily="2" charset="0"/>
              </a:rPr>
              <a:t>مصر </a:t>
            </a:r>
            <a:r>
              <a:rPr lang="en-US" sz="2400" dirty="0">
                <a:solidFill>
                  <a:srgbClr val="FF0000"/>
                </a:solidFill>
                <a:effectLst/>
                <a:latin typeface="Helvetica" pitchFamily="2" charset="0"/>
              </a:rPr>
              <a:t>:</a:t>
            </a:r>
          </a:p>
          <a:p>
            <a:pPr algn="r" rtl="1"/>
            <a:r>
              <a:rPr lang="en-US" sz="2400" dirty="0">
                <a:solidFill>
                  <a:srgbClr val="FFFFFF"/>
                </a:solidFill>
                <a:effectLst/>
                <a:latin typeface="Helvetica" pitchFamily="2" charset="0"/>
              </a:rPr>
              <a:t>• </a:t>
            </a:r>
            <a:r>
              <a:rPr lang="ar" sz="2400">
                <a:solidFill>
                  <a:srgbClr val="FFFFFF"/>
                </a:solidFill>
                <a:effectLst/>
                <a:latin typeface="Helvetica" pitchFamily="2" charset="0"/>
              </a:rPr>
              <a:t>مصر شهدت زيادات ثابتة ولكن معتدلة في أسعار الأدوية. بدأت بزيادة 6.5% في عام 2016 ووصلت إلى 12% في 2022. يمكن أن تُعزى هذه الزيادة إلى التحديات الاقتصادية وتضخم الأسعار المحلي.</a:t>
            </a:r>
          </a:p>
          <a:p>
            <a:pPr algn="r" rtl="1"/>
            <a:r>
              <a:rPr lang="ar" sz="2400">
                <a:solidFill>
                  <a:srgbClr val="FF0000"/>
                </a:solidFill>
                <a:effectLst/>
                <a:latin typeface="Helvetica" pitchFamily="2" charset="0"/>
              </a:rPr>
              <a:t>• </a:t>
            </a:r>
            <a:r>
              <a:rPr lang="ar" sz="2400" b="1">
                <a:solidFill>
                  <a:srgbClr val="FF0000"/>
                </a:solidFill>
                <a:effectLst/>
                <a:latin typeface="Helvetica" pitchFamily="2" charset="0"/>
              </a:rPr>
              <a:t>السعودية </a:t>
            </a:r>
            <a:r>
              <a:rPr lang="en-US" sz="2400" dirty="0">
                <a:solidFill>
                  <a:srgbClr val="FF0000"/>
                </a:solidFill>
                <a:effectLst/>
                <a:latin typeface="Helvetica" pitchFamily="2" charset="0"/>
              </a:rPr>
              <a:t>:</a:t>
            </a:r>
          </a:p>
          <a:p>
            <a:pPr algn="r" rtl="1"/>
            <a:r>
              <a:rPr lang="en-US" sz="2400" dirty="0">
                <a:solidFill>
                  <a:srgbClr val="FFFFFF"/>
                </a:solidFill>
                <a:effectLst/>
                <a:latin typeface="Helvetica" pitchFamily="2" charset="0"/>
              </a:rPr>
              <a:t>• </a:t>
            </a:r>
            <a:r>
              <a:rPr lang="ar" sz="2400">
                <a:solidFill>
                  <a:srgbClr val="FFFFFF"/>
                </a:solidFill>
                <a:effectLst/>
                <a:latin typeface="Helvetica" pitchFamily="2" charset="0"/>
              </a:rPr>
              <a:t>الأسعار في السعودية ارتفعت بمعدل بطيء مقارنة بالدول الأخرى، حيث بدأت عند 4% في 2016 ووصلت إلى 8% في 2022. يعكس ذلك تنظيم الحكومة لأسعار الأدوية ومحاولاتها للحفاظ على الأسعار تحت السيطرة.</a:t>
            </a:r>
          </a:p>
          <a:p>
            <a:pPr algn="r" rtl="1"/>
            <a:endParaRPr lang="ar">
              <a:solidFill>
                <a:srgbClr val="FFFFFF"/>
              </a:solidFill>
              <a:effectLst/>
              <a:latin typeface="Helvetica" pitchFamily="2" charset="0"/>
            </a:endParaRPr>
          </a:p>
        </p:txBody>
      </p:sp>
      <p:sp>
        <p:nvSpPr>
          <p:cNvPr id="29" name="TextBox 28">
            <a:extLst>
              <a:ext uri="{FF2B5EF4-FFF2-40B4-BE49-F238E27FC236}">
                <a16:creationId xmlns:a16="http://schemas.microsoft.com/office/drawing/2014/main" id="{328E4B2F-DD1A-E7D1-3A73-531D6C3B86E6}"/>
              </a:ext>
            </a:extLst>
          </p:cNvPr>
          <p:cNvSpPr txBox="1"/>
          <p:nvPr/>
        </p:nvSpPr>
        <p:spPr>
          <a:xfrm>
            <a:off x="23566877" y="-279978"/>
            <a:ext cx="5621867" cy="461665"/>
          </a:xfrm>
          <a:prstGeom prst="rect">
            <a:avLst/>
          </a:prstGeom>
          <a:noFill/>
        </p:spPr>
        <p:txBody>
          <a:bodyPr wrap="square" rtlCol="0">
            <a:spAutoFit/>
          </a:bodyPr>
          <a:lstStyle/>
          <a:p>
            <a:pPr algn="ctr" rtl="1"/>
            <a:r>
              <a:rPr lang="ar" sz="2400" b="1">
                <a:solidFill>
                  <a:srgbClr val="FF0000"/>
                </a:solidFill>
                <a:effectLst/>
                <a:latin typeface="Helvetica" pitchFamily="2" charset="0"/>
              </a:rPr>
              <a:t>نسب الزيادة في أسعار الأدوية (2016-2022)</a:t>
            </a:r>
            <a:endParaRPr lang="ar" sz="2400">
              <a:solidFill>
                <a:srgbClr val="FF0000"/>
              </a:solidFill>
              <a:effectLst/>
              <a:latin typeface="Helvetica" pitchFamily="2" charset="0"/>
            </a:endParaRPr>
          </a:p>
        </p:txBody>
      </p:sp>
      <p:sp>
        <p:nvSpPr>
          <p:cNvPr id="30" name="TextBox 29">
            <a:extLst>
              <a:ext uri="{FF2B5EF4-FFF2-40B4-BE49-F238E27FC236}">
                <a16:creationId xmlns:a16="http://schemas.microsoft.com/office/drawing/2014/main" id="{8F42007F-95B5-5A50-3D58-639CB15214F5}"/>
              </a:ext>
            </a:extLst>
          </p:cNvPr>
          <p:cNvSpPr txBox="1"/>
          <p:nvPr/>
        </p:nvSpPr>
        <p:spPr>
          <a:xfrm>
            <a:off x="14858688" y="3288239"/>
            <a:ext cx="6919493" cy="4339650"/>
          </a:xfrm>
          <a:prstGeom prst="rect">
            <a:avLst/>
          </a:prstGeom>
          <a:noFill/>
        </p:spPr>
        <p:txBody>
          <a:bodyPr wrap="square" rtlCol="0">
            <a:spAutoFit/>
          </a:bodyPr>
          <a:lstStyle/>
          <a:p>
            <a:pPr algn="r" rtl="1"/>
            <a:r>
              <a:rPr lang="ar" sz="2400">
                <a:solidFill>
                  <a:srgbClr val="FF0000"/>
                </a:solidFill>
                <a:effectLst/>
                <a:latin typeface="Helvetica" pitchFamily="2" charset="0"/>
              </a:rPr>
              <a:t>• </a:t>
            </a:r>
            <a:r>
              <a:rPr lang="ar" sz="2400" b="1">
                <a:solidFill>
                  <a:srgbClr val="FF0000"/>
                </a:solidFill>
                <a:effectLst/>
                <a:latin typeface="Helvetica" pitchFamily="2" charset="0"/>
              </a:rPr>
              <a:t>قطر :</a:t>
            </a:r>
            <a:endParaRPr lang="en-US" sz="2400" dirty="0">
              <a:solidFill>
                <a:srgbClr val="FF0000"/>
              </a:solidFill>
              <a:effectLst/>
              <a:latin typeface="Helvetica" pitchFamily="2" charset="0"/>
            </a:endParaRPr>
          </a:p>
          <a:p>
            <a:pPr algn="r" rtl="1"/>
            <a:r>
              <a:rPr lang="en-US" sz="2400" dirty="0">
                <a:solidFill>
                  <a:srgbClr val="FFFFFF"/>
                </a:solidFill>
                <a:effectLst/>
                <a:latin typeface="Helvetica" pitchFamily="2" charset="0"/>
              </a:rPr>
              <a:t>• </a:t>
            </a:r>
            <a:r>
              <a:rPr lang="ar" sz="2400">
                <a:solidFill>
                  <a:srgbClr val="FFFFFF"/>
                </a:solidFill>
                <a:effectLst/>
                <a:latin typeface="Helvetica" pitchFamily="2" charset="0"/>
              </a:rPr>
              <a:t>أسعار الأدوية في قطر شهدت زيادة ملحوظة ولكنها أقل من روسيا والولايات المتحدة. ارتفعت من 5% في 2016 إلى 9.5% في 2022. يعكس ذلك التغيرات الاقتصادية ومحاولة الحكومة لتحقيق توازن بين جودة الأدوية والأسعار.</a:t>
            </a:r>
          </a:p>
          <a:p>
            <a:pPr algn="r" rtl="1"/>
            <a:r>
              <a:rPr lang="ar" sz="2400">
                <a:solidFill>
                  <a:srgbClr val="FF0000"/>
                </a:solidFill>
                <a:effectLst/>
                <a:latin typeface="Helvetica" pitchFamily="2" charset="0"/>
              </a:rPr>
              <a:t>• </a:t>
            </a:r>
            <a:r>
              <a:rPr lang="ar" sz="2400" b="1">
                <a:solidFill>
                  <a:srgbClr val="FF0000"/>
                </a:solidFill>
                <a:effectLst/>
                <a:latin typeface="Helvetica" pitchFamily="2" charset="0"/>
              </a:rPr>
              <a:t>نيجيريا</a:t>
            </a:r>
            <a:r>
              <a:rPr lang="en-US" sz="2400" dirty="0">
                <a:solidFill>
                  <a:srgbClr val="FF0000"/>
                </a:solidFill>
                <a:effectLst/>
                <a:latin typeface="Helvetica" pitchFamily="2" charset="0"/>
              </a:rPr>
              <a:t>:</a:t>
            </a:r>
          </a:p>
          <a:p>
            <a:pPr algn="r" rtl="1"/>
            <a:r>
              <a:rPr lang="en-US" sz="2400" dirty="0">
                <a:solidFill>
                  <a:srgbClr val="FFFFFF"/>
                </a:solidFill>
                <a:effectLst/>
                <a:latin typeface="Helvetica" pitchFamily="2" charset="0"/>
              </a:rPr>
              <a:t>• </a:t>
            </a:r>
            <a:r>
              <a:rPr lang="ar" sz="2400">
                <a:solidFill>
                  <a:srgbClr val="FFFFFF"/>
                </a:solidFill>
                <a:effectLst/>
                <a:latin typeface="Helvetica" pitchFamily="2" charset="0"/>
              </a:rPr>
              <a:t>نيجيريا كانت الأقل من حيث زيادة الأسعار، حيث بدأت بزيادة 3.5% في 2016 ووصلت إلى 7.5% في 2022. يمكن أن يعزى ذلك إلى الأوضاع الاقتصادية المحلية وصعوبة توفير الأدوية بأسعار مناسبة للسكان.</a:t>
            </a:r>
          </a:p>
          <a:p>
            <a:pPr algn="r" rtl="1"/>
            <a:br>
              <a:rPr lang="ar" sz="1800">
                <a:solidFill>
                  <a:srgbClr val="FFFFFF"/>
                </a:solidFill>
                <a:effectLst/>
                <a:latin typeface="Helvetica" pitchFamily="2" charset="0"/>
              </a:rPr>
            </a:br>
            <a:endParaRPr lang="en-QA"/>
          </a:p>
        </p:txBody>
      </p:sp>
      <p:grpSp>
        <p:nvGrpSpPr>
          <p:cNvPr id="31" name="Google Shape;1945;p39">
            <a:extLst>
              <a:ext uri="{FF2B5EF4-FFF2-40B4-BE49-F238E27FC236}">
                <a16:creationId xmlns:a16="http://schemas.microsoft.com/office/drawing/2014/main" id="{9A3711BC-AFB5-AC24-A02C-6FA058DAE64B}"/>
              </a:ext>
            </a:extLst>
          </p:cNvPr>
          <p:cNvGrpSpPr/>
          <p:nvPr/>
        </p:nvGrpSpPr>
        <p:grpSpPr>
          <a:xfrm rot="7882539">
            <a:off x="12176959" y="-4575099"/>
            <a:ext cx="4303779" cy="4180571"/>
            <a:chOff x="-916554" y="3223569"/>
            <a:chExt cx="2689833" cy="2612830"/>
          </a:xfrm>
        </p:grpSpPr>
        <p:sp>
          <p:nvSpPr>
            <p:cNvPr id="32" name="Google Shape;1946;p39">
              <a:extLst>
                <a:ext uri="{FF2B5EF4-FFF2-40B4-BE49-F238E27FC236}">
                  <a16:creationId xmlns:a16="http://schemas.microsoft.com/office/drawing/2014/main" id="{50B7B7B2-F2CE-7B8B-F9D3-0BD087E85A70}"/>
                </a:ext>
              </a:extLst>
            </p:cNvPr>
            <p:cNvSpPr/>
            <p:nvPr/>
          </p:nvSpPr>
          <p:spPr>
            <a:xfrm rot="6331355">
              <a:off x="-620750" y="3425544"/>
              <a:ext cx="2098226" cy="2208879"/>
            </a:xfrm>
            <a:custGeom>
              <a:avLst/>
              <a:gdLst/>
              <a:ahLst/>
              <a:cxnLst/>
              <a:rect l="l" t="t" r="r" b="b"/>
              <a:pathLst>
                <a:path w="2010" h="2116" extrusionOk="0">
                  <a:moveTo>
                    <a:pt x="1990" y="1515"/>
                  </a:moveTo>
                  <a:lnTo>
                    <a:pt x="1295" y="2103"/>
                  </a:lnTo>
                  <a:cubicBezTo>
                    <a:pt x="1271" y="2123"/>
                    <a:pt x="1235" y="2120"/>
                    <a:pt x="1214" y="2096"/>
                  </a:cubicBezTo>
                  <a:lnTo>
                    <a:pt x="13" y="682"/>
                  </a:lnTo>
                  <a:cubicBezTo>
                    <a:pt x="-7" y="658"/>
                    <a:pt x="-4" y="622"/>
                    <a:pt x="20" y="601"/>
                  </a:cubicBezTo>
                  <a:lnTo>
                    <a:pt x="714" y="13"/>
                  </a:lnTo>
                  <a:cubicBezTo>
                    <a:pt x="738" y="-7"/>
                    <a:pt x="775" y="-4"/>
                    <a:pt x="795" y="20"/>
                  </a:cubicBezTo>
                  <a:lnTo>
                    <a:pt x="1996" y="1434"/>
                  </a:lnTo>
                  <a:cubicBezTo>
                    <a:pt x="2017" y="1458"/>
                    <a:pt x="2014" y="1494"/>
                    <a:pt x="1990" y="1515"/>
                  </a:cubicBezTo>
                  <a:close/>
                </a:path>
              </a:pathLst>
            </a:custGeom>
            <a:solidFill>
              <a:schemeClr val="accent3"/>
            </a:solidFill>
            <a:ln>
              <a:noFill/>
            </a:ln>
          </p:spPr>
          <p:txBody>
            <a:bodyPr spcFirstLastPara="1" wrap="square" lIns="144000" tIns="72000" rIns="144000" bIns="72000" anchor="ctr" anchorCtr="1">
              <a:noAutofit/>
            </a:bodyPr>
            <a:lstStyle/>
            <a:p>
              <a:endParaRPr sz="2880" dirty="0">
                <a:solidFill>
                  <a:srgbClr val="000000"/>
                </a:solidFill>
                <a:latin typeface="Arial"/>
                <a:ea typeface="Arial"/>
                <a:cs typeface="Arial"/>
                <a:sym typeface="Arial"/>
              </a:endParaRPr>
            </a:p>
          </p:txBody>
        </p:sp>
        <p:sp>
          <p:nvSpPr>
            <p:cNvPr id="33" name="Google Shape;1947;p39">
              <a:extLst>
                <a:ext uri="{FF2B5EF4-FFF2-40B4-BE49-F238E27FC236}">
                  <a16:creationId xmlns:a16="http://schemas.microsoft.com/office/drawing/2014/main" id="{85BD8E7F-FC3D-89C1-A1FA-2E7B98F2E0DC}"/>
                </a:ext>
              </a:extLst>
            </p:cNvPr>
            <p:cNvSpPr/>
            <p:nvPr/>
          </p:nvSpPr>
          <p:spPr>
            <a:xfrm rot="6331355">
              <a:off x="-579535" y="3465874"/>
              <a:ext cx="2016802" cy="2128499"/>
            </a:xfrm>
            <a:custGeom>
              <a:avLst/>
              <a:gdLst/>
              <a:ahLst/>
              <a:cxnLst/>
              <a:rect l="l" t="t" r="r" b="b"/>
              <a:pathLst>
                <a:path w="1932" h="2039" extrusionOk="0">
                  <a:moveTo>
                    <a:pt x="1912" y="1475"/>
                  </a:moveTo>
                  <a:lnTo>
                    <a:pt x="1261" y="2026"/>
                  </a:lnTo>
                  <a:cubicBezTo>
                    <a:pt x="1238" y="2046"/>
                    <a:pt x="1203" y="2043"/>
                    <a:pt x="1184" y="2020"/>
                  </a:cubicBezTo>
                  <a:lnTo>
                    <a:pt x="13" y="642"/>
                  </a:lnTo>
                  <a:cubicBezTo>
                    <a:pt x="-7" y="619"/>
                    <a:pt x="-4" y="585"/>
                    <a:pt x="19" y="565"/>
                  </a:cubicBezTo>
                  <a:lnTo>
                    <a:pt x="671" y="14"/>
                  </a:lnTo>
                  <a:cubicBezTo>
                    <a:pt x="694" y="-6"/>
                    <a:pt x="728" y="-3"/>
                    <a:pt x="748" y="20"/>
                  </a:cubicBezTo>
                  <a:lnTo>
                    <a:pt x="1918" y="1398"/>
                  </a:lnTo>
                  <a:cubicBezTo>
                    <a:pt x="1938" y="1421"/>
                    <a:pt x="1935" y="1455"/>
                    <a:pt x="1912" y="1475"/>
                  </a:cubicBezTo>
                  <a:close/>
                </a:path>
              </a:pathLst>
            </a:custGeom>
            <a:solidFill>
              <a:schemeClr val="accent2"/>
            </a:solidFill>
            <a:ln>
              <a:noFill/>
            </a:ln>
          </p:spPr>
          <p:txBody>
            <a:bodyPr spcFirstLastPara="1" wrap="square" lIns="144000" tIns="72000" rIns="144000" bIns="72000" anchor="ctr" anchorCtr="1">
              <a:noAutofit/>
            </a:bodyPr>
            <a:lstStyle/>
            <a:p>
              <a:endParaRPr sz="2880" dirty="0">
                <a:solidFill>
                  <a:srgbClr val="000000"/>
                </a:solidFill>
                <a:latin typeface="Arial"/>
                <a:ea typeface="Arial"/>
                <a:cs typeface="Arial"/>
                <a:sym typeface="Arial"/>
              </a:endParaRPr>
            </a:p>
          </p:txBody>
        </p:sp>
        <p:sp>
          <p:nvSpPr>
            <p:cNvPr id="34" name="Google Shape;1948;p39">
              <a:extLst>
                <a:ext uri="{FF2B5EF4-FFF2-40B4-BE49-F238E27FC236}">
                  <a16:creationId xmlns:a16="http://schemas.microsoft.com/office/drawing/2014/main" id="{E1C3FE3E-02A9-3FB2-94DD-051471EFBD65}"/>
                </a:ext>
              </a:extLst>
            </p:cNvPr>
            <p:cNvSpPr/>
            <p:nvPr/>
          </p:nvSpPr>
          <p:spPr>
            <a:xfrm rot="6331355">
              <a:off x="508878" y="3588018"/>
              <a:ext cx="419645" cy="1466670"/>
            </a:xfrm>
            <a:custGeom>
              <a:avLst/>
              <a:gdLst/>
              <a:ahLst/>
              <a:cxnLst/>
              <a:rect l="l" t="t" r="r" b="b"/>
              <a:pathLst>
                <a:path w="402" h="1405" extrusionOk="0">
                  <a:moveTo>
                    <a:pt x="250" y="1405"/>
                  </a:moveTo>
                  <a:cubicBezTo>
                    <a:pt x="250" y="1405"/>
                    <a:pt x="693" y="921"/>
                    <a:pt x="67" y="0"/>
                  </a:cubicBezTo>
                  <a:cubicBezTo>
                    <a:pt x="67" y="0"/>
                    <a:pt x="301" y="802"/>
                    <a:pt x="0" y="1109"/>
                  </a:cubicBezTo>
                  <a:lnTo>
                    <a:pt x="250" y="1405"/>
                  </a:lnTo>
                  <a:close/>
                </a:path>
              </a:pathLst>
            </a:custGeom>
            <a:solidFill>
              <a:srgbClr val="FFFFFF">
                <a:alpha val="20890"/>
              </a:srgbClr>
            </a:solidFill>
            <a:ln>
              <a:noFill/>
            </a:ln>
          </p:spPr>
          <p:txBody>
            <a:bodyPr spcFirstLastPara="1" wrap="square" lIns="144000" tIns="72000" rIns="144000" bIns="72000" anchor="ctr" anchorCtr="1">
              <a:noAutofit/>
            </a:bodyPr>
            <a:lstStyle/>
            <a:p>
              <a:endParaRPr sz="2880" dirty="0">
                <a:solidFill>
                  <a:srgbClr val="000000"/>
                </a:solidFill>
                <a:latin typeface="Arial"/>
                <a:ea typeface="Arial"/>
                <a:cs typeface="Arial"/>
                <a:sym typeface="Arial"/>
              </a:endParaRPr>
            </a:p>
          </p:txBody>
        </p:sp>
        <p:sp>
          <p:nvSpPr>
            <p:cNvPr id="35" name="Google Shape;1949;p39">
              <a:extLst>
                <a:ext uri="{FF2B5EF4-FFF2-40B4-BE49-F238E27FC236}">
                  <a16:creationId xmlns:a16="http://schemas.microsoft.com/office/drawing/2014/main" id="{3B9392DC-DAEE-7420-8BD6-EB3D7857FC66}"/>
                </a:ext>
              </a:extLst>
            </p:cNvPr>
            <p:cNvSpPr/>
            <p:nvPr/>
          </p:nvSpPr>
          <p:spPr>
            <a:xfrm rot="6331355">
              <a:off x="-182210" y="4038266"/>
              <a:ext cx="557439" cy="1672317"/>
            </a:xfrm>
            <a:custGeom>
              <a:avLst/>
              <a:gdLst/>
              <a:ahLst/>
              <a:cxnLst/>
              <a:rect l="l" t="t" r="r" b="b"/>
              <a:pathLst>
                <a:path w="534" h="1602" extrusionOk="0">
                  <a:moveTo>
                    <a:pt x="326" y="384"/>
                  </a:moveTo>
                  <a:lnTo>
                    <a:pt x="534" y="1272"/>
                  </a:lnTo>
                  <a:lnTo>
                    <a:pt x="159" y="1589"/>
                  </a:lnTo>
                  <a:cubicBezTo>
                    <a:pt x="136" y="1609"/>
                    <a:pt x="101" y="1606"/>
                    <a:pt x="82" y="1583"/>
                  </a:cubicBezTo>
                  <a:lnTo>
                    <a:pt x="0" y="1487"/>
                  </a:lnTo>
                  <a:lnTo>
                    <a:pt x="0" y="0"/>
                  </a:lnTo>
                  <a:lnTo>
                    <a:pt x="326" y="384"/>
                  </a:lnTo>
                  <a:close/>
                </a:path>
              </a:pathLst>
            </a:custGeom>
            <a:solidFill>
              <a:srgbClr val="FFFFFF">
                <a:alpha val="20890"/>
              </a:srgbClr>
            </a:solidFill>
            <a:ln>
              <a:noFill/>
            </a:ln>
          </p:spPr>
          <p:txBody>
            <a:bodyPr spcFirstLastPara="1" wrap="square" lIns="144000" tIns="72000" rIns="144000" bIns="72000" anchor="ctr" anchorCtr="1">
              <a:noAutofit/>
            </a:bodyPr>
            <a:lstStyle/>
            <a:p>
              <a:endParaRPr sz="2880" dirty="0">
                <a:solidFill>
                  <a:srgbClr val="000000"/>
                </a:solidFill>
                <a:latin typeface="Arial"/>
                <a:ea typeface="Arial"/>
                <a:cs typeface="Arial"/>
                <a:sym typeface="Arial"/>
              </a:endParaRPr>
            </a:p>
          </p:txBody>
        </p:sp>
        <p:sp>
          <p:nvSpPr>
            <p:cNvPr id="36" name="Google Shape;1950;p39">
              <a:extLst>
                <a:ext uri="{FF2B5EF4-FFF2-40B4-BE49-F238E27FC236}">
                  <a16:creationId xmlns:a16="http://schemas.microsoft.com/office/drawing/2014/main" id="{8D1CE76E-A024-4B88-3537-E304822EE147}"/>
                </a:ext>
              </a:extLst>
            </p:cNvPr>
            <p:cNvSpPr/>
            <p:nvPr/>
          </p:nvSpPr>
          <p:spPr>
            <a:xfrm rot="6331355">
              <a:off x="881171" y="3868790"/>
              <a:ext cx="227569" cy="226525"/>
            </a:xfrm>
            <a:custGeom>
              <a:avLst/>
              <a:gdLst/>
              <a:ahLst/>
              <a:cxnLst/>
              <a:rect l="l" t="t" r="r" b="b"/>
              <a:pathLst>
                <a:path w="218" h="217" extrusionOk="0">
                  <a:moveTo>
                    <a:pt x="213" y="78"/>
                  </a:moveTo>
                  <a:cubicBezTo>
                    <a:pt x="231" y="135"/>
                    <a:pt x="198" y="196"/>
                    <a:pt x="140" y="213"/>
                  </a:cubicBezTo>
                  <a:cubicBezTo>
                    <a:pt x="82" y="230"/>
                    <a:pt x="22" y="197"/>
                    <a:pt x="5" y="140"/>
                  </a:cubicBezTo>
                  <a:cubicBezTo>
                    <a:pt x="-12" y="82"/>
                    <a:pt x="21" y="22"/>
                    <a:pt x="78" y="5"/>
                  </a:cubicBezTo>
                  <a:cubicBezTo>
                    <a:pt x="136" y="-12"/>
                    <a:pt x="196" y="20"/>
                    <a:pt x="213" y="78"/>
                  </a:cubicBezTo>
                  <a:close/>
                </a:path>
              </a:pathLst>
            </a:custGeom>
            <a:solidFill>
              <a:schemeClr val="lt2"/>
            </a:solidFill>
            <a:ln>
              <a:noFill/>
            </a:ln>
          </p:spPr>
          <p:txBody>
            <a:bodyPr spcFirstLastPara="1" wrap="square" lIns="144000" tIns="52960" rIns="144000" bIns="52960" anchor="ctr" anchorCtr="1">
              <a:noAutofit/>
            </a:bodyPr>
            <a:lstStyle/>
            <a:p>
              <a:endParaRPr sz="2880" dirty="0">
                <a:solidFill>
                  <a:srgbClr val="000000"/>
                </a:solidFill>
                <a:latin typeface="Arial"/>
                <a:ea typeface="Arial"/>
                <a:cs typeface="Arial"/>
                <a:sym typeface="Arial"/>
              </a:endParaRPr>
            </a:p>
          </p:txBody>
        </p:sp>
        <p:sp>
          <p:nvSpPr>
            <p:cNvPr id="37" name="Google Shape;1951;p39">
              <a:extLst>
                <a:ext uri="{FF2B5EF4-FFF2-40B4-BE49-F238E27FC236}">
                  <a16:creationId xmlns:a16="http://schemas.microsoft.com/office/drawing/2014/main" id="{AE7325C8-9398-807B-57FB-57BB148D8BAE}"/>
                </a:ext>
              </a:extLst>
            </p:cNvPr>
            <p:cNvSpPr/>
            <p:nvPr/>
          </p:nvSpPr>
          <p:spPr>
            <a:xfrm rot="6331355">
              <a:off x="894239" y="3881699"/>
              <a:ext cx="200428" cy="200428"/>
            </a:xfrm>
            <a:custGeom>
              <a:avLst/>
              <a:gdLst/>
              <a:ahLst/>
              <a:cxnLst/>
              <a:rect l="l" t="t" r="r" b="b"/>
              <a:pathLst>
                <a:path w="192" h="192" extrusionOk="0">
                  <a:moveTo>
                    <a:pt x="188" y="69"/>
                  </a:moveTo>
                  <a:cubicBezTo>
                    <a:pt x="203" y="119"/>
                    <a:pt x="174" y="172"/>
                    <a:pt x="123" y="188"/>
                  </a:cubicBezTo>
                  <a:cubicBezTo>
                    <a:pt x="72" y="203"/>
                    <a:pt x="19" y="174"/>
                    <a:pt x="4" y="123"/>
                  </a:cubicBezTo>
                  <a:cubicBezTo>
                    <a:pt x="-11" y="72"/>
                    <a:pt x="18" y="19"/>
                    <a:pt x="69" y="4"/>
                  </a:cubicBezTo>
                  <a:cubicBezTo>
                    <a:pt x="120" y="-11"/>
                    <a:pt x="173" y="18"/>
                    <a:pt x="188" y="69"/>
                  </a:cubicBezTo>
                  <a:close/>
                </a:path>
              </a:pathLst>
            </a:custGeom>
            <a:solidFill>
              <a:schemeClr val="dk2"/>
            </a:solidFill>
            <a:ln>
              <a:noFill/>
            </a:ln>
          </p:spPr>
          <p:txBody>
            <a:bodyPr spcFirstLastPara="1" wrap="square" lIns="144000" tIns="38560" rIns="144000" bIns="38560" anchor="ctr" anchorCtr="1">
              <a:noAutofit/>
            </a:bodyPr>
            <a:lstStyle/>
            <a:p>
              <a:endParaRPr sz="2880" dirty="0">
                <a:solidFill>
                  <a:srgbClr val="000000"/>
                </a:solidFill>
                <a:latin typeface="Arial"/>
                <a:ea typeface="Arial"/>
                <a:cs typeface="Arial"/>
                <a:sym typeface="Arial"/>
              </a:endParaRPr>
            </a:p>
          </p:txBody>
        </p:sp>
        <p:sp>
          <p:nvSpPr>
            <p:cNvPr id="38" name="Google Shape;1952;p39">
              <a:extLst>
                <a:ext uri="{FF2B5EF4-FFF2-40B4-BE49-F238E27FC236}">
                  <a16:creationId xmlns:a16="http://schemas.microsoft.com/office/drawing/2014/main" id="{E0CE7A1B-89F6-9AA6-85A4-6BBD6C7D8DD5}"/>
                </a:ext>
              </a:extLst>
            </p:cNvPr>
            <p:cNvSpPr/>
            <p:nvPr/>
          </p:nvSpPr>
          <p:spPr>
            <a:xfrm rot="6331355">
              <a:off x="908695" y="3896434"/>
              <a:ext cx="172242" cy="172242"/>
            </a:xfrm>
            <a:custGeom>
              <a:avLst/>
              <a:gdLst/>
              <a:ahLst/>
              <a:cxnLst/>
              <a:rect l="l" t="t" r="r" b="b"/>
              <a:pathLst>
                <a:path w="165" h="165" extrusionOk="0">
                  <a:moveTo>
                    <a:pt x="161" y="59"/>
                  </a:moveTo>
                  <a:cubicBezTo>
                    <a:pt x="174" y="103"/>
                    <a:pt x="149" y="149"/>
                    <a:pt x="105" y="162"/>
                  </a:cubicBezTo>
                  <a:cubicBezTo>
                    <a:pt x="62" y="175"/>
                    <a:pt x="16" y="150"/>
                    <a:pt x="3" y="106"/>
                  </a:cubicBezTo>
                  <a:cubicBezTo>
                    <a:pt x="-10" y="62"/>
                    <a:pt x="15" y="17"/>
                    <a:pt x="59" y="4"/>
                  </a:cubicBezTo>
                  <a:cubicBezTo>
                    <a:pt x="102" y="-9"/>
                    <a:pt x="148" y="16"/>
                    <a:pt x="161" y="59"/>
                  </a:cubicBezTo>
                  <a:close/>
                </a:path>
              </a:pathLst>
            </a:custGeom>
            <a:solidFill>
              <a:srgbClr val="F7AD3A"/>
            </a:solidFill>
            <a:ln>
              <a:noFill/>
            </a:ln>
          </p:spPr>
          <p:txBody>
            <a:bodyPr spcFirstLastPara="1" wrap="square" lIns="144000" tIns="23040" rIns="144000" bIns="23040" anchor="ctr" anchorCtr="1">
              <a:noAutofit/>
            </a:bodyPr>
            <a:lstStyle/>
            <a:p>
              <a:endParaRPr sz="2880" dirty="0">
                <a:solidFill>
                  <a:srgbClr val="000000"/>
                </a:solidFill>
                <a:latin typeface="Arial"/>
                <a:ea typeface="Arial"/>
                <a:cs typeface="Arial"/>
                <a:sym typeface="Arial"/>
              </a:endParaRPr>
            </a:p>
          </p:txBody>
        </p:sp>
        <p:sp>
          <p:nvSpPr>
            <p:cNvPr id="39" name="Google Shape;1953;p39">
              <a:extLst>
                <a:ext uri="{FF2B5EF4-FFF2-40B4-BE49-F238E27FC236}">
                  <a16:creationId xmlns:a16="http://schemas.microsoft.com/office/drawing/2014/main" id="{7F723FF7-ED17-1C58-15BF-A77A61088726}"/>
                </a:ext>
              </a:extLst>
            </p:cNvPr>
            <p:cNvSpPr/>
            <p:nvPr/>
          </p:nvSpPr>
          <p:spPr>
            <a:xfrm rot="6331355">
              <a:off x="886811" y="3944174"/>
              <a:ext cx="213998" cy="76204"/>
            </a:xfrm>
            <a:custGeom>
              <a:avLst/>
              <a:gdLst/>
              <a:ahLst/>
              <a:cxnLst/>
              <a:rect l="l" t="t" r="r" b="b"/>
              <a:pathLst>
                <a:path w="205" h="73" extrusionOk="0">
                  <a:moveTo>
                    <a:pt x="205" y="13"/>
                  </a:moveTo>
                  <a:lnTo>
                    <a:pt x="4" y="73"/>
                  </a:lnTo>
                  <a:lnTo>
                    <a:pt x="0" y="60"/>
                  </a:lnTo>
                  <a:lnTo>
                    <a:pt x="201" y="0"/>
                  </a:lnTo>
                  <a:lnTo>
                    <a:pt x="205" y="13"/>
                  </a:lnTo>
                  <a:close/>
                </a:path>
              </a:pathLst>
            </a:custGeom>
            <a:solidFill>
              <a:schemeClr val="lt2"/>
            </a:solidFill>
            <a:ln>
              <a:noFill/>
            </a:ln>
          </p:spPr>
          <p:txBody>
            <a:bodyPr spcFirstLastPara="1" wrap="square" lIns="144000" tIns="0" rIns="144000" bIns="0" anchor="ctr" anchorCtr="1">
              <a:noAutofit/>
            </a:bodyPr>
            <a:lstStyle/>
            <a:p>
              <a:endParaRPr sz="2880" dirty="0">
                <a:solidFill>
                  <a:srgbClr val="000000"/>
                </a:solidFill>
                <a:latin typeface="Arial"/>
                <a:ea typeface="Arial"/>
                <a:cs typeface="Arial"/>
                <a:sym typeface="Arial"/>
              </a:endParaRPr>
            </a:p>
          </p:txBody>
        </p:sp>
        <p:sp>
          <p:nvSpPr>
            <p:cNvPr id="40" name="Google Shape;1954;p39">
              <a:extLst>
                <a:ext uri="{FF2B5EF4-FFF2-40B4-BE49-F238E27FC236}">
                  <a16:creationId xmlns:a16="http://schemas.microsoft.com/office/drawing/2014/main" id="{5362DA04-3128-6852-1ABA-3E8880C3C413}"/>
                </a:ext>
              </a:extLst>
            </p:cNvPr>
            <p:cNvSpPr/>
            <p:nvPr/>
          </p:nvSpPr>
          <p:spPr>
            <a:xfrm rot="6331355">
              <a:off x="893571" y="3950102"/>
              <a:ext cx="194164" cy="63678"/>
            </a:xfrm>
            <a:custGeom>
              <a:avLst/>
              <a:gdLst/>
              <a:ahLst/>
              <a:cxnLst/>
              <a:rect l="l" t="t" r="r" b="b"/>
              <a:pathLst>
                <a:path w="186" h="61" extrusionOk="0">
                  <a:moveTo>
                    <a:pt x="185" y="0"/>
                  </a:moveTo>
                  <a:cubicBezTo>
                    <a:pt x="185" y="3"/>
                    <a:pt x="186" y="5"/>
                    <a:pt x="186" y="7"/>
                  </a:cubicBezTo>
                  <a:lnTo>
                    <a:pt x="3" y="61"/>
                  </a:lnTo>
                  <a:cubicBezTo>
                    <a:pt x="2" y="59"/>
                    <a:pt x="1" y="57"/>
                    <a:pt x="0" y="55"/>
                  </a:cubicBezTo>
                  <a:lnTo>
                    <a:pt x="185" y="0"/>
                  </a:lnTo>
                  <a:close/>
                </a:path>
              </a:pathLst>
            </a:custGeom>
            <a:solidFill>
              <a:srgbClr val="FFFFFF">
                <a:alpha val="20890"/>
              </a:srgbClr>
            </a:solidFill>
            <a:ln>
              <a:noFill/>
            </a:ln>
          </p:spPr>
          <p:txBody>
            <a:bodyPr spcFirstLastPara="1" wrap="square" lIns="144000" tIns="0" rIns="144000" bIns="0" anchor="ctr" anchorCtr="1">
              <a:noAutofit/>
            </a:bodyPr>
            <a:lstStyle/>
            <a:p>
              <a:endParaRPr sz="2880" dirty="0">
                <a:solidFill>
                  <a:srgbClr val="000000"/>
                </a:solidFill>
                <a:latin typeface="Arial"/>
                <a:ea typeface="Arial"/>
                <a:cs typeface="Arial"/>
                <a:sym typeface="Arial"/>
              </a:endParaRPr>
            </a:p>
          </p:txBody>
        </p:sp>
        <p:sp>
          <p:nvSpPr>
            <p:cNvPr id="41" name="Google Shape;1955;p39">
              <a:extLst>
                <a:ext uri="{FF2B5EF4-FFF2-40B4-BE49-F238E27FC236}">
                  <a16:creationId xmlns:a16="http://schemas.microsoft.com/office/drawing/2014/main" id="{E1A14B91-72A4-A3A7-F75A-2B270CA7193A}"/>
                </a:ext>
              </a:extLst>
            </p:cNvPr>
            <p:cNvSpPr/>
            <p:nvPr/>
          </p:nvSpPr>
          <p:spPr>
            <a:xfrm rot="6331355">
              <a:off x="809850" y="3883295"/>
              <a:ext cx="257842" cy="243227"/>
            </a:xfrm>
            <a:custGeom>
              <a:avLst/>
              <a:gdLst/>
              <a:ahLst/>
              <a:cxnLst/>
              <a:rect l="l" t="t" r="r" b="b"/>
              <a:pathLst>
                <a:path w="247" h="233" extrusionOk="0">
                  <a:moveTo>
                    <a:pt x="241" y="60"/>
                  </a:moveTo>
                  <a:cubicBezTo>
                    <a:pt x="262" y="132"/>
                    <a:pt x="221" y="206"/>
                    <a:pt x="150" y="228"/>
                  </a:cubicBezTo>
                  <a:cubicBezTo>
                    <a:pt x="92" y="245"/>
                    <a:pt x="31" y="221"/>
                    <a:pt x="0" y="173"/>
                  </a:cubicBezTo>
                  <a:cubicBezTo>
                    <a:pt x="33" y="204"/>
                    <a:pt x="82" y="217"/>
                    <a:pt x="129" y="203"/>
                  </a:cubicBezTo>
                  <a:cubicBezTo>
                    <a:pt x="201" y="182"/>
                    <a:pt x="241" y="107"/>
                    <a:pt x="220" y="36"/>
                  </a:cubicBezTo>
                  <a:cubicBezTo>
                    <a:pt x="216" y="23"/>
                    <a:pt x="211" y="11"/>
                    <a:pt x="203" y="0"/>
                  </a:cubicBezTo>
                  <a:cubicBezTo>
                    <a:pt x="221" y="16"/>
                    <a:pt x="234" y="37"/>
                    <a:pt x="241" y="60"/>
                  </a:cubicBezTo>
                  <a:close/>
                </a:path>
              </a:pathLst>
            </a:custGeom>
            <a:solidFill>
              <a:schemeClr val="accent3"/>
            </a:solidFill>
            <a:ln>
              <a:noFill/>
            </a:ln>
          </p:spPr>
          <p:txBody>
            <a:bodyPr spcFirstLastPara="1" wrap="square" lIns="144000" tIns="62200" rIns="144000" bIns="62200" anchor="ctr" anchorCtr="1">
              <a:noAutofit/>
            </a:bodyPr>
            <a:lstStyle/>
            <a:p>
              <a:endParaRPr sz="2880" dirty="0">
                <a:solidFill>
                  <a:srgbClr val="000000"/>
                </a:solidFill>
                <a:latin typeface="Arial"/>
                <a:ea typeface="Arial"/>
                <a:cs typeface="Arial"/>
                <a:sym typeface="Arial"/>
              </a:endParaRPr>
            </a:p>
          </p:txBody>
        </p:sp>
        <p:sp>
          <p:nvSpPr>
            <p:cNvPr id="42" name="Google Shape;1956;p39">
              <a:extLst>
                <a:ext uri="{FF2B5EF4-FFF2-40B4-BE49-F238E27FC236}">
                  <a16:creationId xmlns:a16="http://schemas.microsoft.com/office/drawing/2014/main" id="{3066148B-1194-80AE-D5C9-C2D1FFFAD9C5}"/>
                </a:ext>
              </a:extLst>
            </p:cNvPr>
            <p:cNvSpPr/>
            <p:nvPr/>
          </p:nvSpPr>
          <p:spPr>
            <a:xfrm rot="6331355">
              <a:off x="933516" y="3864534"/>
              <a:ext cx="212954" cy="199384"/>
            </a:xfrm>
            <a:custGeom>
              <a:avLst/>
              <a:gdLst/>
              <a:ahLst/>
              <a:cxnLst/>
              <a:rect l="l" t="t" r="r" b="b"/>
              <a:pathLst>
                <a:path w="204" h="191" extrusionOk="0">
                  <a:moveTo>
                    <a:pt x="5" y="142"/>
                  </a:moveTo>
                  <a:cubicBezTo>
                    <a:pt x="-12" y="83"/>
                    <a:pt x="21" y="22"/>
                    <a:pt x="80" y="5"/>
                  </a:cubicBezTo>
                  <a:cubicBezTo>
                    <a:pt x="128" y="-10"/>
                    <a:pt x="178" y="10"/>
                    <a:pt x="204" y="50"/>
                  </a:cubicBezTo>
                  <a:cubicBezTo>
                    <a:pt x="176" y="24"/>
                    <a:pt x="136" y="13"/>
                    <a:pt x="97" y="25"/>
                  </a:cubicBezTo>
                  <a:cubicBezTo>
                    <a:pt x="38" y="42"/>
                    <a:pt x="5" y="104"/>
                    <a:pt x="22" y="162"/>
                  </a:cubicBezTo>
                  <a:cubicBezTo>
                    <a:pt x="25" y="173"/>
                    <a:pt x="30" y="183"/>
                    <a:pt x="36" y="191"/>
                  </a:cubicBezTo>
                  <a:cubicBezTo>
                    <a:pt x="22" y="178"/>
                    <a:pt x="11" y="162"/>
                    <a:pt x="5" y="142"/>
                  </a:cubicBezTo>
                  <a:close/>
                </a:path>
              </a:pathLst>
            </a:custGeom>
            <a:solidFill>
              <a:srgbClr val="FFFFFF">
                <a:alpha val="20890"/>
              </a:srgbClr>
            </a:solidFill>
            <a:ln>
              <a:noFill/>
            </a:ln>
          </p:spPr>
          <p:txBody>
            <a:bodyPr spcFirstLastPara="1" wrap="square" lIns="144000" tIns="38000" rIns="144000" bIns="38000" anchor="ctr" anchorCtr="1">
              <a:noAutofit/>
            </a:bodyPr>
            <a:lstStyle/>
            <a:p>
              <a:endParaRPr sz="2880" dirty="0">
                <a:solidFill>
                  <a:srgbClr val="000000"/>
                </a:solidFill>
                <a:latin typeface="Arial"/>
                <a:ea typeface="Arial"/>
                <a:cs typeface="Arial"/>
                <a:sym typeface="Arial"/>
              </a:endParaRPr>
            </a:p>
          </p:txBody>
        </p:sp>
        <p:sp>
          <p:nvSpPr>
            <p:cNvPr id="43" name="Google Shape;1957;p39">
              <a:extLst>
                <a:ext uri="{FF2B5EF4-FFF2-40B4-BE49-F238E27FC236}">
                  <a16:creationId xmlns:a16="http://schemas.microsoft.com/office/drawing/2014/main" id="{FFD85D45-A451-B2B9-9F01-49100DF1F3A0}"/>
                </a:ext>
              </a:extLst>
            </p:cNvPr>
            <p:cNvSpPr/>
            <p:nvPr/>
          </p:nvSpPr>
          <p:spPr>
            <a:xfrm rot="6331355">
              <a:off x="1098158" y="4339671"/>
              <a:ext cx="227569" cy="226525"/>
            </a:xfrm>
            <a:custGeom>
              <a:avLst/>
              <a:gdLst/>
              <a:ahLst/>
              <a:cxnLst/>
              <a:rect l="l" t="t" r="r" b="b"/>
              <a:pathLst>
                <a:path w="218" h="217" extrusionOk="0">
                  <a:moveTo>
                    <a:pt x="83" y="214"/>
                  </a:moveTo>
                  <a:cubicBezTo>
                    <a:pt x="25" y="200"/>
                    <a:pt x="-11" y="141"/>
                    <a:pt x="4" y="83"/>
                  </a:cubicBezTo>
                  <a:cubicBezTo>
                    <a:pt x="18" y="24"/>
                    <a:pt x="77" y="-11"/>
                    <a:pt x="135" y="3"/>
                  </a:cubicBezTo>
                  <a:cubicBezTo>
                    <a:pt x="194" y="18"/>
                    <a:pt x="229" y="77"/>
                    <a:pt x="215" y="135"/>
                  </a:cubicBezTo>
                  <a:cubicBezTo>
                    <a:pt x="200" y="193"/>
                    <a:pt x="141" y="228"/>
                    <a:pt x="83" y="214"/>
                  </a:cubicBezTo>
                  <a:close/>
                </a:path>
              </a:pathLst>
            </a:custGeom>
            <a:solidFill>
              <a:schemeClr val="lt2"/>
            </a:solidFill>
            <a:ln>
              <a:noFill/>
            </a:ln>
          </p:spPr>
          <p:txBody>
            <a:bodyPr spcFirstLastPara="1" wrap="square" lIns="144000" tIns="52960" rIns="144000" bIns="52960" anchor="ctr" anchorCtr="1">
              <a:noAutofit/>
            </a:bodyPr>
            <a:lstStyle/>
            <a:p>
              <a:endParaRPr sz="2880" dirty="0">
                <a:solidFill>
                  <a:srgbClr val="000000"/>
                </a:solidFill>
                <a:latin typeface="Arial"/>
                <a:ea typeface="Arial"/>
                <a:cs typeface="Arial"/>
                <a:sym typeface="Arial"/>
              </a:endParaRPr>
            </a:p>
          </p:txBody>
        </p:sp>
        <p:sp>
          <p:nvSpPr>
            <p:cNvPr id="44" name="Google Shape;1958;p39">
              <a:extLst>
                <a:ext uri="{FF2B5EF4-FFF2-40B4-BE49-F238E27FC236}">
                  <a16:creationId xmlns:a16="http://schemas.microsoft.com/office/drawing/2014/main" id="{D9831747-F55C-FD7F-6EB6-C86A347C5B29}"/>
                </a:ext>
              </a:extLst>
            </p:cNvPr>
            <p:cNvSpPr/>
            <p:nvPr/>
          </p:nvSpPr>
          <p:spPr>
            <a:xfrm rot="6331355">
              <a:off x="1111226" y="4352580"/>
              <a:ext cx="200428" cy="200428"/>
            </a:xfrm>
            <a:custGeom>
              <a:avLst/>
              <a:gdLst/>
              <a:ahLst/>
              <a:cxnLst/>
              <a:rect l="l" t="t" r="r" b="b"/>
              <a:pathLst>
                <a:path w="192" h="192" extrusionOk="0">
                  <a:moveTo>
                    <a:pt x="73" y="189"/>
                  </a:moveTo>
                  <a:cubicBezTo>
                    <a:pt x="22" y="176"/>
                    <a:pt x="-10" y="124"/>
                    <a:pt x="3" y="73"/>
                  </a:cubicBezTo>
                  <a:cubicBezTo>
                    <a:pt x="16" y="21"/>
                    <a:pt x="68" y="-10"/>
                    <a:pt x="119" y="3"/>
                  </a:cubicBezTo>
                  <a:cubicBezTo>
                    <a:pt x="171" y="15"/>
                    <a:pt x="202" y="67"/>
                    <a:pt x="190" y="119"/>
                  </a:cubicBezTo>
                  <a:cubicBezTo>
                    <a:pt x="177" y="170"/>
                    <a:pt x="125" y="202"/>
                    <a:pt x="73" y="189"/>
                  </a:cubicBezTo>
                  <a:close/>
                </a:path>
              </a:pathLst>
            </a:custGeom>
            <a:solidFill>
              <a:schemeClr val="dk2"/>
            </a:solidFill>
            <a:ln>
              <a:noFill/>
            </a:ln>
          </p:spPr>
          <p:txBody>
            <a:bodyPr spcFirstLastPara="1" wrap="square" lIns="144000" tIns="38560" rIns="144000" bIns="38560" anchor="ctr" anchorCtr="1">
              <a:noAutofit/>
            </a:bodyPr>
            <a:lstStyle/>
            <a:p>
              <a:endParaRPr sz="2880" dirty="0">
                <a:solidFill>
                  <a:srgbClr val="000000"/>
                </a:solidFill>
                <a:latin typeface="Arial"/>
                <a:ea typeface="Arial"/>
                <a:cs typeface="Arial"/>
                <a:sym typeface="Arial"/>
              </a:endParaRPr>
            </a:p>
          </p:txBody>
        </p:sp>
        <p:sp>
          <p:nvSpPr>
            <p:cNvPr id="45" name="Google Shape;1959;p39">
              <a:extLst>
                <a:ext uri="{FF2B5EF4-FFF2-40B4-BE49-F238E27FC236}">
                  <a16:creationId xmlns:a16="http://schemas.microsoft.com/office/drawing/2014/main" id="{1A89165C-A076-DD1D-6CCE-75113AA7E064}"/>
                </a:ext>
              </a:extLst>
            </p:cNvPr>
            <p:cNvSpPr/>
            <p:nvPr/>
          </p:nvSpPr>
          <p:spPr>
            <a:xfrm rot="6331355">
              <a:off x="1125682" y="4367315"/>
              <a:ext cx="172242" cy="172242"/>
            </a:xfrm>
            <a:custGeom>
              <a:avLst/>
              <a:gdLst/>
              <a:ahLst/>
              <a:cxnLst/>
              <a:rect l="l" t="t" r="r" b="b"/>
              <a:pathLst>
                <a:path w="165" h="165" extrusionOk="0">
                  <a:moveTo>
                    <a:pt x="63" y="163"/>
                  </a:moveTo>
                  <a:cubicBezTo>
                    <a:pt x="18" y="152"/>
                    <a:pt x="-9" y="107"/>
                    <a:pt x="2" y="63"/>
                  </a:cubicBezTo>
                  <a:cubicBezTo>
                    <a:pt x="13" y="19"/>
                    <a:pt x="58" y="-8"/>
                    <a:pt x="102" y="3"/>
                  </a:cubicBezTo>
                  <a:cubicBezTo>
                    <a:pt x="146" y="14"/>
                    <a:pt x="173" y="58"/>
                    <a:pt x="162" y="102"/>
                  </a:cubicBezTo>
                  <a:cubicBezTo>
                    <a:pt x="151" y="147"/>
                    <a:pt x="107" y="174"/>
                    <a:pt x="63" y="163"/>
                  </a:cubicBezTo>
                  <a:close/>
                </a:path>
              </a:pathLst>
            </a:custGeom>
            <a:solidFill>
              <a:srgbClr val="F7AD3A"/>
            </a:solidFill>
            <a:ln>
              <a:noFill/>
            </a:ln>
          </p:spPr>
          <p:txBody>
            <a:bodyPr spcFirstLastPara="1" wrap="square" lIns="144000" tIns="23040" rIns="144000" bIns="23040" anchor="ctr" anchorCtr="1">
              <a:noAutofit/>
            </a:bodyPr>
            <a:lstStyle/>
            <a:p>
              <a:endParaRPr sz="2880" dirty="0">
                <a:solidFill>
                  <a:srgbClr val="000000"/>
                </a:solidFill>
                <a:latin typeface="Arial"/>
                <a:ea typeface="Arial"/>
                <a:cs typeface="Arial"/>
                <a:sym typeface="Arial"/>
              </a:endParaRPr>
            </a:p>
          </p:txBody>
        </p:sp>
        <p:sp>
          <p:nvSpPr>
            <p:cNvPr id="46" name="Google Shape;1960;p39">
              <a:extLst>
                <a:ext uri="{FF2B5EF4-FFF2-40B4-BE49-F238E27FC236}">
                  <a16:creationId xmlns:a16="http://schemas.microsoft.com/office/drawing/2014/main" id="{434DE918-F50D-148C-30F5-4ACE736A5EE6}"/>
                </a:ext>
              </a:extLst>
            </p:cNvPr>
            <p:cNvSpPr/>
            <p:nvPr/>
          </p:nvSpPr>
          <p:spPr>
            <a:xfrm rot="6331355">
              <a:off x="1179199" y="4344388"/>
              <a:ext cx="65765" cy="216086"/>
            </a:xfrm>
            <a:custGeom>
              <a:avLst/>
              <a:gdLst/>
              <a:ahLst/>
              <a:cxnLst/>
              <a:rect l="l" t="t" r="r" b="b"/>
              <a:pathLst>
                <a:path w="63" h="207" extrusionOk="0">
                  <a:moveTo>
                    <a:pt x="0" y="203"/>
                  </a:moveTo>
                  <a:lnTo>
                    <a:pt x="50" y="0"/>
                  </a:lnTo>
                  <a:lnTo>
                    <a:pt x="63" y="3"/>
                  </a:lnTo>
                  <a:lnTo>
                    <a:pt x="13" y="207"/>
                  </a:lnTo>
                  <a:lnTo>
                    <a:pt x="0" y="203"/>
                  </a:lnTo>
                  <a:close/>
                </a:path>
              </a:pathLst>
            </a:custGeom>
            <a:solidFill>
              <a:schemeClr val="lt2"/>
            </a:solidFill>
            <a:ln>
              <a:noFill/>
            </a:ln>
          </p:spPr>
          <p:txBody>
            <a:bodyPr spcFirstLastPara="1" wrap="square" lIns="144000" tIns="47200" rIns="144000" bIns="47200" anchor="ctr" anchorCtr="1">
              <a:noAutofit/>
            </a:bodyPr>
            <a:lstStyle/>
            <a:p>
              <a:endParaRPr sz="2880" dirty="0">
                <a:solidFill>
                  <a:srgbClr val="000000"/>
                </a:solidFill>
                <a:latin typeface="Arial"/>
                <a:ea typeface="Arial"/>
                <a:cs typeface="Arial"/>
                <a:sym typeface="Arial"/>
              </a:endParaRPr>
            </a:p>
          </p:txBody>
        </p:sp>
        <p:sp>
          <p:nvSpPr>
            <p:cNvPr id="47" name="Google Shape;1961;p39">
              <a:extLst>
                <a:ext uri="{FF2B5EF4-FFF2-40B4-BE49-F238E27FC236}">
                  <a16:creationId xmlns:a16="http://schemas.microsoft.com/office/drawing/2014/main" id="{5CB3030F-38D0-8B0D-8034-902611D4D8D7}"/>
                </a:ext>
              </a:extLst>
            </p:cNvPr>
            <p:cNvSpPr/>
            <p:nvPr/>
          </p:nvSpPr>
          <p:spPr>
            <a:xfrm rot="6331355">
              <a:off x="1186421" y="4350924"/>
              <a:ext cx="54282" cy="196252"/>
            </a:xfrm>
            <a:custGeom>
              <a:avLst/>
              <a:gdLst/>
              <a:ahLst/>
              <a:cxnLst/>
              <a:rect l="l" t="t" r="r" b="b"/>
              <a:pathLst>
                <a:path w="52" h="188" extrusionOk="0">
                  <a:moveTo>
                    <a:pt x="6" y="188"/>
                  </a:moveTo>
                  <a:cubicBezTo>
                    <a:pt x="4" y="187"/>
                    <a:pt x="2" y="186"/>
                    <a:pt x="0" y="186"/>
                  </a:cubicBezTo>
                  <a:lnTo>
                    <a:pt x="46" y="0"/>
                  </a:lnTo>
                  <a:cubicBezTo>
                    <a:pt x="48" y="0"/>
                    <a:pt x="50" y="1"/>
                    <a:pt x="52" y="2"/>
                  </a:cubicBezTo>
                  <a:lnTo>
                    <a:pt x="6" y="188"/>
                  </a:lnTo>
                  <a:close/>
                </a:path>
              </a:pathLst>
            </a:custGeom>
            <a:solidFill>
              <a:srgbClr val="FFFFFF">
                <a:alpha val="20890"/>
              </a:srgbClr>
            </a:solidFill>
            <a:ln>
              <a:noFill/>
            </a:ln>
          </p:spPr>
          <p:txBody>
            <a:bodyPr spcFirstLastPara="1" wrap="square" lIns="144000" tIns="36280" rIns="144000" bIns="36280" anchor="ctr" anchorCtr="1">
              <a:noAutofit/>
            </a:bodyPr>
            <a:lstStyle/>
            <a:p>
              <a:endParaRPr sz="2880" dirty="0">
                <a:solidFill>
                  <a:srgbClr val="000000"/>
                </a:solidFill>
                <a:latin typeface="Arial"/>
                <a:ea typeface="Arial"/>
                <a:cs typeface="Arial"/>
                <a:sym typeface="Arial"/>
              </a:endParaRPr>
            </a:p>
          </p:txBody>
        </p:sp>
        <p:sp>
          <p:nvSpPr>
            <p:cNvPr id="48" name="Google Shape;1962;p39">
              <a:extLst>
                <a:ext uri="{FF2B5EF4-FFF2-40B4-BE49-F238E27FC236}">
                  <a16:creationId xmlns:a16="http://schemas.microsoft.com/office/drawing/2014/main" id="{865EC831-DC29-9AC0-9745-900E0E3436B0}"/>
                </a:ext>
              </a:extLst>
            </p:cNvPr>
            <p:cNvSpPr/>
            <p:nvPr/>
          </p:nvSpPr>
          <p:spPr>
            <a:xfrm rot="6331355">
              <a:off x="1026837" y="4354176"/>
              <a:ext cx="257842" cy="243227"/>
            </a:xfrm>
            <a:custGeom>
              <a:avLst/>
              <a:gdLst/>
              <a:ahLst/>
              <a:cxnLst/>
              <a:rect l="l" t="t" r="r" b="b"/>
              <a:pathLst>
                <a:path w="247" h="233" extrusionOk="0">
                  <a:moveTo>
                    <a:pt x="241" y="60"/>
                  </a:moveTo>
                  <a:cubicBezTo>
                    <a:pt x="262" y="132"/>
                    <a:pt x="222" y="206"/>
                    <a:pt x="150" y="227"/>
                  </a:cubicBezTo>
                  <a:cubicBezTo>
                    <a:pt x="92" y="245"/>
                    <a:pt x="31" y="221"/>
                    <a:pt x="0" y="173"/>
                  </a:cubicBezTo>
                  <a:cubicBezTo>
                    <a:pt x="33" y="204"/>
                    <a:pt x="82" y="217"/>
                    <a:pt x="129" y="203"/>
                  </a:cubicBezTo>
                  <a:cubicBezTo>
                    <a:pt x="201" y="182"/>
                    <a:pt x="241" y="107"/>
                    <a:pt x="220" y="36"/>
                  </a:cubicBezTo>
                  <a:cubicBezTo>
                    <a:pt x="216" y="23"/>
                    <a:pt x="211" y="11"/>
                    <a:pt x="204" y="0"/>
                  </a:cubicBezTo>
                  <a:cubicBezTo>
                    <a:pt x="221" y="16"/>
                    <a:pt x="234" y="36"/>
                    <a:pt x="241" y="60"/>
                  </a:cubicBezTo>
                  <a:close/>
                </a:path>
              </a:pathLst>
            </a:custGeom>
            <a:solidFill>
              <a:schemeClr val="accent3"/>
            </a:solidFill>
            <a:ln>
              <a:noFill/>
            </a:ln>
          </p:spPr>
          <p:txBody>
            <a:bodyPr spcFirstLastPara="1" wrap="square" lIns="144000" tIns="62200" rIns="144000" bIns="62200" anchor="ctr" anchorCtr="1">
              <a:noAutofit/>
            </a:bodyPr>
            <a:lstStyle/>
            <a:p>
              <a:endParaRPr sz="2880" dirty="0">
                <a:solidFill>
                  <a:srgbClr val="000000"/>
                </a:solidFill>
                <a:latin typeface="Arial"/>
                <a:ea typeface="Arial"/>
                <a:cs typeface="Arial"/>
                <a:sym typeface="Arial"/>
              </a:endParaRPr>
            </a:p>
          </p:txBody>
        </p:sp>
        <p:sp>
          <p:nvSpPr>
            <p:cNvPr id="49" name="Google Shape;1963;p39">
              <a:extLst>
                <a:ext uri="{FF2B5EF4-FFF2-40B4-BE49-F238E27FC236}">
                  <a16:creationId xmlns:a16="http://schemas.microsoft.com/office/drawing/2014/main" id="{565D80F7-935B-9BC4-EE95-7496157E293D}"/>
                </a:ext>
              </a:extLst>
            </p:cNvPr>
            <p:cNvSpPr/>
            <p:nvPr/>
          </p:nvSpPr>
          <p:spPr>
            <a:xfrm rot="6331355">
              <a:off x="1150382" y="4335257"/>
              <a:ext cx="211910" cy="200428"/>
            </a:xfrm>
            <a:custGeom>
              <a:avLst/>
              <a:gdLst/>
              <a:ahLst/>
              <a:cxnLst/>
              <a:rect l="l" t="t" r="r" b="b"/>
              <a:pathLst>
                <a:path w="203" h="192" extrusionOk="0">
                  <a:moveTo>
                    <a:pt x="4" y="142"/>
                  </a:moveTo>
                  <a:cubicBezTo>
                    <a:pt x="-13" y="84"/>
                    <a:pt x="20" y="22"/>
                    <a:pt x="79" y="4"/>
                  </a:cubicBezTo>
                  <a:cubicBezTo>
                    <a:pt x="127" y="-10"/>
                    <a:pt x="177" y="10"/>
                    <a:pt x="203" y="50"/>
                  </a:cubicBezTo>
                  <a:cubicBezTo>
                    <a:pt x="175" y="24"/>
                    <a:pt x="135" y="13"/>
                    <a:pt x="96" y="25"/>
                  </a:cubicBezTo>
                  <a:cubicBezTo>
                    <a:pt x="37" y="42"/>
                    <a:pt x="4" y="104"/>
                    <a:pt x="21" y="162"/>
                  </a:cubicBezTo>
                  <a:cubicBezTo>
                    <a:pt x="25" y="173"/>
                    <a:pt x="29" y="183"/>
                    <a:pt x="35" y="192"/>
                  </a:cubicBezTo>
                  <a:cubicBezTo>
                    <a:pt x="21" y="179"/>
                    <a:pt x="10" y="162"/>
                    <a:pt x="4" y="142"/>
                  </a:cubicBezTo>
                  <a:close/>
                </a:path>
              </a:pathLst>
            </a:custGeom>
            <a:solidFill>
              <a:srgbClr val="FFFFFF">
                <a:alpha val="20890"/>
              </a:srgbClr>
            </a:solidFill>
            <a:ln>
              <a:noFill/>
            </a:ln>
          </p:spPr>
          <p:txBody>
            <a:bodyPr spcFirstLastPara="1" wrap="square" lIns="144000" tIns="38560" rIns="144000" bIns="38560" anchor="ctr" anchorCtr="1">
              <a:noAutofit/>
            </a:bodyPr>
            <a:lstStyle/>
            <a:p>
              <a:endParaRPr sz="2880" dirty="0">
                <a:solidFill>
                  <a:srgbClr val="000000"/>
                </a:solidFill>
                <a:latin typeface="Arial"/>
                <a:ea typeface="Arial"/>
                <a:cs typeface="Arial"/>
                <a:sym typeface="Arial"/>
              </a:endParaRPr>
            </a:p>
          </p:txBody>
        </p:sp>
        <p:sp>
          <p:nvSpPr>
            <p:cNvPr id="50" name="Google Shape;1964;p39">
              <a:extLst>
                <a:ext uri="{FF2B5EF4-FFF2-40B4-BE49-F238E27FC236}">
                  <a16:creationId xmlns:a16="http://schemas.microsoft.com/office/drawing/2014/main" id="{0433447E-48CC-00BA-97EC-F663C24C8E48}"/>
                </a:ext>
              </a:extLst>
            </p:cNvPr>
            <p:cNvSpPr/>
            <p:nvPr/>
          </p:nvSpPr>
          <p:spPr>
            <a:xfrm rot="6331355">
              <a:off x="441685" y="4072142"/>
              <a:ext cx="226525" cy="226525"/>
            </a:xfrm>
            <a:custGeom>
              <a:avLst/>
              <a:gdLst/>
              <a:ahLst/>
              <a:cxnLst/>
              <a:rect l="l" t="t" r="r" b="b"/>
              <a:pathLst>
                <a:path w="217" h="217" extrusionOk="0">
                  <a:moveTo>
                    <a:pt x="213" y="78"/>
                  </a:moveTo>
                  <a:cubicBezTo>
                    <a:pt x="230" y="135"/>
                    <a:pt x="197" y="195"/>
                    <a:pt x="140" y="213"/>
                  </a:cubicBezTo>
                  <a:cubicBezTo>
                    <a:pt x="82" y="230"/>
                    <a:pt x="22" y="197"/>
                    <a:pt x="4" y="139"/>
                  </a:cubicBezTo>
                  <a:cubicBezTo>
                    <a:pt x="-13" y="82"/>
                    <a:pt x="20" y="21"/>
                    <a:pt x="78" y="4"/>
                  </a:cubicBezTo>
                  <a:cubicBezTo>
                    <a:pt x="135" y="-13"/>
                    <a:pt x="196" y="20"/>
                    <a:pt x="213" y="78"/>
                  </a:cubicBezTo>
                  <a:close/>
                </a:path>
              </a:pathLst>
            </a:custGeom>
            <a:solidFill>
              <a:schemeClr val="lt2"/>
            </a:solidFill>
            <a:ln>
              <a:noFill/>
            </a:ln>
          </p:spPr>
          <p:txBody>
            <a:bodyPr spcFirstLastPara="1" wrap="square" lIns="144000" tIns="52960" rIns="144000" bIns="52960" anchor="ctr" anchorCtr="1">
              <a:noAutofit/>
            </a:bodyPr>
            <a:lstStyle/>
            <a:p>
              <a:endParaRPr sz="2880" dirty="0">
                <a:solidFill>
                  <a:srgbClr val="000000"/>
                </a:solidFill>
                <a:latin typeface="Arial"/>
                <a:ea typeface="Arial"/>
                <a:cs typeface="Arial"/>
                <a:sym typeface="Arial"/>
              </a:endParaRPr>
            </a:p>
          </p:txBody>
        </p:sp>
        <p:sp>
          <p:nvSpPr>
            <p:cNvPr id="51" name="Google Shape;1965;p39">
              <a:extLst>
                <a:ext uri="{FF2B5EF4-FFF2-40B4-BE49-F238E27FC236}">
                  <a16:creationId xmlns:a16="http://schemas.microsoft.com/office/drawing/2014/main" id="{A3FB439A-0239-519D-439E-89135680A9FD}"/>
                </a:ext>
              </a:extLst>
            </p:cNvPr>
            <p:cNvSpPr/>
            <p:nvPr/>
          </p:nvSpPr>
          <p:spPr>
            <a:xfrm rot="6331355">
              <a:off x="454594" y="4086216"/>
              <a:ext cx="200428" cy="199384"/>
            </a:xfrm>
            <a:custGeom>
              <a:avLst/>
              <a:gdLst/>
              <a:ahLst/>
              <a:cxnLst/>
              <a:rect l="l" t="t" r="r" b="b"/>
              <a:pathLst>
                <a:path w="192" h="191" extrusionOk="0">
                  <a:moveTo>
                    <a:pt x="188" y="68"/>
                  </a:moveTo>
                  <a:cubicBezTo>
                    <a:pt x="203" y="119"/>
                    <a:pt x="174" y="172"/>
                    <a:pt x="123" y="187"/>
                  </a:cubicBezTo>
                  <a:cubicBezTo>
                    <a:pt x="72" y="202"/>
                    <a:pt x="19" y="174"/>
                    <a:pt x="4" y="123"/>
                  </a:cubicBezTo>
                  <a:cubicBezTo>
                    <a:pt x="-11" y="72"/>
                    <a:pt x="17" y="19"/>
                    <a:pt x="68" y="4"/>
                  </a:cubicBezTo>
                  <a:cubicBezTo>
                    <a:pt x="119" y="-11"/>
                    <a:pt x="173" y="17"/>
                    <a:pt x="188" y="68"/>
                  </a:cubicBezTo>
                  <a:close/>
                </a:path>
              </a:pathLst>
            </a:custGeom>
            <a:solidFill>
              <a:schemeClr val="dk2"/>
            </a:solidFill>
            <a:ln>
              <a:noFill/>
            </a:ln>
          </p:spPr>
          <p:txBody>
            <a:bodyPr spcFirstLastPara="1" wrap="square" lIns="144000" tIns="38000" rIns="144000" bIns="38000" anchor="ctr" anchorCtr="1">
              <a:noAutofit/>
            </a:bodyPr>
            <a:lstStyle/>
            <a:p>
              <a:endParaRPr sz="2880" dirty="0">
                <a:solidFill>
                  <a:srgbClr val="000000"/>
                </a:solidFill>
                <a:latin typeface="Arial"/>
                <a:ea typeface="Arial"/>
                <a:cs typeface="Arial"/>
                <a:sym typeface="Arial"/>
              </a:endParaRPr>
            </a:p>
          </p:txBody>
        </p:sp>
        <p:sp>
          <p:nvSpPr>
            <p:cNvPr id="52" name="Google Shape;1966;p39">
              <a:extLst>
                <a:ext uri="{FF2B5EF4-FFF2-40B4-BE49-F238E27FC236}">
                  <a16:creationId xmlns:a16="http://schemas.microsoft.com/office/drawing/2014/main" id="{A40A98AF-B37A-26A4-0B58-EB39CEAABA11}"/>
                </a:ext>
              </a:extLst>
            </p:cNvPr>
            <p:cNvSpPr/>
            <p:nvPr/>
          </p:nvSpPr>
          <p:spPr>
            <a:xfrm rot="6331355">
              <a:off x="468826" y="4099283"/>
              <a:ext cx="172242" cy="172242"/>
            </a:xfrm>
            <a:custGeom>
              <a:avLst/>
              <a:gdLst/>
              <a:ahLst/>
              <a:cxnLst/>
              <a:rect l="l" t="t" r="r" b="b"/>
              <a:pathLst>
                <a:path w="165" h="165" extrusionOk="0">
                  <a:moveTo>
                    <a:pt x="162" y="59"/>
                  </a:moveTo>
                  <a:cubicBezTo>
                    <a:pt x="175" y="103"/>
                    <a:pt x="150" y="148"/>
                    <a:pt x="106" y="161"/>
                  </a:cubicBezTo>
                  <a:cubicBezTo>
                    <a:pt x="62" y="174"/>
                    <a:pt x="17" y="150"/>
                    <a:pt x="4" y="106"/>
                  </a:cubicBezTo>
                  <a:cubicBezTo>
                    <a:pt x="-9" y="62"/>
                    <a:pt x="16" y="17"/>
                    <a:pt x="59" y="4"/>
                  </a:cubicBezTo>
                  <a:cubicBezTo>
                    <a:pt x="103" y="-9"/>
                    <a:pt x="149" y="15"/>
                    <a:pt x="162" y="59"/>
                  </a:cubicBezTo>
                  <a:close/>
                </a:path>
              </a:pathLst>
            </a:custGeom>
            <a:solidFill>
              <a:srgbClr val="F7AD3A"/>
            </a:solidFill>
            <a:ln>
              <a:noFill/>
            </a:ln>
          </p:spPr>
          <p:txBody>
            <a:bodyPr spcFirstLastPara="1" wrap="square" lIns="144000" tIns="23040" rIns="144000" bIns="23040" anchor="ctr" anchorCtr="1">
              <a:noAutofit/>
            </a:bodyPr>
            <a:lstStyle/>
            <a:p>
              <a:endParaRPr sz="2880" dirty="0">
                <a:solidFill>
                  <a:srgbClr val="000000"/>
                </a:solidFill>
                <a:latin typeface="Arial"/>
                <a:ea typeface="Arial"/>
                <a:cs typeface="Arial"/>
                <a:sym typeface="Arial"/>
              </a:endParaRPr>
            </a:p>
          </p:txBody>
        </p:sp>
        <p:sp>
          <p:nvSpPr>
            <p:cNvPr id="53" name="Google Shape;1967;p39">
              <a:extLst>
                <a:ext uri="{FF2B5EF4-FFF2-40B4-BE49-F238E27FC236}">
                  <a16:creationId xmlns:a16="http://schemas.microsoft.com/office/drawing/2014/main" id="{73EC4691-C62B-2251-7ED1-FB31F6341774}"/>
                </a:ext>
              </a:extLst>
            </p:cNvPr>
            <p:cNvSpPr/>
            <p:nvPr/>
          </p:nvSpPr>
          <p:spPr>
            <a:xfrm rot="6331355">
              <a:off x="447325" y="4147526"/>
              <a:ext cx="212954" cy="76204"/>
            </a:xfrm>
            <a:custGeom>
              <a:avLst/>
              <a:gdLst/>
              <a:ahLst/>
              <a:cxnLst/>
              <a:rect l="l" t="t" r="r" b="b"/>
              <a:pathLst>
                <a:path w="204" h="73" extrusionOk="0">
                  <a:moveTo>
                    <a:pt x="204" y="13"/>
                  </a:moveTo>
                  <a:lnTo>
                    <a:pt x="3" y="73"/>
                  </a:lnTo>
                  <a:lnTo>
                    <a:pt x="0" y="60"/>
                  </a:lnTo>
                  <a:lnTo>
                    <a:pt x="201" y="0"/>
                  </a:lnTo>
                  <a:lnTo>
                    <a:pt x="204" y="13"/>
                  </a:lnTo>
                  <a:close/>
                </a:path>
              </a:pathLst>
            </a:custGeom>
            <a:solidFill>
              <a:schemeClr val="lt2"/>
            </a:solidFill>
            <a:ln>
              <a:noFill/>
            </a:ln>
          </p:spPr>
          <p:txBody>
            <a:bodyPr spcFirstLastPara="1" wrap="square" lIns="144000" tIns="0" rIns="144000" bIns="0" anchor="ctr" anchorCtr="1">
              <a:noAutofit/>
            </a:bodyPr>
            <a:lstStyle/>
            <a:p>
              <a:endParaRPr sz="2880" dirty="0">
                <a:solidFill>
                  <a:srgbClr val="000000"/>
                </a:solidFill>
                <a:latin typeface="Arial"/>
                <a:ea typeface="Arial"/>
                <a:cs typeface="Arial"/>
                <a:sym typeface="Arial"/>
              </a:endParaRPr>
            </a:p>
          </p:txBody>
        </p:sp>
        <p:sp>
          <p:nvSpPr>
            <p:cNvPr id="54" name="Google Shape;1968;p39">
              <a:extLst>
                <a:ext uri="{FF2B5EF4-FFF2-40B4-BE49-F238E27FC236}">
                  <a16:creationId xmlns:a16="http://schemas.microsoft.com/office/drawing/2014/main" id="{764B68AF-A022-F9E7-1C8F-06F95E598823}"/>
                </a:ext>
              </a:extLst>
            </p:cNvPr>
            <p:cNvSpPr/>
            <p:nvPr/>
          </p:nvSpPr>
          <p:spPr>
            <a:xfrm rot="6331355">
              <a:off x="453423" y="4153957"/>
              <a:ext cx="194164" cy="63678"/>
            </a:xfrm>
            <a:custGeom>
              <a:avLst/>
              <a:gdLst/>
              <a:ahLst/>
              <a:cxnLst/>
              <a:rect l="l" t="t" r="r" b="b"/>
              <a:pathLst>
                <a:path w="186" h="61" extrusionOk="0">
                  <a:moveTo>
                    <a:pt x="184" y="0"/>
                  </a:moveTo>
                  <a:cubicBezTo>
                    <a:pt x="185" y="2"/>
                    <a:pt x="185" y="5"/>
                    <a:pt x="186" y="7"/>
                  </a:cubicBezTo>
                  <a:lnTo>
                    <a:pt x="2" y="61"/>
                  </a:lnTo>
                  <a:cubicBezTo>
                    <a:pt x="1" y="59"/>
                    <a:pt x="0" y="57"/>
                    <a:pt x="0" y="55"/>
                  </a:cubicBezTo>
                  <a:lnTo>
                    <a:pt x="184" y="0"/>
                  </a:lnTo>
                  <a:close/>
                </a:path>
              </a:pathLst>
            </a:custGeom>
            <a:solidFill>
              <a:srgbClr val="FFFFFF">
                <a:alpha val="20890"/>
              </a:srgbClr>
            </a:solidFill>
            <a:ln>
              <a:noFill/>
            </a:ln>
          </p:spPr>
          <p:txBody>
            <a:bodyPr spcFirstLastPara="1" wrap="square" lIns="144000" tIns="0" rIns="144000" bIns="0" anchor="ctr" anchorCtr="1">
              <a:noAutofit/>
            </a:bodyPr>
            <a:lstStyle/>
            <a:p>
              <a:endParaRPr sz="2880" dirty="0">
                <a:solidFill>
                  <a:srgbClr val="000000"/>
                </a:solidFill>
                <a:latin typeface="Arial"/>
                <a:ea typeface="Arial"/>
                <a:cs typeface="Arial"/>
                <a:sym typeface="Arial"/>
              </a:endParaRPr>
            </a:p>
          </p:txBody>
        </p:sp>
        <p:sp>
          <p:nvSpPr>
            <p:cNvPr id="55" name="Google Shape;1969;p39">
              <a:extLst>
                <a:ext uri="{FF2B5EF4-FFF2-40B4-BE49-F238E27FC236}">
                  <a16:creationId xmlns:a16="http://schemas.microsoft.com/office/drawing/2014/main" id="{4EFF7038-1EFF-301B-9003-4EA1D315CA75}"/>
                </a:ext>
              </a:extLst>
            </p:cNvPr>
            <p:cNvSpPr/>
            <p:nvPr/>
          </p:nvSpPr>
          <p:spPr>
            <a:xfrm rot="6331355">
              <a:off x="369981" y="4086144"/>
              <a:ext cx="257842" cy="243227"/>
            </a:xfrm>
            <a:custGeom>
              <a:avLst/>
              <a:gdLst/>
              <a:ahLst/>
              <a:cxnLst/>
              <a:rect l="l" t="t" r="r" b="b"/>
              <a:pathLst>
                <a:path w="247" h="233" extrusionOk="0">
                  <a:moveTo>
                    <a:pt x="241" y="60"/>
                  </a:moveTo>
                  <a:cubicBezTo>
                    <a:pt x="263" y="131"/>
                    <a:pt x="222" y="206"/>
                    <a:pt x="151" y="227"/>
                  </a:cubicBezTo>
                  <a:cubicBezTo>
                    <a:pt x="93" y="244"/>
                    <a:pt x="32" y="221"/>
                    <a:pt x="0" y="172"/>
                  </a:cubicBezTo>
                  <a:cubicBezTo>
                    <a:pt x="34" y="204"/>
                    <a:pt x="83" y="217"/>
                    <a:pt x="130" y="203"/>
                  </a:cubicBezTo>
                  <a:cubicBezTo>
                    <a:pt x="201" y="182"/>
                    <a:pt x="242" y="107"/>
                    <a:pt x="221" y="36"/>
                  </a:cubicBezTo>
                  <a:cubicBezTo>
                    <a:pt x="217" y="23"/>
                    <a:pt x="211" y="11"/>
                    <a:pt x="204" y="0"/>
                  </a:cubicBezTo>
                  <a:cubicBezTo>
                    <a:pt x="221" y="16"/>
                    <a:pt x="234" y="36"/>
                    <a:pt x="241" y="60"/>
                  </a:cubicBezTo>
                  <a:close/>
                </a:path>
              </a:pathLst>
            </a:custGeom>
            <a:solidFill>
              <a:schemeClr val="accent3"/>
            </a:solidFill>
            <a:ln>
              <a:noFill/>
            </a:ln>
          </p:spPr>
          <p:txBody>
            <a:bodyPr spcFirstLastPara="1" wrap="square" lIns="144000" tIns="62200" rIns="144000" bIns="62200" anchor="ctr" anchorCtr="1">
              <a:noAutofit/>
            </a:bodyPr>
            <a:lstStyle/>
            <a:p>
              <a:endParaRPr sz="2880" dirty="0">
                <a:solidFill>
                  <a:srgbClr val="000000"/>
                </a:solidFill>
                <a:latin typeface="Arial"/>
                <a:ea typeface="Arial"/>
                <a:cs typeface="Arial"/>
                <a:sym typeface="Arial"/>
              </a:endParaRPr>
            </a:p>
          </p:txBody>
        </p:sp>
        <p:sp>
          <p:nvSpPr>
            <p:cNvPr id="56" name="Google Shape;1970;p39">
              <a:extLst>
                <a:ext uri="{FF2B5EF4-FFF2-40B4-BE49-F238E27FC236}">
                  <a16:creationId xmlns:a16="http://schemas.microsoft.com/office/drawing/2014/main" id="{9CFF7D7D-FE0A-215A-D246-A954990A228A}"/>
                </a:ext>
              </a:extLst>
            </p:cNvPr>
            <p:cNvSpPr/>
            <p:nvPr/>
          </p:nvSpPr>
          <p:spPr>
            <a:xfrm rot="6331355">
              <a:off x="494030" y="4067887"/>
              <a:ext cx="211910" cy="199384"/>
            </a:xfrm>
            <a:custGeom>
              <a:avLst/>
              <a:gdLst/>
              <a:ahLst/>
              <a:cxnLst/>
              <a:rect l="l" t="t" r="r" b="b"/>
              <a:pathLst>
                <a:path w="203" h="191" extrusionOk="0">
                  <a:moveTo>
                    <a:pt x="5" y="142"/>
                  </a:moveTo>
                  <a:cubicBezTo>
                    <a:pt x="-13" y="83"/>
                    <a:pt x="21" y="22"/>
                    <a:pt x="79" y="4"/>
                  </a:cubicBezTo>
                  <a:cubicBezTo>
                    <a:pt x="127" y="-10"/>
                    <a:pt x="177" y="10"/>
                    <a:pt x="203" y="49"/>
                  </a:cubicBezTo>
                  <a:cubicBezTo>
                    <a:pt x="176" y="24"/>
                    <a:pt x="135" y="13"/>
                    <a:pt x="96" y="25"/>
                  </a:cubicBezTo>
                  <a:cubicBezTo>
                    <a:pt x="38" y="42"/>
                    <a:pt x="4" y="103"/>
                    <a:pt x="22" y="162"/>
                  </a:cubicBezTo>
                  <a:cubicBezTo>
                    <a:pt x="25" y="173"/>
                    <a:pt x="30" y="182"/>
                    <a:pt x="35" y="191"/>
                  </a:cubicBezTo>
                  <a:cubicBezTo>
                    <a:pt x="21" y="178"/>
                    <a:pt x="11" y="161"/>
                    <a:pt x="5" y="142"/>
                  </a:cubicBezTo>
                  <a:close/>
                </a:path>
              </a:pathLst>
            </a:custGeom>
            <a:solidFill>
              <a:srgbClr val="FFFFFF">
                <a:alpha val="20890"/>
              </a:srgbClr>
            </a:solidFill>
            <a:ln>
              <a:noFill/>
            </a:ln>
          </p:spPr>
          <p:txBody>
            <a:bodyPr spcFirstLastPara="1" wrap="square" lIns="144000" tIns="38000" rIns="144000" bIns="38000" anchor="ctr" anchorCtr="1">
              <a:noAutofit/>
            </a:bodyPr>
            <a:lstStyle/>
            <a:p>
              <a:endParaRPr sz="2880" dirty="0">
                <a:solidFill>
                  <a:srgbClr val="000000"/>
                </a:solidFill>
                <a:latin typeface="Arial"/>
                <a:ea typeface="Arial"/>
                <a:cs typeface="Arial"/>
                <a:sym typeface="Arial"/>
              </a:endParaRPr>
            </a:p>
          </p:txBody>
        </p:sp>
        <p:sp>
          <p:nvSpPr>
            <p:cNvPr id="57" name="Google Shape;1971;p39">
              <a:extLst>
                <a:ext uri="{FF2B5EF4-FFF2-40B4-BE49-F238E27FC236}">
                  <a16:creationId xmlns:a16="http://schemas.microsoft.com/office/drawing/2014/main" id="{44017164-D912-356B-7790-7C93381E3B19}"/>
                </a:ext>
              </a:extLst>
            </p:cNvPr>
            <p:cNvSpPr/>
            <p:nvPr/>
          </p:nvSpPr>
          <p:spPr>
            <a:xfrm rot="6331355">
              <a:off x="658010" y="4543526"/>
              <a:ext cx="227569" cy="226525"/>
            </a:xfrm>
            <a:custGeom>
              <a:avLst/>
              <a:gdLst/>
              <a:ahLst/>
              <a:cxnLst/>
              <a:rect l="l" t="t" r="r" b="b"/>
              <a:pathLst>
                <a:path w="218" h="217" extrusionOk="0">
                  <a:moveTo>
                    <a:pt x="15" y="53"/>
                  </a:moveTo>
                  <a:cubicBezTo>
                    <a:pt x="46" y="2"/>
                    <a:pt x="113" y="-16"/>
                    <a:pt x="164" y="15"/>
                  </a:cubicBezTo>
                  <a:cubicBezTo>
                    <a:pt x="216" y="46"/>
                    <a:pt x="233" y="112"/>
                    <a:pt x="202" y="164"/>
                  </a:cubicBezTo>
                  <a:cubicBezTo>
                    <a:pt x="172" y="215"/>
                    <a:pt x="105" y="233"/>
                    <a:pt x="53" y="202"/>
                  </a:cubicBezTo>
                  <a:cubicBezTo>
                    <a:pt x="2" y="171"/>
                    <a:pt x="-16" y="105"/>
                    <a:pt x="15" y="53"/>
                  </a:cubicBezTo>
                  <a:close/>
                </a:path>
              </a:pathLst>
            </a:custGeom>
            <a:solidFill>
              <a:schemeClr val="lt2"/>
            </a:solidFill>
            <a:ln>
              <a:noFill/>
            </a:ln>
          </p:spPr>
          <p:txBody>
            <a:bodyPr spcFirstLastPara="1" wrap="square" lIns="144000" tIns="52960" rIns="144000" bIns="52960" anchor="ctr" anchorCtr="1">
              <a:noAutofit/>
            </a:bodyPr>
            <a:lstStyle/>
            <a:p>
              <a:endParaRPr sz="2880" dirty="0">
                <a:solidFill>
                  <a:srgbClr val="000000"/>
                </a:solidFill>
                <a:latin typeface="Arial"/>
                <a:ea typeface="Arial"/>
                <a:cs typeface="Arial"/>
                <a:sym typeface="Arial"/>
              </a:endParaRPr>
            </a:p>
          </p:txBody>
        </p:sp>
        <p:sp>
          <p:nvSpPr>
            <p:cNvPr id="58" name="Google Shape;1972;p39">
              <a:extLst>
                <a:ext uri="{FF2B5EF4-FFF2-40B4-BE49-F238E27FC236}">
                  <a16:creationId xmlns:a16="http://schemas.microsoft.com/office/drawing/2014/main" id="{9A1EAA86-F74C-7C55-40C7-EDF8AA0723E9}"/>
                </a:ext>
              </a:extLst>
            </p:cNvPr>
            <p:cNvSpPr/>
            <p:nvPr/>
          </p:nvSpPr>
          <p:spPr>
            <a:xfrm rot="6331355">
              <a:off x="671581" y="4557097"/>
              <a:ext cx="200428" cy="199384"/>
            </a:xfrm>
            <a:custGeom>
              <a:avLst/>
              <a:gdLst/>
              <a:ahLst/>
              <a:cxnLst/>
              <a:rect l="l" t="t" r="r" b="b"/>
              <a:pathLst>
                <a:path w="192" h="191" extrusionOk="0">
                  <a:moveTo>
                    <a:pt x="13" y="47"/>
                  </a:moveTo>
                  <a:cubicBezTo>
                    <a:pt x="40" y="1"/>
                    <a:pt x="99" y="-14"/>
                    <a:pt x="145" y="13"/>
                  </a:cubicBezTo>
                  <a:cubicBezTo>
                    <a:pt x="190" y="40"/>
                    <a:pt x="205" y="99"/>
                    <a:pt x="178" y="144"/>
                  </a:cubicBezTo>
                  <a:cubicBezTo>
                    <a:pt x="151" y="190"/>
                    <a:pt x="92" y="205"/>
                    <a:pt x="47" y="178"/>
                  </a:cubicBezTo>
                  <a:cubicBezTo>
                    <a:pt x="1" y="151"/>
                    <a:pt x="-14" y="92"/>
                    <a:pt x="13" y="47"/>
                  </a:cubicBezTo>
                  <a:close/>
                </a:path>
              </a:pathLst>
            </a:custGeom>
            <a:solidFill>
              <a:schemeClr val="dk2"/>
            </a:solidFill>
            <a:ln>
              <a:noFill/>
            </a:ln>
          </p:spPr>
          <p:txBody>
            <a:bodyPr spcFirstLastPara="1" wrap="square" lIns="144000" tIns="38000" rIns="144000" bIns="38000" anchor="ctr" anchorCtr="1">
              <a:noAutofit/>
            </a:bodyPr>
            <a:lstStyle/>
            <a:p>
              <a:endParaRPr sz="2880" dirty="0">
                <a:solidFill>
                  <a:srgbClr val="000000"/>
                </a:solidFill>
                <a:latin typeface="Arial"/>
                <a:ea typeface="Arial"/>
                <a:cs typeface="Arial"/>
                <a:sym typeface="Arial"/>
              </a:endParaRPr>
            </a:p>
          </p:txBody>
        </p:sp>
        <p:sp>
          <p:nvSpPr>
            <p:cNvPr id="59" name="Google Shape;1973;p39">
              <a:extLst>
                <a:ext uri="{FF2B5EF4-FFF2-40B4-BE49-F238E27FC236}">
                  <a16:creationId xmlns:a16="http://schemas.microsoft.com/office/drawing/2014/main" id="{EB44C5ED-EAC8-00BE-C31C-94C832426FE2}"/>
                </a:ext>
              </a:extLst>
            </p:cNvPr>
            <p:cNvSpPr/>
            <p:nvPr/>
          </p:nvSpPr>
          <p:spPr>
            <a:xfrm rot="6331355">
              <a:off x="685813" y="4570164"/>
              <a:ext cx="172242" cy="172242"/>
            </a:xfrm>
            <a:custGeom>
              <a:avLst/>
              <a:gdLst/>
              <a:ahLst/>
              <a:cxnLst/>
              <a:rect l="l" t="t" r="r" b="b"/>
              <a:pathLst>
                <a:path w="165" h="165" extrusionOk="0">
                  <a:moveTo>
                    <a:pt x="12" y="40"/>
                  </a:moveTo>
                  <a:cubicBezTo>
                    <a:pt x="35" y="1"/>
                    <a:pt x="86" y="-11"/>
                    <a:pt x="125" y="12"/>
                  </a:cubicBezTo>
                  <a:cubicBezTo>
                    <a:pt x="164" y="35"/>
                    <a:pt x="177" y="86"/>
                    <a:pt x="154" y="124"/>
                  </a:cubicBezTo>
                  <a:cubicBezTo>
                    <a:pt x="130" y="164"/>
                    <a:pt x="80" y="176"/>
                    <a:pt x="41" y="153"/>
                  </a:cubicBezTo>
                  <a:cubicBezTo>
                    <a:pt x="2" y="130"/>
                    <a:pt x="-11" y="79"/>
                    <a:pt x="12" y="40"/>
                  </a:cubicBezTo>
                  <a:close/>
                </a:path>
              </a:pathLst>
            </a:custGeom>
            <a:solidFill>
              <a:srgbClr val="FFFFFF">
                <a:alpha val="20890"/>
              </a:srgbClr>
            </a:solidFill>
            <a:ln>
              <a:noFill/>
            </a:ln>
          </p:spPr>
          <p:txBody>
            <a:bodyPr spcFirstLastPara="1" wrap="square" lIns="144000" tIns="23040" rIns="144000" bIns="23040" anchor="ctr" anchorCtr="1">
              <a:noAutofit/>
            </a:bodyPr>
            <a:lstStyle/>
            <a:p>
              <a:endParaRPr sz="2880" dirty="0">
                <a:solidFill>
                  <a:srgbClr val="000000"/>
                </a:solidFill>
                <a:latin typeface="Arial"/>
                <a:ea typeface="Arial"/>
                <a:cs typeface="Arial"/>
                <a:sym typeface="Arial"/>
              </a:endParaRPr>
            </a:p>
          </p:txBody>
        </p:sp>
        <p:sp>
          <p:nvSpPr>
            <p:cNvPr id="60" name="Google Shape;1974;p39">
              <a:extLst>
                <a:ext uri="{FF2B5EF4-FFF2-40B4-BE49-F238E27FC236}">
                  <a16:creationId xmlns:a16="http://schemas.microsoft.com/office/drawing/2014/main" id="{8D06395C-B05D-F6BD-FEF2-5BA39D99AFF2}"/>
                </a:ext>
              </a:extLst>
            </p:cNvPr>
            <p:cNvSpPr/>
            <p:nvPr/>
          </p:nvSpPr>
          <p:spPr>
            <a:xfrm rot="6331355">
              <a:off x="674554" y="4595841"/>
              <a:ext cx="195208" cy="123179"/>
            </a:xfrm>
            <a:custGeom>
              <a:avLst/>
              <a:gdLst/>
              <a:ahLst/>
              <a:cxnLst/>
              <a:rect l="l" t="t" r="r" b="b"/>
              <a:pathLst>
                <a:path w="187" h="118" extrusionOk="0">
                  <a:moveTo>
                    <a:pt x="7" y="0"/>
                  </a:moveTo>
                  <a:lnTo>
                    <a:pt x="187" y="106"/>
                  </a:lnTo>
                  <a:lnTo>
                    <a:pt x="180" y="118"/>
                  </a:lnTo>
                  <a:lnTo>
                    <a:pt x="0" y="11"/>
                  </a:lnTo>
                  <a:lnTo>
                    <a:pt x="7" y="0"/>
                  </a:lnTo>
                  <a:close/>
                </a:path>
              </a:pathLst>
            </a:custGeom>
            <a:solidFill>
              <a:schemeClr val="lt2"/>
            </a:solidFill>
            <a:ln>
              <a:noFill/>
            </a:ln>
          </p:spPr>
          <p:txBody>
            <a:bodyPr spcFirstLastPara="1" wrap="square" lIns="144000" tIns="0" rIns="144000" bIns="0" anchor="ctr" anchorCtr="1">
              <a:noAutofit/>
            </a:bodyPr>
            <a:lstStyle/>
            <a:p>
              <a:endParaRPr sz="2880" dirty="0">
                <a:solidFill>
                  <a:srgbClr val="000000"/>
                </a:solidFill>
                <a:latin typeface="Arial"/>
                <a:ea typeface="Arial"/>
                <a:cs typeface="Arial"/>
                <a:sym typeface="Arial"/>
              </a:endParaRPr>
            </a:p>
          </p:txBody>
        </p:sp>
        <p:sp>
          <p:nvSpPr>
            <p:cNvPr id="61" name="Google Shape;1975;p39">
              <a:extLst>
                <a:ext uri="{FF2B5EF4-FFF2-40B4-BE49-F238E27FC236}">
                  <a16:creationId xmlns:a16="http://schemas.microsoft.com/office/drawing/2014/main" id="{8B1D592E-7072-4828-6EBE-4FB651E3B710}"/>
                </a:ext>
              </a:extLst>
            </p:cNvPr>
            <p:cNvSpPr/>
            <p:nvPr/>
          </p:nvSpPr>
          <p:spPr>
            <a:xfrm rot="6331355">
              <a:off x="687069" y="4605496"/>
              <a:ext cx="175374" cy="108565"/>
            </a:xfrm>
            <a:custGeom>
              <a:avLst/>
              <a:gdLst/>
              <a:ahLst/>
              <a:cxnLst/>
              <a:rect l="l" t="t" r="r" b="b"/>
              <a:pathLst>
                <a:path w="168" h="104" extrusionOk="0">
                  <a:moveTo>
                    <a:pt x="0" y="6"/>
                  </a:moveTo>
                  <a:cubicBezTo>
                    <a:pt x="1" y="4"/>
                    <a:pt x="2" y="2"/>
                    <a:pt x="3" y="0"/>
                  </a:cubicBezTo>
                  <a:lnTo>
                    <a:pt x="168" y="98"/>
                  </a:lnTo>
                  <a:cubicBezTo>
                    <a:pt x="167" y="100"/>
                    <a:pt x="166" y="102"/>
                    <a:pt x="165" y="104"/>
                  </a:cubicBezTo>
                  <a:lnTo>
                    <a:pt x="0" y="6"/>
                  </a:lnTo>
                  <a:close/>
                </a:path>
              </a:pathLst>
            </a:custGeom>
            <a:solidFill>
              <a:srgbClr val="FFFFFF">
                <a:alpha val="20890"/>
              </a:srgbClr>
            </a:solidFill>
            <a:ln>
              <a:noFill/>
            </a:ln>
          </p:spPr>
          <p:txBody>
            <a:bodyPr spcFirstLastPara="1" wrap="square" lIns="144000" tIns="0" rIns="144000" bIns="0" anchor="ctr" anchorCtr="1">
              <a:noAutofit/>
            </a:bodyPr>
            <a:lstStyle/>
            <a:p>
              <a:endParaRPr sz="2880" dirty="0">
                <a:solidFill>
                  <a:srgbClr val="000000"/>
                </a:solidFill>
                <a:latin typeface="Arial"/>
                <a:ea typeface="Arial"/>
                <a:cs typeface="Arial"/>
                <a:sym typeface="Arial"/>
              </a:endParaRPr>
            </a:p>
          </p:txBody>
        </p:sp>
        <p:sp>
          <p:nvSpPr>
            <p:cNvPr id="62" name="Google Shape;1976;p39">
              <a:extLst>
                <a:ext uri="{FF2B5EF4-FFF2-40B4-BE49-F238E27FC236}">
                  <a16:creationId xmlns:a16="http://schemas.microsoft.com/office/drawing/2014/main" id="{455C3FC6-F184-CF07-9A81-7F48D82C10A8}"/>
                </a:ext>
              </a:extLst>
            </p:cNvPr>
            <p:cNvSpPr/>
            <p:nvPr/>
          </p:nvSpPr>
          <p:spPr>
            <a:xfrm rot="6331355">
              <a:off x="586968" y="4557025"/>
              <a:ext cx="257842" cy="243227"/>
            </a:xfrm>
            <a:custGeom>
              <a:avLst/>
              <a:gdLst/>
              <a:ahLst/>
              <a:cxnLst/>
              <a:rect l="l" t="t" r="r" b="b"/>
              <a:pathLst>
                <a:path w="247" h="233" extrusionOk="0">
                  <a:moveTo>
                    <a:pt x="242" y="60"/>
                  </a:moveTo>
                  <a:cubicBezTo>
                    <a:pt x="263" y="132"/>
                    <a:pt x="222" y="206"/>
                    <a:pt x="151" y="227"/>
                  </a:cubicBezTo>
                  <a:cubicBezTo>
                    <a:pt x="93" y="245"/>
                    <a:pt x="32" y="221"/>
                    <a:pt x="0" y="172"/>
                  </a:cubicBezTo>
                  <a:cubicBezTo>
                    <a:pt x="34" y="204"/>
                    <a:pt x="83" y="217"/>
                    <a:pt x="130" y="203"/>
                  </a:cubicBezTo>
                  <a:cubicBezTo>
                    <a:pt x="201" y="182"/>
                    <a:pt x="242" y="107"/>
                    <a:pt x="221" y="36"/>
                  </a:cubicBezTo>
                  <a:cubicBezTo>
                    <a:pt x="217" y="23"/>
                    <a:pt x="211" y="11"/>
                    <a:pt x="204" y="0"/>
                  </a:cubicBezTo>
                  <a:cubicBezTo>
                    <a:pt x="221" y="16"/>
                    <a:pt x="234" y="36"/>
                    <a:pt x="242" y="60"/>
                  </a:cubicBezTo>
                  <a:close/>
                </a:path>
              </a:pathLst>
            </a:custGeom>
            <a:solidFill>
              <a:schemeClr val="accent3"/>
            </a:solidFill>
            <a:ln>
              <a:noFill/>
            </a:ln>
          </p:spPr>
          <p:txBody>
            <a:bodyPr spcFirstLastPara="1" wrap="square" lIns="144000" tIns="62200" rIns="144000" bIns="62200" anchor="ctr" anchorCtr="1">
              <a:noAutofit/>
            </a:bodyPr>
            <a:lstStyle/>
            <a:p>
              <a:endParaRPr sz="2880" dirty="0">
                <a:solidFill>
                  <a:srgbClr val="000000"/>
                </a:solidFill>
                <a:latin typeface="Arial"/>
                <a:ea typeface="Arial"/>
                <a:cs typeface="Arial"/>
                <a:sym typeface="Arial"/>
              </a:endParaRPr>
            </a:p>
          </p:txBody>
        </p:sp>
        <p:sp>
          <p:nvSpPr>
            <p:cNvPr id="63" name="Google Shape;1977;p39">
              <a:extLst>
                <a:ext uri="{FF2B5EF4-FFF2-40B4-BE49-F238E27FC236}">
                  <a16:creationId xmlns:a16="http://schemas.microsoft.com/office/drawing/2014/main" id="{422A099F-C856-714C-C9A6-85B93AAA003D}"/>
                </a:ext>
              </a:extLst>
            </p:cNvPr>
            <p:cNvSpPr/>
            <p:nvPr/>
          </p:nvSpPr>
          <p:spPr>
            <a:xfrm rot="6331355">
              <a:off x="711016" y="4538768"/>
              <a:ext cx="211910" cy="199384"/>
            </a:xfrm>
            <a:custGeom>
              <a:avLst/>
              <a:gdLst/>
              <a:ahLst/>
              <a:cxnLst/>
              <a:rect l="l" t="t" r="r" b="b"/>
              <a:pathLst>
                <a:path w="203" h="191" extrusionOk="0">
                  <a:moveTo>
                    <a:pt x="5" y="142"/>
                  </a:moveTo>
                  <a:cubicBezTo>
                    <a:pt x="-12" y="83"/>
                    <a:pt x="21" y="22"/>
                    <a:pt x="80" y="4"/>
                  </a:cubicBezTo>
                  <a:cubicBezTo>
                    <a:pt x="127" y="-10"/>
                    <a:pt x="177" y="10"/>
                    <a:pt x="203" y="50"/>
                  </a:cubicBezTo>
                  <a:cubicBezTo>
                    <a:pt x="176" y="24"/>
                    <a:pt x="136" y="13"/>
                    <a:pt x="97" y="24"/>
                  </a:cubicBezTo>
                  <a:cubicBezTo>
                    <a:pt x="38" y="42"/>
                    <a:pt x="5" y="103"/>
                    <a:pt x="22" y="162"/>
                  </a:cubicBezTo>
                  <a:cubicBezTo>
                    <a:pt x="25" y="173"/>
                    <a:pt x="30" y="182"/>
                    <a:pt x="36" y="191"/>
                  </a:cubicBezTo>
                  <a:cubicBezTo>
                    <a:pt x="22" y="178"/>
                    <a:pt x="11" y="161"/>
                    <a:pt x="5" y="142"/>
                  </a:cubicBezTo>
                  <a:close/>
                </a:path>
              </a:pathLst>
            </a:custGeom>
            <a:solidFill>
              <a:srgbClr val="FFFFFF">
                <a:alpha val="20890"/>
              </a:srgbClr>
            </a:solidFill>
            <a:ln>
              <a:noFill/>
            </a:ln>
          </p:spPr>
          <p:txBody>
            <a:bodyPr spcFirstLastPara="1" wrap="square" lIns="144000" tIns="38000" rIns="144000" bIns="38000" anchor="ctr" anchorCtr="1">
              <a:noAutofit/>
            </a:bodyPr>
            <a:lstStyle/>
            <a:p>
              <a:endParaRPr sz="2880" dirty="0">
                <a:solidFill>
                  <a:srgbClr val="000000"/>
                </a:solidFill>
                <a:latin typeface="Arial"/>
                <a:ea typeface="Arial"/>
                <a:cs typeface="Arial"/>
                <a:sym typeface="Arial"/>
              </a:endParaRPr>
            </a:p>
          </p:txBody>
        </p:sp>
        <p:sp>
          <p:nvSpPr>
            <p:cNvPr id="64" name="Google Shape;1978;p39">
              <a:extLst>
                <a:ext uri="{FF2B5EF4-FFF2-40B4-BE49-F238E27FC236}">
                  <a16:creationId xmlns:a16="http://schemas.microsoft.com/office/drawing/2014/main" id="{AB174570-0C75-2E26-8B02-D1BB0E0A0DF0}"/>
                </a:ext>
              </a:extLst>
            </p:cNvPr>
            <p:cNvSpPr/>
            <p:nvPr/>
          </p:nvSpPr>
          <p:spPr>
            <a:xfrm rot="6331355">
              <a:off x="1537" y="4275997"/>
              <a:ext cx="226525" cy="226525"/>
            </a:xfrm>
            <a:custGeom>
              <a:avLst/>
              <a:gdLst/>
              <a:ahLst/>
              <a:cxnLst/>
              <a:rect l="l" t="t" r="r" b="b"/>
              <a:pathLst>
                <a:path w="217" h="217" extrusionOk="0">
                  <a:moveTo>
                    <a:pt x="208" y="153"/>
                  </a:moveTo>
                  <a:cubicBezTo>
                    <a:pt x="183" y="207"/>
                    <a:pt x="119" y="232"/>
                    <a:pt x="64" y="207"/>
                  </a:cubicBezTo>
                  <a:cubicBezTo>
                    <a:pt x="9" y="183"/>
                    <a:pt x="-15" y="118"/>
                    <a:pt x="9" y="64"/>
                  </a:cubicBezTo>
                  <a:cubicBezTo>
                    <a:pt x="34" y="9"/>
                    <a:pt x="98" y="-15"/>
                    <a:pt x="153" y="9"/>
                  </a:cubicBezTo>
                  <a:cubicBezTo>
                    <a:pt x="208" y="34"/>
                    <a:pt x="232" y="98"/>
                    <a:pt x="208" y="153"/>
                  </a:cubicBezTo>
                  <a:close/>
                </a:path>
              </a:pathLst>
            </a:custGeom>
            <a:solidFill>
              <a:schemeClr val="lt2"/>
            </a:solidFill>
            <a:ln>
              <a:noFill/>
            </a:ln>
          </p:spPr>
          <p:txBody>
            <a:bodyPr spcFirstLastPara="1" wrap="square" lIns="144000" tIns="52960" rIns="144000" bIns="52960" anchor="ctr" anchorCtr="1">
              <a:noAutofit/>
            </a:bodyPr>
            <a:lstStyle/>
            <a:p>
              <a:endParaRPr sz="2880" dirty="0">
                <a:solidFill>
                  <a:srgbClr val="000000"/>
                </a:solidFill>
                <a:latin typeface="Arial"/>
                <a:ea typeface="Arial"/>
                <a:cs typeface="Arial"/>
                <a:sym typeface="Arial"/>
              </a:endParaRPr>
            </a:p>
          </p:txBody>
        </p:sp>
        <p:sp>
          <p:nvSpPr>
            <p:cNvPr id="65" name="Google Shape;1979;p39">
              <a:extLst>
                <a:ext uri="{FF2B5EF4-FFF2-40B4-BE49-F238E27FC236}">
                  <a16:creationId xmlns:a16="http://schemas.microsoft.com/office/drawing/2014/main" id="{75629AE2-8715-432A-1443-B12C979770B9}"/>
                </a:ext>
              </a:extLst>
            </p:cNvPr>
            <p:cNvSpPr/>
            <p:nvPr/>
          </p:nvSpPr>
          <p:spPr>
            <a:xfrm rot="6331355">
              <a:off x="15228" y="4288683"/>
              <a:ext cx="200428" cy="200428"/>
            </a:xfrm>
            <a:custGeom>
              <a:avLst/>
              <a:gdLst/>
              <a:ahLst/>
              <a:cxnLst/>
              <a:rect l="l" t="t" r="r" b="b"/>
              <a:pathLst>
                <a:path w="192" h="192" extrusionOk="0">
                  <a:moveTo>
                    <a:pt x="184" y="136"/>
                  </a:moveTo>
                  <a:cubicBezTo>
                    <a:pt x="162" y="184"/>
                    <a:pt x="105" y="205"/>
                    <a:pt x="57" y="184"/>
                  </a:cubicBezTo>
                  <a:cubicBezTo>
                    <a:pt x="8" y="162"/>
                    <a:pt x="-13" y="105"/>
                    <a:pt x="9" y="57"/>
                  </a:cubicBezTo>
                  <a:cubicBezTo>
                    <a:pt x="30" y="9"/>
                    <a:pt x="87" y="-13"/>
                    <a:pt x="136" y="9"/>
                  </a:cubicBezTo>
                  <a:cubicBezTo>
                    <a:pt x="184" y="31"/>
                    <a:pt x="206" y="87"/>
                    <a:pt x="184" y="136"/>
                  </a:cubicBezTo>
                  <a:close/>
                </a:path>
              </a:pathLst>
            </a:custGeom>
            <a:solidFill>
              <a:schemeClr val="dk2"/>
            </a:solidFill>
            <a:ln>
              <a:noFill/>
            </a:ln>
          </p:spPr>
          <p:txBody>
            <a:bodyPr spcFirstLastPara="1" wrap="square" lIns="144000" tIns="38560" rIns="144000" bIns="38560" anchor="ctr" anchorCtr="1">
              <a:noAutofit/>
            </a:bodyPr>
            <a:lstStyle/>
            <a:p>
              <a:endParaRPr sz="2880" dirty="0">
                <a:solidFill>
                  <a:srgbClr val="000000"/>
                </a:solidFill>
                <a:latin typeface="Arial"/>
                <a:ea typeface="Arial"/>
                <a:cs typeface="Arial"/>
                <a:sym typeface="Arial"/>
              </a:endParaRPr>
            </a:p>
          </p:txBody>
        </p:sp>
        <p:sp>
          <p:nvSpPr>
            <p:cNvPr id="66" name="Google Shape;1980;p39">
              <a:extLst>
                <a:ext uri="{FF2B5EF4-FFF2-40B4-BE49-F238E27FC236}">
                  <a16:creationId xmlns:a16="http://schemas.microsoft.com/office/drawing/2014/main" id="{2669CF47-615F-4FC7-BEAE-6D8B7B1BC559}"/>
                </a:ext>
              </a:extLst>
            </p:cNvPr>
            <p:cNvSpPr/>
            <p:nvPr/>
          </p:nvSpPr>
          <p:spPr>
            <a:xfrm rot="6331355">
              <a:off x="28678" y="4303138"/>
              <a:ext cx="172242" cy="172242"/>
            </a:xfrm>
            <a:custGeom>
              <a:avLst/>
              <a:gdLst/>
              <a:ahLst/>
              <a:cxnLst/>
              <a:rect l="l" t="t" r="r" b="b"/>
              <a:pathLst>
                <a:path w="165" h="165" extrusionOk="0">
                  <a:moveTo>
                    <a:pt x="158" y="116"/>
                  </a:moveTo>
                  <a:cubicBezTo>
                    <a:pt x="139" y="158"/>
                    <a:pt x="90" y="176"/>
                    <a:pt x="48" y="157"/>
                  </a:cubicBezTo>
                  <a:cubicBezTo>
                    <a:pt x="7" y="139"/>
                    <a:pt x="-12" y="90"/>
                    <a:pt x="7" y="48"/>
                  </a:cubicBezTo>
                  <a:cubicBezTo>
                    <a:pt x="26" y="7"/>
                    <a:pt x="75" y="-12"/>
                    <a:pt x="116" y="7"/>
                  </a:cubicBezTo>
                  <a:cubicBezTo>
                    <a:pt x="158" y="26"/>
                    <a:pt x="176" y="75"/>
                    <a:pt x="158" y="116"/>
                  </a:cubicBezTo>
                  <a:close/>
                </a:path>
              </a:pathLst>
            </a:custGeom>
            <a:solidFill>
              <a:srgbClr val="FFFFFF">
                <a:alpha val="20890"/>
              </a:srgbClr>
            </a:solidFill>
            <a:ln>
              <a:noFill/>
            </a:ln>
          </p:spPr>
          <p:txBody>
            <a:bodyPr spcFirstLastPara="1" wrap="square" lIns="144000" tIns="23040" rIns="144000" bIns="23040" anchor="ctr" anchorCtr="1">
              <a:noAutofit/>
            </a:bodyPr>
            <a:lstStyle/>
            <a:p>
              <a:endParaRPr sz="2880" dirty="0">
                <a:solidFill>
                  <a:srgbClr val="000000"/>
                </a:solidFill>
                <a:latin typeface="Arial"/>
                <a:ea typeface="Arial"/>
                <a:cs typeface="Arial"/>
                <a:sym typeface="Arial"/>
              </a:endParaRPr>
            </a:p>
          </p:txBody>
        </p:sp>
        <p:sp>
          <p:nvSpPr>
            <p:cNvPr id="67" name="Google Shape;1981;p39">
              <a:extLst>
                <a:ext uri="{FF2B5EF4-FFF2-40B4-BE49-F238E27FC236}">
                  <a16:creationId xmlns:a16="http://schemas.microsoft.com/office/drawing/2014/main" id="{92CA37C8-707D-F9A0-C37B-02BF7F065C81}"/>
                </a:ext>
              </a:extLst>
            </p:cNvPr>
            <p:cNvSpPr/>
            <p:nvPr/>
          </p:nvSpPr>
          <p:spPr>
            <a:xfrm rot="6331355">
              <a:off x="11752" y="4336963"/>
              <a:ext cx="205647" cy="102302"/>
            </a:xfrm>
            <a:custGeom>
              <a:avLst/>
              <a:gdLst/>
              <a:ahLst/>
              <a:cxnLst/>
              <a:rect l="l" t="t" r="r" b="b"/>
              <a:pathLst>
                <a:path w="197" h="98" extrusionOk="0">
                  <a:moveTo>
                    <a:pt x="192" y="98"/>
                  </a:moveTo>
                  <a:lnTo>
                    <a:pt x="0" y="12"/>
                  </a:lnTo>
                  <a:lnTo>
                    <a:pt x="6" y="0"/>
                  </a:lnTo>
                  <a:lnTo>
                    <a:pt x="197" y="86"/>
                  </a:lnTo>
                  <a:lnTo>
                    <a:pt x="192" y="98"/>
                  </a:lnTo>
                  <a:close/>
                </a:path>
              </a:pathLst>
            </a:custGeom>
            <a:solidFill>
              <a:schemeClr val="lt2"/>
            </a:solidFill>
            <a:ln>
              <a:noFill/>
            </a:ln>
          </p:spPr>
          <p:txBody>
            <a:bodyPr spcFirstLastPara="1" wrap="square" lIns="144000" tIns="0" rIns="144000" bIns="0" anchor="ctr" anchorCtr="1">
              <a:noAutofit/>
            </a:bodyPr>
            <a:lstStyle/>
            <a:p>
              <a:endParaRPr sz="2880" dirty="0">
                <a:solidFill>
                  <a:srgbClr val="000000"/>
                </a:solidFill>
                <a:latin typeface="Arial"/>
                <a:ea typeface="Arial"/>
                <a:cs typeface="Arial"/>
                <a:sym typeface="Arial"/>
              </a:endParaRPr>
            </a:p>
          </p:txBody>
        </p:sp>
        <p:sp>
          <p:nvSpPr>
            <p:cNvPr id="68" name="Google Shape;1982;p39">
              <a:extLst>
                <a:ext uri="{FF2B5EF4-FFF2-40B4-BE49-F238E27FC236}">
                  <a16:creationId xmlns:a16="http://schemas.microsoft.com/office/drawing/2014/main" id="{32844E65-4A56-C66F-0F1B-7A26EFA1AD34}"/>
                </a:ext>
              </a:extLst>
            </p:cNvPr>
            <p:cNvSpPr/>
            <p:nvPr/>
          </p:nvSpPr>
          <p:spPr>
            <a:xfrm rot="6331355">
              <a:off x="19453" y="4342427"/>
              <a:ext cx="184769" cy="87687"/>
            </a:xfrm>
            <a:custGeom>
              <a:avLst/>
              <a:gdLst/>
              <a:ahLst/>
              <a:cxnLst/>
              <a:rect l="l" t="t" r="r" b="b"/>
              <a:pathLst>
                <a:path w="177" h="84" extrusionOk="0">
                  <a:moveTo>
                    <a:pt x="177" y="78"/>
                  </a:moveTo>
                  <a:cubicBezTo>
                    <a:pt x="177" y="80"/>
                    <a:pt x="175" y="82"/>
                    <a:pt x="174" y="84"/>
                  </a:cubicBezTo>
                  <a:lnTo>
                    <a:pt x="0" y="6"/>
                  </a:lnTo>
                  <a:cubicBezTo>
                    <a:pt x="1" y="4"/>
                    <a:pt x="1" y="2"/>
                    <a:pt x="2" y="0"/>
                  </a:cubicBezTo>
                  <a:lnTo>
                    <a:pt x="177" y="78"/>
                  </a:lnTo>
                  <a:close/>
                </a:path>
              </a:pathLst>
            </a:custGeom>
            <a:solidFill>
              <a:srgbClr val="FFFFFF">
                <a:alpha val="20890"/>
              </a:srgbClr>
            </a:solidFill>
            <a:ln>
              <a:noFill/>
            </a:ln>
          </p:spPr>
          <p:txBody>
            <a:bodyPr spcFirstLastPara="1" wrap="square" lIns="144000" tIns="0" rIns="144000" bIns="0" anchor="ctr" anchorCtr="1">
              <a:noAutofit/>
            </a:bodyPr>
            <a:lstStyle/>
            <a:p>
              <a:endParaRPr sz="2880" dirty="0">
                <a:solidFill>
                  <a:srgbClr val="000000"/>
                </a:solidFill>
                <a:latin typeface="Arial"/>
                <a:ea typeface="Arial"/>
                <a:cs typeface="Arial"/>
                <a:sym typeface="Arial"/>
              </a:endParaRPr>
            </a:p>
          </p:txBody>
        </p:sp>
        <p:sp>
          <p:nvSpPr>
            <p:cNvPr id="69" name="Google Shape;1983;p39">
              <a:extLst>
                <a:ext uri="{FF2B5EF4-FFF2-40B4-BE49-F238E27FC236}">
                  <a16:creationId xmlns:a16="http://schemas.microsoft.com/office/drawing/2014/main" id="{083F111E-EB10-7EE9-84ED-D4760B14D9B6}"/>
                </a:ext>
              </a:extLst>
            </p:cNvPr>
            <p:cNvSpPr/>
            <p:nvPr/>
          </p:nvSpPr>
          <p:spPr>
            <a:xfrm rot="6331355">
              <a:off x="-70167" y="4289999"/>
              <a:ext cx="257842" cy="243227"/>
            </a:xfrm>
            <a:custGeom>
              <a:avLst/>
              <a:gdLst/>
              <a:ahLst/>
              <a:cxnLst/>
              <a:rect l="l" t="t" r="r" b="b"/>
              <a:pathLst>
                <a:path w="247" h="233" extrusionOk="0">
                  <a:moveTo>
                    <a:pt x="241" y="60"/>
                  </a:moveTo>
                  <a:cubicBezTo>
                    <a:pt x="262" y="131"/>
                    <a:pt x="222" y="206"/>
                    <a:pt x="150" y="227"/>
                  </a:cubicBezTo>
                  <a:cubicBezTo>
                    <a:pt x="92" y="244"/>
                    <a:pt x="31" y="220"/>
                    <a:pt x="0" y="172"/>
                  </a:cubicBezTo>
                  <a:cubicBezTo>
                    <a:pt x="33" y="203"/>
                    <a:pt x="82" y="217"/>
                    <a:pt x="130" y="202"/>
                  </a:cubicBezTo>
                  <a:cubicBezTo>
                    <a:pt x="201" y="181"/>
                    <a:pt x="241" y="107"/>
                    <a:pt x="220" y="36"/>
                  </a:cubicBezTo>
                  <a:cubicBezTo>
                    <a:pt x="216" y="23"/>
                    <a:pt x="211" y="10"/>
                    <a:pt x="204" y="0"/>
                  </a:cubicBezTo>
                  <a:cubicBezTo>
                    <a:pt x="221" y="16"/>
                    <a:pt x="234" y="36"/>
                    <a:pt x="241" y="60"/>
                  </a:cubicBezTo>
                  <a:close/>
                </a:path>
              </a:pathLst>
            </a:custGeom>
            <a:solidFill>
              <a:schemeClr val="accent3"/>
            </a:solidFill>
            <a:ln>
              <a:noFill/>
            </a:ln>
          </p:spPr>
          <p:txBody>
            <a:bodyPr spcFirstLastPara="1" wrap="square" lIns="144000" tIns="62200" rIns="144000" bIns="62200" anchor="ctr" anchorCtr="1">
              <a:noAutofit/>
            </a:bodyPr>
            <a:lstStyle/>
            <a:p>
              <a:endParaRPr sz="2880" dirty="0">
                <a:solidFill>
                  <a:srgbClr val="000000"/>
                </a:solidFill>
                <a:latin typeface="Arial"/>
                <a:ea typeface="Arial"/>
                <a:cs typeface="Arial"/>
                <a:sym typeface="Arial"/>
              </a:endParaRPr>
            </a:p>
          </p:txBody>
        </p:sp>
        <p:sp>
          <p:nvSpPr>
            <p:cNvPr id="70" name="Google Shape;1984;p39">
              <a:extLst>
                <a:ext uri="{FF2B5EF4-FFF2-40B4-BE49-F238E27FC236}">
                  <a16:creationId xmlns:a16="http://schemas.microsoft.com/office/drawing/2014/main" id="{2E90F672-78F4-59B4-B4C0-751465CF7DDE}"/>
                </a:ext>
              </a:extLst>
            </p:cNvPr>
            <p:cNvSpPr/>
            <p:nvPr/>
          </p:nvSpPr>
          <p:spPr>
            <a:xfrm rot="6331355">
              <a:off x="54385" y="4271359"/>
              <a:ext cx="211910" cy="200428"/>
            </a:xfrm>
            <a:custGeom>
              <a:avLst/>
              <a:gdLst/>
              <a:ahLst/>
              <a:cxnLst/>
              <a:rect l="l" t="t" r="r" b="b"/>
              <a:pathLst>
                <a:path w="203" h="192" extrusionOk="0">
                  <a:moveTo>
                    <a:pt x="4" y="143"/>
                  </a:moveTo>
                  <a:cubicBezTo>
                    <a:pt x="-13" y="84"/>
                    <a:pt x="20" y="23"/>
                    <a:pt x="79" y="5"/>
                  </a:cubicBezTo>
                  <a:cubicBezTo>
                    <a:pt x="127" y="-9"/>
                    <a:pt x="177" y="11"/>
                    <a:pt x="203" y="50"/>
                  </a:cubicBezTo>
                  <a:cubicBezTo>
                    <a:pt x="175" y="24"/>
                    <a:pt x="135" y="14"/>
                    <a:pt x="96" y="25"/>
                  </a:cubicBezTo>
                  <a:cubicBezTo>
                    <a:pt x="37" y="43"/>
                    <a:pt x="4" y="104"/>
                    <a:pt x="21" y="163"/>
                  </a:cubicBezTo>
                  <a:cubicBezTo>
                    <a:pt x="25" y="173"/>
                    <a:pt x="29" y="183"/>
                    <a:pt x="35" y="192"/>
                  </a:cubicBezTo>
                  <a:cubicBezTo>
                    <a:pt x="21" y="179"/>
                    <a:pt x="10" y="162"/>
                    <a:pt x="4" y="143"/>
                  </a:cubicBezTo>
                  <a:close/>
                </a:path>
              </a:pathLst>
            </a:custGeom>
            <a:solidFill>
              <a:srgbClr val="FFFFFF">
                <a:alpha val="20890"/>
              </a:srgbClr>
            </a:solidFill>
            <a:ln>
              <a:noFill/>
            </a:ln>
          </p:spPr>
          <p:txBody>
            <a:bodyPr spcFirstLastPara="1" wrap="square" lIns="144000" tIns="38560" rIns="144000" bIns="38560" anchor="ctr" anchorCtr="1">
              <a:noAutofit/>
            </a:bodyPr>
            <a:lstStyle/>
            <a:p>
              <a:endParaRPr sz="2880" dirty="0">
                <a:solidFill>
                  <a:srgbClr val="000000"/>
                </a:solidFill>
                <a:latin typeface="Arial"/>
                <a:ea typeface="Arial"/>
                <a:cs typeface="Arial"/>
                <a:sym typeface="Arial"/>
              </a:endParaRPr>
            </a:p>
          </p:txBody>
        </p:sp>
        <p:sp>
          <p:nvSpPr>
            <p:cNvPr id="71" name="Google Shape;1985;p39">
              <a:extLst>
                <a:ext uri="{FF2B5EF4-FFF2-40B4-BE49-F238E27FC236}">
                  <a16:creationId xmlns:a16="http://schemas.microsoft.com/office/drawing/2014/main" id="{DC9C9B25-4F2A-F1C7-E774-859270692E58}"/>
                </a:ext>
              </a:extLst>
            </p:cNvPr>
            <p:cNvSpPr/>
            <p:nvPr/>
          </p:nvSpPr>
          <p:spPr>
            <a:xfrm rot="6331355">
              <a:off x="218524" y="4746878"/>
              <a:ext cx="226525" cy="226525"/>
            </a:xfrm>
            <a:custGeom>
              <a:avLst/>
              <a:gdLst/>
              <a:ahLst/>
              <a:cxnLst/>
              <a:rect l="l" t="t" r="r" b="b"/>
              <a:pathLst>
                <a:path w="217" h="217" extrusionOk="0">
                  <a:moveTo>
                    <a:pt x="149" y="8"/>
                  </a:moveTo>
                  <a:cubicBezTo>
                    <a:pt x="205" y="30"/>
                    <a:pt x="232" y="93"/>
                    <a:pt x="209" y="149"/>
                  </a:cubicBezTo>
                  <a:cubicBezTo>
                    <a:pt x="187" y="204"/>
                    <a:pt x="123" y="231"/>
                    <a:pt x="68" y="209"/>
                  </a:cubicBezTo>
                  <a:cubicBezTo>
                    <a:pt x="12" y="187"/>
                    <a:pt x="-15" y="123"/>
                    <a:pt x="7" y="68"/>
                  </a:cubicBezTo>
                  <a:cubicBezTo>
                    <a:pt x="30" y="12"/>
                    <a:pt x="93" y="-15"/>
                    <a:pt x="149" y="8"/>
                  </a:cubicBezTo>
                  <a:close/>
                </a:path>
              </a:pathLst>
            </a:custGeom>
            <a:solidFill>
              <a:schemeClr val="lt2"/>
            </a:solidFill>
            <a:ln>
              <a:noFill/>
            </a:ln>
          </p:spPr>
          <p:txBody>
            <a:bodyPr spcFirstLastPara="1" wrap="square" lIns="144000" tIns="52960" rIns="144000" bIns="52960" anchor="ctr" anchorCtr="1">
              <a:noAutofit/>
            </a:bodyPr>
            <a:lstStyle/>
            <a:p>
              <a:endParaRPr sz="2880" dirty="0">
                <a:solidFill>
                  <a:srgbClr val="000000"/>
                </a:solidFill>
                <a:latin typeface="Arial"/>
                <a:ea typeface="Arial"/>
                <a:cs typeface="Arial"/>
                <a:sym typeface="Arial"/>
              </a:endParaRPr>
            </a:p>
          </p:txBody>
        </p:sp>
        <p:sp>
          <p:nvSpPr>
            <p:cNvPr id="72" name="Google Shape;1986;p39">
              <a:extLst>
                <a:ext uri="{FF2B5EF4-FFF2-40B4-BE49-F238E27FC236}">
                  <a16:creationId xmlns:a16="http://schemas.microsoft.com/office/drawing/2014/main" id="{18C0025E-457A-2C24-36FC-9EB857554527}"/>
                </a:ext>
              </a:extLst>
            </p:cNvPr>
            <p:cNvSpPr/>
            <p:nvPr/>
          </p:nvSpPr>
          <p:spPr>
            <a:xfrm rot="6331355">
              <a:off x="232215" y="4759564"/>
              <a:ext cx="200428" cy="200428"/>
            </a:xfrm>
            <a:custGeom>
              <a:avLst/>
              <a:gdLst/>
              <a:ahLst/>
              <a:cxnLst/>
              <a:rect l="l" t="t" r="r" b="b"/>
              <a:pathLst>
                <a:path w="192" h="192" extrusionOk="0">
                  <a:moveTo>
                    <a:pt x="132" y="8"/>
                  </a:moveTo>
                  <a:cubicBezTo>
                    <a:pt x="181" y="27"/>
                    <a:pt x="205" y="83"/>
                    <a:pt x="186" y="132"/>
                  </a:cubicBezTo>
                  <a:cubicBezTo>
                    <a:pt x="166" y="181"/>
                    <a:pt x="110" y="205"/>
                    <a:pt x="61" y="185"/>
                  </a:cubicBezTo>
                  <a:cubicBezTo>
                    <a:pt x="11" y="165"/>
                    <a:pt x="-13" y="109"/>
                    <a:pt x="7" y="61"/>
                  </a:cubicBezTo>
                  <a:cubicBezTo>
                    <a:pt x="27" y="11"/>
                    <a:pt x="83" y="-12"/>
                    <a:pt x="132" y="8"/>
                  </a:cubicBezTo>
                  <a:close/>
                </a:path>
              </a:pathLst>
            </a:custGeom>
            <a:solidFill>
              <a:schemeClr val="dk2"/>
            </a:solidFill>
            <a:ln>
              <a:noFill/>
            </a:ln>
          </p:spPr>
          <p:txBody>
            <a:bodyPr spcFirstLastPara="1" wrap="square" lIns="144000" tIns="38560" rIns="144000" bIns="38560" anchor="ctr" anchorCtr="1">
              <a:noAutofit/>
            </a:bodyPr>
            <a:lstStyle/>
            <a:p>
              <a:endParaRPr sz="2880" dirty="0">
                <a:solidFill>
                  <a:srgbClr val="000000"/>
                </a:solidFill>
                <a:latin typeface="Arial"/>
                <a:ea typeface="Arial"/>
                <a:cs typeface="Arial"/>
                <a:sym typeface="Arial"/>
              </a:endParaRPr>
            </a:p>
          </p:txBody>
        </p:sp>
        <p:sp>
          <p:nvSpPr>
            <p:cNvPr id="73" name="Google Shape;1987;p39">
              <a:extLst>
                <a:ext uri="{FF2B5EF4-FFF2-40B4-BE49-F238E27FC236}">
                  <a16:creationId xmlns:a16="http://schemas.microsoft.com/office/drawing/2014/main" id="{FD3E8861-8393-1807-C28E-C77DA3F1E6EF}"/>
                </a:ext>
              </a:extLst>
            </p:cNvPr>
            <p:cNvSpPr/>
            <p:nvPr/>
          </p:nvSpPr>
          <p:spPr>
            <a:xfrm rot="6331355">
              <a:off x="245665" y="4774020"/>
              <a:ext cx="172242" cy="172242"/>
            </a:xfrm>
            <a:custGeom>
              <a:avLst/>
              <a:gdLst/>
              <a:ahLst/>
              <a:cxnLst/>
              <a:rect l="l" t="t" r="r" b="b"/>
              <a:pathLst>
                <a:path w="165" h="165" extrusionOk="0">
                  <a:moveTo>
                    <a:pt x="113" y="6"/>
                  </a:moveTo>
                  <a:cubicBezTo>
                    <a:pt x="156" y="23"/>
                    <a:pt x="176" y="71"/>
                    <a:pt x="159" y="113"/>
                  </a:cubicBezTo>
                  <a:cubicBezTo>
                    <a:pt x="142" y="155"/>
                    <a:pt x="94" y="176"/>
                    <a:pt x="52" y="159"/>
                  </a:cubicBezTo>
                  <a:cubicBezTo>
                    <a:pt x="9" y="142"/>
                    <a:pt x="-11" y="94"/>
                    <a:pt x="6" y="52"/>
                  </a:cubicBezTo>
                  <a:cubicBezTo>
                    <a:pt x="23" y="9"/>
                    <a:pt x="71" y="-11"/>
                    <a:pt x="113" y="6"/>
                  </a:cubicBezTo>
                  <a:close/>
                </a:path>
              </a:pathLst>
            </a:custGeom>
            <a:solidFill>
              <a:srgbClr val="FFFFFF">
                <a:alpha val="20890"/>
              </a:srgbClr>
            </a:solidFill>
            <a:ln>
              <a:noFill/>
            </a:ln>
          </p:spPr>
          <p:txBody>
            <a:bodyPr spcFirstLastPara="1" wrap="square" lIns="144000" tIns="23040" rIns="144000" bIns="23040" anchor="ctr" anchorCtr="1">
              <a:noAutofit/>
            </a:bodyPr>
            <a:lstStyle/>
            <a:p>
              <a:endParaRPr sz="2880" dirty="0">
                <a:solidFill>
                  <a:srgbClr val="000000"/>
                </a:solidFill>
                <a:latin typeface="Arial"/>
                <a:ea typeface="Arial"/>
                <a:cs typeface="Arial"/>
                <a:sym typeface="Arial"/>
              </a:endParaRPr>
            </a:p>
          </p:txBody>
        </p:sp>
        <p:sp>
          <p:nvSpPr>
            <p:cNvPr id="74" name="Google Shape;1988;p39">
              <a:extLst>
                <a:ext uri="{FF2B5EF4-FFF2-40B4-BE49-F238E27FC236}">
                  <a16:creationId xmlns:a16="http://schemas.microsoft.com/office/drawing/2014/main" id="{10548C1D-2CDF-0C86-5A70-314376326F77}"/>
                </a:ext>
              </a:extLst>
            </p:cNvPr>
            <p:cNvSpPr/>
            <p:nvPr/>
          </p:nvSpPr>
          <p:spPr>
            <a:xfrm rot="6331355">
              <a:off x="284009" y="4757279"/>
              <a:ext cx="94994" cy="207735"/>
            </a:xfrm>
            <a:custGeom>
              <a:avLst/>
              <a:gdLst/>
              <a:ahLst/>
              <a:cxnLst/>
              <a:rect l="l" t="t" r="r" b="b"/>
              <a:pathLst>
                <a:path w="91" h="199" extrusionOk="0">
                  <a:moveTo>
                    <a:pt x="91" y="5"/>
                  </a:moveTo>
                  <a:lnTo>
                    <a:pt x="12" y="199"/>
                  </a:lnTo>
                  <a:lnTo>
                    <a:pt x="0" y="194"/>
                  </a:lnTo>
                  <a:lnTo>
                    <a:pt x="78" y="0"/>
                  </a:lnTo>
                  <a:lnTo>
                    <a:pt x="91" y="5"/>
                  </a:lnTo>
                  <a:close/>
                </a:path>
              </a:pathLst>
            </a:custGeom>
            <a:solidFill>
              <a:schemeClr val="lt2"/>
            </a:solidFill>
            <a:ln>
              <a:noFill/>
            </a:ln>
          </p:spPr>
          <p:txBody>
            <a:bodyPr spcFirstLastPara="1" wrap="square" lIns="144000" tIns="42600" rIns="144000" bIns="42600" anchor="ctr" anchorCtr="1">
              <a:noAutofit/>
            </a:bodyPr>
            <a:lstStyle/>
            <a:p>
              <a:endParaRPr sz="2880" dirty="0">
                <a:solidFill>
                  <a:srgbClr val="000000"/>
                </a:solidFill>
                <a:latin typeface="Arial"/>
                <a:ea typeface="Arial"/>
                <a:cs typeface="Arial"/>
                <a:sym typeface="Arial"/>
              </a:endParaRPr>
            </a:p>
          </p:txBody>
        </p:sp>
        <p:sp>
          <p:nvSpPr>
            <p:cNvPr id="75" name="Google Shape;1989;p39">
              <a:extLst>
                <a:ext uri="{FF2B5EF4-FFF2-40B4-BE49-F238E27FC236}">
                  <a16:creationId xmlns:a16="http://schemas.microsoft.com/office/drawing/2014/main" id="{6764389F-B975-B0A1-F3D2-5234E9651B93}"/>
                </a:ext>
              </a:extLst>
            </p:cNvPr>
            <p:cNvSpPr/>
            <p:nvPr/>
          </p:nvSpPr>
          <p:spPr>
            <a:xfrm rot="6331355">
              <a:off x="288588" y="4769292"/>
              <a:ext cx="81424" cy="187901"/>
            </a:xfrm>
            <a:custGeom>
              <a:avLst/>
              <a:gdLst/>
              <a:ahLst/>
              <a:cxnLst/>
              <a:rect l="l" t="t" r="r" b="b"/>
              <a:pathLst>
                <a:path w="78" h="180" extrusionOk="0">
                  <a:moveTo>
                    <a:pt x="72" y="0"/>
                  </a:moveTo>
                  <a:cubicBezTo>
                    <a:pt x="74" y="1"/>
                    <a:pt x="76" y="1"/>
                    <a:pt x="78" y="3"/>
                  </a:cubicBezTo>
                  <a:lnTo>
                    <a:pt x="7" y="180"/>
                  </a:lnTo>
                  <a:cubicBezTo>
                    <a:pt x="5" y="179"/>
                    <a:pt x="2" y="178"/>
                    <a:pt x="0" y="178"/>
                  </a:cubicBezTo>
                  <a:lnTo>
                    <a:pt x="72" y="0"/>
                  </a:lnTo>
                  <a:close/>
                </a:path>
              </a:pathLst>
            </a:custGeom>
            <a:solidFill>
              <a:srgbClr val="FFFFFF">
                <a:alpha val="20890"/>
              </a:srgbClr>
            </a:solidFill>
            <a:ln>
              <a:noFill/>
            </a:ln>
          </p:spPr>
          <p:txBody>
            <a:bodyPr spcFirstLastPara="1" wrap="square" lIns="144000" tIns="31680" rIns="144000" bIns="31680" anchor="ctr" anchorCtr="1">
              <a:noAutofit/>
            </a:bodyPr>
            <a:lstStyle/>
            <a:p>
              <a:endParaRPr sz="2880" dirty="0">
                <a:solidFill>
                  <a:srgbClr val="000000"/>
                </a:solidFill>
                <a:latin typeface="Arial"/>
                <a:ea typeface="Arial"/>
                <a:cs typeface="Arial"/>
                <a:sym typeface="Arial"/>
              </a:endParaRPr>
            </a:p>
          </p:txBody>
        </p:sp>
        <p:sp>
          <p:nvSpPr>
            <p:cNvPr id="76" name="Google Shape;1990;p39">
              <a:extLst>
                <a:ext uri="{FF2B5EF4-FFF2-40B4-BE49-F238E27FC236}">
                  <a16:creationId xmlns:a16="http://schemas.microsoft.com/office/drawing/2014/main" id="{281A55FA-F50D-BF48-81BF-AD365406E29A}"/>
                </a:ext>
              </a:extLst>
            </p:cNvPr>
            <p:cNvSpPr/>
            <p:nvPr/>
          </p:nvSpPr>
          <p:spPr>
            <a:xfrm rot="6331355">
              <a:off x="146820" y="4760880"/>
              <a:ext cx="257842" cy="243227"/>
            </a:xfrm>
            <a:custGeom>
              <a:avLst/>
              <a:gdLst/>
              <a:ahLst/>
              <a:cxnLst/>
              <a:rect l="l" t="t" r="r" b="b"/>
              <a:pathLst>
                <a:path w="247" h="233" extrusionOk="0">
                  <a:moveTo>
                    <a:pt x="241" y="60"/>
                  </a:moveTo>
                  <a:cubicBezTo>
                    <a:pt x="262" y="131"/>
                    <a:pt x="222" y="206"/>
                    <a:pt x="150" y="227"/>
                  </a:cubicBezTo>
                  <a:cubicBezTo>
                    <a:pt x="92" y="244"/>
                    <a:pt x="32" y="220"/>
                    <a:pt x="0" y="172"/>
                  </a:cubicBezTo>
                  <a:cubicBezTo>
                    <a:pt x="34" y="203"/>
                    <a:pt x="82" y="216"/>
                    <a:pt x="129" y="203"/>
                  </a:cubicBezTo>
                  <a:cubicBezTo>
                    <a:pt x="201" y="182"/>
                    <a:pt x="241" y="107"/>
                    <a:pt x="220" y="36"/>
                  </a:cubicBezTo>
                  <a:cubicBezTo>
                    <a:pt x="217" y="23"/>
                    <a:pt x="211" y="11"/>
                    <a:pt x="204" y="0"/>
                  </a:cubicBezTo>
                  <a:cubicBezTo>
                    <a:pt x="221" y="16"/>
                    <a:pt x="234" y="36"/>
                    <a:pt x="241" y="60"/>
                  </a:cubicBezTo>
                  <a:close/>
                </a:path>
              </a:pathLst>
            </a:custGeom>
            <a:solidFill>
              <a:schemeClr val="accent3"/>
            </a:solidFill>
            <a:ln>
              <a:noFill/>
            </a:ln>
          </p:spPr>
          <p:txBody>
            <a:bodyPr spcFirstLastPara="1" wrap="square" lIns="144000" tIns="62200" rIns="144000" bIns="62200" anchor="ctr" anchorCtr="1">
              <a:noAutofit/>
            </a:bodyPr>
            <a:lstStyle/>
            <a:p>
              <a:endParaRPr sz="2880" dirty="0">
                <a:solidFill>
                  <a:srgbClr val="000000"/>
                </a:solidFill>
                <a:latin typeface="Arial"/>
                <a:ea typeface="Arial"/>
                <a:cs typeface="Arial"/>
                <a:sym typeface="Arial"/>
              </a:endParaRPr>
            </a:p>
          </p:txBody>
        </p:sp>
        <p:sp>
          <p:nvSpPr>
            <p:cNvPr id="77" name="Google Shape;1991;p39">
              <a:extLst>
                <a:ext uri="{FF2B5EF4-FFF2-40B4-BE49-F238E27FC236}">
                  <a16:creationId xmlns:a16="http://schemas.microsoft.com/office/drawing/2014/main" id="{5DAF4186-1F3E-4B09-D2CE-C704C3BB12E3}"/>
                </a:ext>
              </a:extLst>
            </p:cNvPr>
            <p:cNvSpPr/>
            <p:nvPr/>
          </p:nvSpPr>
          <p:spPr>
            <a:xfrm rot="6331355">
              <a:off x="270868" y="4742623"/>
              <a:ext cx="211910" cy="199384"/>
            </a:xfrm>
            <a:custGeom>
              <a:avLst/>
              <a:gdLst/>
              <a:ahLst/>
              <a:cxnLst/>
              <a:rect l="l" t="t" r="r" b="b"/>
              <a:pathLst>
                <a:path w="203" h="191" extrusionOk="0">
                  <a:moveTo>
                    <a:pt x="4" y="142"/>
                  </a:moveTo>
                  <a:cubicBezTo>
                    <a:pt x="-13" y="83"/>
                    <a:pt x="20" y="21"/>
                    <a:pt x="79" y="4"/>
                  </a:cubicBezTo>
                  <a:cubicBezTo>
                    <a:pt x="127" y="-10"/>
                    <a:pt x="177" y="10"/>
                    <a:pt x="203" y="49"/>
                  </a:cubicBezTo>
                  <a:cubicBezTo>
                    <a:pt x="175" y="24"/>
                    <a:pt x="135" y="13"/>
                    <a:pt x="96" y="24"/>
                  </a:cubicBezTo>
                  <a:cubicBezTo>
                    <a:pt x="38" y="42"/>
                    <a:pt x="4" y="103"/>
                    <a:pt x="21" y="162"/>
                  </a:cubicBezTo>
                  <a:cubicBezTo>
                    <a:pt x="25" y="173"/>
                    <a:pt x="29" y="182"/>
                    <a:pt x="35" y="191"/>
                  </a:cubicBezTo>
                  <a:cubicBezTo>
                    <a:pt x="21" y="178"/>
                    <a:pt x="10" y="161"/>
                    <a:pt x="4" y="142"/>
                  </a:cubicBezTo>
                  <a:close/>
                </a:path>
              </a:pathLst>
            </a:custGeom>
            <a:solidFill>
              <a:srgbClr val="FFFFFF">
                <a:alpha val="20890"/>
              </a:srgbClr>
            </a:solidFill>
            <a:ln>
              <a:noFill/>
            </a:ln>
          </p:spPr>
          <p:txBody>
            <a:bodyPr spcFirstLastPara="1" wrap="square" lIns="144000" tIns="38000" rIns="144000" bIns="38000" anchor="ctr" anchorCtr="1">
              <a:noAutofit/>
            </a:bodyPr>
            <a:lstStyle/>
            <a:p>
              <a:endParaRPr sz="2880" dirty="0">
                <a:solidFill>
                  <a:srgbClr val="000000"/>
                </a:solidFill>
                <a:latin typeface="Arial"/>
                <a:ea typeface="Arial"/>
                <a:cs typeface="Arial"/>
                <a:sym typeface="Arial"/>
              </a:endParaRPr>
            </a:p>
          </p:txBody>
        </p:sp>
        <p:sp>
          <p:nvSpPr>
            <p:cNvPr id="78" name="Google Shape;1992;p39">
              <a:extLst>
                <a:ext uri="{FF2B5EF4-FFF2-40B4-BE49-F238E27FC236}">
                  <a16:creationId xmlns:a16="http://schemas.microsoft.com/office/drawing/2014/main" id="{E689853C-22D6-E930-9AA3-DADC97FD7A6B}"/>
                </a:ext>
              </a:extLst>
            </p:cNvPr>
            <p:cNvSpPr/>
            <p:nvPr/>
          </p:nvSpPr>
          <p:spPr>
            <a:xfrm rot="6331355">
              <a:off x="-438490" y="4478967"/>
              <a:ext cx="227569" cy="227569"/>
            </a:xfrm>
            <a:custGeom>
              <a:avLst/>
              <a:gdLst/>
              <a:ahLst/>
              <a:cxnLst/>
              <a:rect l="l" t="t" r="r" b="b"/>
              <a:pathLst>
                <a:path w="218" h="218" extrusionOk="0">
                  <a:moveTo>
                    <a:pt x="168" y="18"/>
                  </a:moveTo>
                  <a:cubicBezTo>
                    <a:pt x="218" y="50"/>
                    <a:pt x="233" y="117"/>
                    <a:pt x="200" y="168"/>
                  </a:cubicBezTo>
                  <a:cubicBezTo>
                    <a:pt x="168" y="218"/>
                    <a:pt x="100" y="233"/>
                    <a:pt x="50" y="200"/>
                  </a:cubicBezTo>
                  <a:cubicBezTo>
                    <a:pt x="-1" y="168"/>
                    <a:pt x="-15" y="101"/>
                    <a:pt x="17" y="50"/>
                  </a:cubicBezTo>
                  <a:cubicBezTo>
                    <a:pt x="50" y="0"/>
                    <a:pt x="117" y="-15"/>
                    <a:pt x="168" y="18"/>
                  </a:cubicBezTo>
                  <a:close/>
                </a:path>
              </a:pathLst>
            </a:custGeom>
            <a:solidFill>
              <a:schemeClr val="lt2"/>
            </a:solidFill>
            <a:ln>
              <a:noFill/>
            </a:ln>
          </p:spPr>
          <p:txBody>
            <a:bodyPr spcFirstLastPara="1" wrap="square" lIns="144000" tIns="53560" rIns="144000" bIns="53560" anchor="ctr" anchorCtr="1">
              <a:noAutofit/>
            </a:bodyPr>
            <a:lstStyle/>
            <a:p>
              <a:endParaRPr sz="2880" dirty="0">
                <a:solidFill>
                  <a:srgbClr val="000000"/>
                </a:solidFill>
                <a:latin typeface="Arial"/>
                <a:ea typeface="Arial"/>
                <a:cs typeface="Arial"/>
                <a:sym typeface="Arial"/>
              </a:endParaRPr>
            </a:p>
          </p:txBody>
        </p:sp>
        <p:sp>
          <p:nvSpPr>
            <p:cNvPr id="79" name="Google Shape;1993;p39">
              <a:extLst>
                <a:ext uri="{FF2B5EF4-FFF2-40B4-BE49-F238E27FC236}">
                  <a16:creationId xmlns:a16="http://schemas.microsoft.com/office/drawing/2014/main" id="{AF7D03EA-CAE7-374F-62CF-987D82782261}"/>
                </a:ext>
              </a:extLst>
            </p:cNvPr>
            <p:cNvSpPr/>
            <p:nvPr/>
          </p:nvSpPr>
          <p:spPr>
            <a:xfrm rot="6331355">
              <a:off x="-424920" y="4492538"/>
              <a:ext cx="200428" cy="200428"/>
            </a:xfrm>
            <a:custGeom>
              <a:avLst/>
              <a:gdLst/>
              <a:ahLst/>
              <a:cxnLst/>
              <a:rect l="l" t="t" r="r" b="b"/>
              <a:pathLst>
                <a:path w="192" h="192" extrusionOk="0">
                  <a:moveTo>
                    <a:pt x="148" y="15"/>
                  </a:moveTo>
                  <a:cubicBezTo>
                    <a:pt x="192" y="44"/>
                    <a:pt x="205" y="103"/>
                    <a:pt x="176" y="148"/>
                  </a:cubicBezTo>
                  <a:cubicBezTo>
                    <a:pt x="148" y="192"/>
                    <a:pt x="89" y="205"/>
                    <a:pt x="44" y="177"/>
                  </a:cubicBezTo>
                  <a:cubicBezTo>
                    <a:pt x="-1" y="148"/>
                    <a:pt x="-14" y="89"/>
                    <a:pt x="15" y="44"/>
                  </a:cubicBezTo>
                  <a:cubicBezTo>
                    <a:pt x="44" y="0"/>
                    <a:pt x="103" y="-13"/>
                    <a:pt x="148" y="15"/>
                  </a:cubicBezTo>
                  <a:close/>
                </a:path>
              </a:pathLst>
            </a:custGeom>
            <a:solidFill>
              <a:schemeClr val="dk2"/>
            </a:solidFill>
            <a:ln>
              <a:noFill/>
            </a:ln>
          </p:spPr>
          <p:txBody>
            <a:bodyPr spcFirstLastPara="1" wrap="square" lIns="144000" tIns="38560" rIns="144000" bIns="38560" anchor="ctr" anchorCtr="1">
              <a:noAutofit/>
            </a:bodyPr>
            <a:lstStyle/>
            <a:p>
              <a:endParaRPr sz="2880" dirty="0">
                <a:solidFill>
                  <a:srgbClr val="000000"/>
                </a:solidFill>
                <a:latin typeface="Arial"/>
                <a:ea typeface="Arial"/>
                <a:cs typeface="Arial"/>
                <a:sym typeface="Arial"/>
              </a:endParaRPr>
            </a:p>
          </p:txBody>
        </p:sp>
        <p:sp>
          <p:nvSpPr>
            <p:cNvPr id="80" name="Google Shape;1994;p39">
              <a:extLst>
                <a:ext uri="{FF2B5EF4-FFF2-40B4-BE49-F238E27FC236}">
                  <a16:creationId xmlns:a16="http://schemas.microsoft.com/office/drawing/2014/main" id="{5D5F8032-71D7-E04C-D4AE-E9EC9901E386}"/>
                </a:ext>
              </a:extLst>
            </p:cNvPr>
            <p:cNvSpPr/>
            <p:nvPr/>
          </p:nvSpPr>
          <p:spPr>
            <a:xfrm rot="6331355">
              <a:off x="-410688" y="4506649"/>
              <a:ext cx="172242" cy="171199"/>
            </a:xfrm>
            <a:custGeom>
              <a:avLst/>
              <a:gdLst/>
              <a:ahLst/>
              <a:cxnLst/>
              <a:rect l="l" t="t" r="r" b="b"/>
              <a:pathLst>
                <a:path w="165" h="164" extrusionOk="0">
                  <a:moveTo>
                    <a:pt x="127" y="13"/>
                  </a:moveTo>
                  <a:cubicBezTo>
                    <a:pt x="166" y="37"/>
                    <a:pt x="177" y="88"/>
                    <a:pt x="152" y="127"/>
                  </a:cubicBezTo>
                  <a:cubicBezTo>
                    <a:pt x="128" y="165"/>
                    <a:pt x="76" y="176"/>
                    <a:pt x="38" y="151"/>
                  </a:cubicBezTo>
                  <a:cubicBezTo>
                    <a:pt x="0" y="127"/>
                    <a:pt x="-11" y="76"/>
                    <a:pt x="13" y="38"/>
                  </a:cubicBezTo>
                  <a:cubicBezTo>
                    <a:pt x="38" y="-1"/>
                    <a:pt x="89" y="-12"/>
                    <a:pt x="127" y="13"/>
                  </a:cubicBezTo>
                  <a:close/>
                </a:path>
              </a:pathLst>
            </a:custGeom>
            <a:solidFill>
              <a:srgbClr val="FFFFFF">
                <a:alpha val="20890"/>
              </a:srgbClr>
            </a:solidFill>
            <a:ln>
              <a:noFill/>
            </a:ln>
          </p:spPr>
          <p:txBody>
            <a:bodyPr spcFirstLastPara="1" wrap="square" lIns="144000" tIns="22440" rIns="144000" bIns="22440" anchor="ctr" anchorCtr="1">
              <a:noAutofit/>
            </a:bodyPr>
            <a:lstStyle/>
            <a:p>
              <a:endParaRPr sz="2880" dirty="0">
                <a:solidFill>
                  <a:srgbClr val="000000"/>
                </a:solidFill>
                <a:latin typeface="Arial"/>
                <a:ea typeface="Arial"/>
                <a:cs typeface="Arial"/>
                <a:sym typeface="Arial"/>
              </a:endParaRPr>
            </a:p>
          </p:txBody>
        </p:sp>
        <p:sp>
          <p:nvSpPr>
            <p:cNvPr id="81" name="Google Shape;1995;p39">
              <a:extLst>
                <a:ext uri="{FF2B5EF4-FFF2-40B4-BE49-F238E27FC236}">
                  <a16:creationId xmlns:a16="http://schemas.microsoft.com/office/drawing/2014/main" id="{ED5EFA6E-98E5-7A41-983A-C4E5AE4B9FF6}"/>
                </a:ext>
              </a:extLst>
            </p:cNvPr>
            <p:cNvSpPr/>
            <p:nvPr/>
          </p:nvSpPr>
          <p:spPr>
            <a:xfrm rot="6331355">
              <a:off x="-390592" y="4497598"/>
              <a:ext cx="130487" cy="191033"/>
            </a:xfrm>
            <a:custGeom>
              <a:avLst/>
              <a:gdLst/>
              <a:ahLst/>
              <a:cxnLst/>
              <a:rect l="l" t="t" r="r" b="b"/>
              <a:pathLst>
                <a:path w="125" h="183" extrusionOk="0">
                  <a:moveTo>
                    <a:pt x="125" y="7"/>
                  </a:moveTo>
                  <a:lnTo>
                    <a:pt x="11" y="183"/>
                  </a:lnTo>
                  <a:lnTo>
                    <a:pt x="0" y="176"/>
                  </a:lnTo>
                  <a:lnTo>
                    <a:pt x="114" y="0"/>
                  </a:lnTo>
                  <a:lnTo>
                    <a:pt x="125" y="7"/>
                  </a:lnTo>
                  <a:close/>
                </a:path>
              </a:pathLst>
            </a:custGeom>
            <a:solidFill>
              <a:schemeClr val="lt2"/>
            </a:solidFill>
            <a:ln>
              <a:noFill/>
            </a:ln>
          </p:spPr>
          <p:txBody>
            <a:bodyPr spcFirstLastPara="1" wrap="square" lIns="144000" tIns="33400" rIns="144000" bIns="33400" anchor="ctr" anchorCtr="1">
              <a:noAutofit/>
            </a:bodyPr>
            <a:lstStyle/>
            <a:p>
              <a:endParaRPr sz="2880" dirty="0">
                <a:solidFill>
                  <a:srgbClr val="000000"/>
                </a:solidFill>
                <a:latin typeface="Arial"/>
                <a:ea typeface="Arial"/>
                <a:cs typeface="Arial"/>
                <a:sym typeface="Arial"/>
              </a:endParaRPr>
            </a:p>
          </p:txBody>
        </p:sp>
        <p:sp>
          <p:nvSpPr>
            <p:cNvPr id="82" name="Google Shape;1996;p39">
              <a:extLst>
                <a:ext uri="{FF2B5EF4-FFF2-40B4-BE49-F238E27FC236}">
                  <a16:creationId xmlns:a16="http://schemas.microsoft.com/office/drawing/2014/main" id="{AAC3FBA4-D205-B5EC-4313-117706B26B2E}"/>
                </a:ext>
              </a:extLst>
            </p:cNvPr>
            <p:cNvSpPr/>
            <p:nvPr/>
          </p:nvSpPr>
          <p:spPr>
            <a:xfrm rot="6331355">
              <a:off x="-384588" y="4510114"/>
              <a:ext cx="113784" cy="171199"/>
            </a:xfrm>
            <a:custGeom>
              <a:avLst/>
              <a:gdLst/>
              <a:ahLst/>
              <a:cxnLst/>
              <a:rect l="l" t="t" r="r" b="b"/>
              <a:pathLst>
                <a:path w="109" h="164" extrusionOk="0">
                  <a:moveTo>
                    <a:pt x="104" y="0"/>
                  </a:moveTo>
                  <a:cubicBezTo>
                    <a:pt x="105" y="1"/>
                    <a:pt x="107" y="2"/>
                    <a:pt x="109" y="4"/>
                  </a:cubicBezTo>
                  <a:lnTo>
                    <a:pt x="5" y="164"/>
                  </a:lnTo>
                  <a:cubicBezTo>
                    <a:pt x="4" y="164"/>
                    <a:pt x="2" y="162"/>
                    <a:pt x="0" y="161"/>
                  </a:cubicBezTo>
                  <a:lnTo>
                    <a:pt x="104" y="0"/>
                  </a:lnTo>
                  <a:close/>
                </a:path>
              </a:pathLst>
            </a:custGeom>
            <a:solidFill>
              <a:srgbClr val="FFFFFF">
                <a:alpha val="20890"/>
              </a:srgbClr>
            </a:solidFill>
            <a:ln>
              <a:noFill/>
            </a:ln>
          </p:spPr>
          <p:txBody>
            <a:bodyPr spcFirstLastPara="1" wrap="square" lIns="144000" tIns="22440" rIns="144000" bIns="22440" anchor="ctr" anchorCtr="1">
              <a:noAutofit/>
            </a:bodyPr>
            <a:lstStyle/>
            <a:p>
              <a:endParaRPr sz="2880" dirty="0">
                <a:solidFill>
                  <a:srgbClr val="000000"/>
                </a:solidFill>
                <a:latin typeface="Arial"/>
                <a:ea typeface="Arial"/>
                <a:cs typeface="Arial"/>
                <a:sym typeface="Arial"/>
              </a:endParaRPr>
            </a:p>
          </p:txBody>
        </p:sp>
        <p:sp>
          <p:nvSpPr>
            <p:cNvPr id="83" name="Google Shape;1997;p39">
              <a:extLst>
                <a:ext uri="{FF2B5EF4-FFF2-40B4-BE49-F238E27FC236}">
                  <a16:creationId xmlns:a16="http://schemas.microsoft.com/office/drawing/2014/main" id="{84082914-6DC6-9CEE-D49C-113243E9ED25}"/>
                </a:ext>
              </a:extLst>
            </p:cNvPr>
            <p:cNvSpPr/>
            <p:nvPr/>
          </p:nvSpPr>
          <p:spPr>
            <a:xfrm rot="6331355">
              <a:off x="-510035" y="4492848"/>
              <a:ext cx="257842" cy="243227"/>
            </a:xfrm>
            <a:custGeom>
              <a:avLst/>
              <a:gdLst/>
              <a:ahLst/>
              <a:cxnLst/>
              <a:rect l="l" t="t" r="r" b="b"/>
              <a:pathLst>
                <a:path w="247" h="233" extrusionOk="0">
                  <a:moveTo>
                    <a:pt x="242" y="60"/>
                  </a:moveTo>
                  <a:cubicBezTo>
                    <a:pt x="263" y="131"/>
                    <a:pt x="222" y="206"/>
                    <a:pt x="151" y="227"/>
                  </a:cubicBezTo>
                  <a:cubicBezTo>
                    <a:pt x="93" y="244"/>
                    <a:pt x="32" y="220"/>
                    <a:pt x="0" y="172"/>
                  </a:cubicBezTo>
                  <a:cubicBezTo>
                    <a:pt x="34" y="203"/>
                    <a:pt x="83" y="216"/>
                    <a:pt x="130" y="202"/>
                  </a:cubicBezTo>
                  <a:cubicBezTo>
                    <a:pt x="201" y="181"/>
                    <a:pt x="242" y="107"/>
                    <a:pt x="221" y="35"/>
                  </a:cubicBezTo>
                  <a:cubicBezTo>
                    <a:pt x="217" y="22"/>
                    <a:pt x="211" y="10"/>
                    <a:pt x="204" y="0"/>
                  </a:cubicBezTo>
                  <a:cubicBezTo>
                    <a:pt x="221" y="15"/>
                    <a:pt x="234" y="36"/>
                    <a:pt x="242" y="60"/>
                  </a:cubicBezTo>
                  <a:close/>
                </a:path>
              </a:pathLst>
            </a:custGeom>
            <a:solidFill>
              <a:schemeClr val="accent3"/>
            </a:solidFill>
            <a:ln>
              <a:noFill/>
            </a:ln>
          </p:spPr>
          <p:txBody>
            <a:bodyPr spcFirstLastPara="1" wrap="square" lIns="144000" tIns="62200" rIns="144000" bIns="62200" anchor="ctr" anchorCtr="1">
              <a:noAutofit/>
            </a:bodyPr>
            <a:lstStyle/>
            <a:p>
              <a:endParaRPr sz="2880" dirty="0">
                <a:solidFill>
                  <a:srgbClr val="000000"/>
                </a:solidFill>
                <a:latin typeface="Arial"/>
                <a:ea typeface="Arial"/>
                <a:cs typeface="Arial"/>
                <a:sym typeface="Arial"/>
              </a:endParaRPr>
            </a:p>
          </p:txBody>
        </p:sp>
        <p:sp>
          <p:nvSpPr>
            <p:cNvPr id="84" name="Google Shape;1998;p39">
              <a:extLst>
                <a:ext uri="{FF2B5EF4-FFF2-40B4-BE49-F238E27FC236}">
                  <a16:creationId xmlns:a16="http://schemas.microsoft.com/office/drawing/2014/main" id="{E924959D-F84B-967B-E54A-1801720897AC}"/>
                </a:ext>
              </a:extLst>
            </p:cNvPr>
            <p:cNvSpPr/>
            <p:nvPr/>
          </p:nvSpPr>
          <p:spPr>
            <a:xfrm rot="6331355">
              <a:off x="-386146" y="4474711"/>
              <a:ext cx="212954" cy="200428"/>
            </a:xfrm>
            <a:custGeom>
              <a:avLst/>
              <a:gdLst/>
              <a:ahLst/>
              <a:cxnLst/>
              <a:rect l="l" t="t" r="r" b="b"/>
              <a:pathLst>
                <a:path w="204" h="192" extrusionOk="0">
                  <a:moveTo>
                    <a:pt x="5" y="142"/>
                  </a:moveTo>
                  <a:cubicBezTo>
                    <a:pt x="-13" y="84"/>
                    <a:pt x="21" y="22"/>
                    <a:pt x="79" y="5"/>
                  </a:cubicBezTo>
                  <a:cubicBezTo>
                    <a:pt x="127" y="-9"/>
                    <a:pt x="177" y="10"/>
                    <a:pt x="204" y="50"/>
                  </a:cubicBezTo>
                  <a:cubicBezTo>
                    <a:pt x="176" y="24"/>
                    <a:pt x="136" y="13"/>
                    <a:pt x="97" y="25"/>
                  </a:cubicBezTo>
                  <a:cubicBezTo>
                    <a:pt x="38" y="42"/>
                    <a:pt x="5" y="104"/>
                    <a:pt x="22" y="162"/>
                  </a:cubicBezTo>
                  <a:cubicBezTo>
                    <a:pt x="25" y="173"/>
                    <a:pt x="30" y="183"/>
                    <a:pt x="36" y="192"/>
                  </a:cubicBezTo>
                  <a:cubicBezTo>
                    <a:pt x="21" y="179"/>
                    <a:pt x="11" y="162"/>
                    <a:pt x="5" y="142"/>
                  </a:cubicBezTo>
                  <a:close/>
                </a:path>
              </a:pathLst>
            </a:custGeom>
            <a:solidFill>
              <a:srgbClr val="FFFFFF">
                <a:alpha val="20890"/>
              </a:srgbClr>
            </a:solidFill>
            <a:ln>
              <a:noFill/>
            </a:ln>
          </p:spPr>
          <p:txBody>
            <a:bodyPr spcFirstLastPara="1" wrap="square" lIns="144000" tIns="38560" rIns="144000" bIns="38560" anchor="ctr" anchorCtr="1">
              <a:noAutofit/>
            </a:bodyPr>
            <a:lstStyle/>
            <a:p>
              <a:endParaRPr sz="2880" dirty="0">
                <a:solidFill>
                  <a:srgbClr val="000000"/>
                </a:solidFill>
                <a:latin typeface="Arial"/>
                <a:ea typeface="Arial"/>
                <a:cs typeface="Arial"/>
                <a:sym typeface="Arial"/>
              </a:endParaRPr>
            </a:p>
          </p:txBody>
        </p:sp>
        <p:sp>
          <p:nvSpPr>
            <p:cNvPr id="85" name="Google Shape;1999;p39">
              <a:extLst>
                <a:ext uri="{FF2B5EF4-FFF2-40B4-BE49-F238E27FC236}">
                  <a16:creationId xmlns:a16="http://schemas.microsoft.com/office/drawing/2014/main" id="{10610612-B218-3826-ECB3-40BBAA129865}"/>
                </a:ext>
              </a:extLst>
            </p:cNvPr>
            <p:cNvSpPr/>
            <p:nvPr/>
          </p:nvSpPr>
          <p:spPr>
            <a:xfrm rot="6331355">
              <a:off x="-222007" y="4950231"/>
              <a:ext cx="227569" cy="226525"/>
            </a:xfrm>
            <a:custGeom>
              <a:avLst/>
              <a:gdLst/>
              <a:ahLst/>
              <a:cxnLst/>
              <a:rect l="l" t="t" r="r" b="b"/>
              <a:pathLst>
                <a:path w="218" h="217" extrusionOk="0">
                  <a:moveTo>
                    <a:pt x="213" y="77"/>
                  </a:moveTo>
                  <a:cubicBezTo>
                    <a:pt x="230" y="135"/>
                    <a:pt x="197" y="195"/>
                    <a:pt x="140" y="212"/>
                  </a:cubicBezTo>
                  <a:cubicBezTo>
                    <a:pt x="82" y="229"/>
                    <a:pt x="22" y="196"/>
                    <a:pt x="5" y="139"/>
                  </a:cubicBezTo>
                  <a:cubicBezTo>
                    <a:pt x="-12" y="81"/>
                    <a:pt x="21" y="21"/>
                    <a:pt x="78" y="4"/>
                  </a:cubicBezTo>
                  <a:cubicBezTo>
                    <a:pt x="135" y="-13"/>
                    <a:pt x="196" y="20"/>
                    <a:pt x="213" y="77"/>
                  </a:cubicBezTo>
                  <a:close/>
                </a:path>
              </a:pathLst>
            </a:custGeom>
            <a:solidFill>
              <a:schemeClr val="lt2"/>
            </a:solidFill>
            <a:ln>
              <a:noFill/>
            </a:ln>
          </p:spPr>
          <p:txBody>
            <a:bodyPr spcFirstLastPara="1" wrap="square" lIns="144000" tIns="52960" rIns="144000" bIns="52960" anchor="ctr" anchorCtr="1">
              <a:noAutofit/>
            </a:bodyPr>
            <a:lstStyle/>
            <a:p>
              <a:endParaRPr sz="2880" dirty="0">
                <a:solidFill>
                  <a:srgbClr val="000000"/>
                </a:solidFill>
                <a:latin typeface="Arial"/>
                <a:ea typeface="Arial"/>
                <a:cs typeface="Arial"/>
                <a:sym typeface="Arial"/>
              </a:endParaRPr>
            </a:p>
          </p:txBody>
        </p:sp>
        <p:sp>
          <p:nvSpPr>
            <p:cNvPr id="86" name="Google Shape;2000;p39">
              <a:extLst>
                <a:ext uri="{FF2B5EF4-FFF2-40B4-BE49-F238E27FC236}">
                  <a16:creationId xmlns:a16="http://schemas.microsoft.com/office/drawing/2014/main" id="{C9CA5E32-D098-AB84-6AA5-BC235CCC20DB}"/>
                </a:ext>
              </a:extLst>
            </p:cNvPr>
            <p:cNvSpPr/>
            <p:nvPr/>
          </p:nvSpPr>
          <p:spPr>
            <a:xfrm rot="6331355">
              <a:off x="-207933" y="4963419"/>
              <a:ext cx="200428" cy="200428"/>
            </a:xfrm>
            <a:custGeom>
              <a:avLst/>
              <a:gdLst/>
              <a:ahLst/>
              <a:cxnLst/>
              <a:rect l="l" t="t" r="r" b="b"/>
              <a:pathLst>
                <a:path w="192" h="192" extrusionOk="0">
                  <a:moveTo>
                    <a:pt x="188" y="69"/>
                  </a:moveTo>
                  <a:cubicBezTo>
                    <a:pt x="203" y="119"/>
                    <a:pt x="174" y="173"/>
                    <a:pt x="123" y="188"/>
                  </a:cubicBezTo>
                  <a:cubicBezTo>
                    <a:pt x="72" y="203"/>
                    <a:pt x="19" y="174"/>
                    <a:pt x="4" y="123"/>
                  </a:cubicBezTo>
                  <a:cubicBezTo>
                    <a:pt x="-11" y="73"/>
                    <a:pt x="18" y="19"/>
                    <a:pt x="69" y="4"/>
                  </a:cubicBezTo>
                  <a:cubicBezTo>
                    <a:pt x="119" y="-11"/>
                    <a:pt x="173" y="18"/>
                    <a:pt x="188" y="69"/>
                  </a:cubicBezTo>
                  <a:close/>
                </a:path>
              </a:pathLst>
            </a:custGeom>
            <a:solidFill>
              <a:schemeClr val="dk2"/>
            </a:solidFill>
            <a:ln>
              <a:noFill/>
            </a:ln>
          </p:spPr>
          <p:txBody>
            <a:bodyPr spcFirstLastPara="1" wrap="square" lIns="144000" tIns="38560" rIns="144000" bIns="38560" anchor="ctr" anchorCtr="1">
              <a:noAutofit/>
            </a:bodyPr>
            <a:lstStyle/>
            <a:p>
              <a:endParaRPr sz="2880" dirty="0">
                <a:solidFill>
                  <a:srgbClr val="000000"/>
                </a:solidFill>
                <a:latin typeface="Arial"/>
                <a:ea typeface="Arial"/>
                <a:cs typeface="Arial"/>
                <a:sym typeface="Arial"/>
              </a:endParaRPr>
            </a:p>
          </p:txBody>
        </p:sp>
        <p:sp>
          <p:nvSpPr>
            <p:cNvPr id="87" name="Google Shape;2001;p39">
              <a:extLst>
                <a:ext uri="{FF2B5EF4-FFF2-40B4-BE49-F238E27FC236}">
                  <a16:creationId xmlns:a16="http://schemas.microsoft.com/office/drawing/2014/main" id="{27BE034D-693B-EE7D-BEFD-4D267AB90BF9}"/>
                </a:ext>
              </a:extLst>
            </p:cNvPr>
            <p:cNvSpPr/>
            <p:nvPr/>
          </p:nvSpPr>
          <p:spPr>
            <a:xfrm rot="6331355">
              <a:off x="-193701" y="4977530"/>
              <a:ext cx="172242" cy="171199"/>
            </a:xfrm>
            <a:custGeom>
              <a:avLst/>
              <a:gdLst/>
              <a:ahLst/>
              <a:cxnLst/>
              <a:rect l="l" t="t" r="r" b="b"/>
              <a:pathLst>
                <a:path w="165" h="164" extrusionOk="0">
                  <a:moveTo>
                    <a:pt x="162" y="59"/>
                  </a:moveTo>
                  <a:cubicBezTo>
                    <a:pt x="175" y="102"/>
                    <a:pt x="150" y="148"/>
                    <a:pt x="106" y="161"/>
                  </a:cubicBezTo>
                  <a:cubicBezTo>
                    <a:pt x="63" y="174"/>
                    <a:pt x="17" y="149"/>
                    <a:pt x="4" y="105"/>
                  </a:cubicBezTo>
                  <a:cubicBezTo>
                    <a:pt x="-9" y="62"/>
                    <a:pt x="16" y="16"/>
                    <a:pt x="59" y="3"/>
                  </a:cubicBezTo>
                  <a:cubicBezTo>
                    <a:pt x="103" y="-10"/>
                    <a:pt x="149" y="15"/>
                    <a:pt x="162" y="59"/>
                  </a:cubicBezTo>
                  <a:close/>
                </a:path>
              </a:pathLst>
            </a:custGeom>
            <a:solidFill>
              <a:srgbClr val="FFFFFF">
                <a:alpha val="20890"/>
              </a:srgbClr>
            </a:solidFill>
            <a:ln>
              <a:noFill/>
            </a:ln>
          </p:spPr>
          <p:txBody>
            <a:bodyPr spcFirstLastPara="1" wrap="square" lIns="144000" tIns="22440" rIns="144000" bIns="22440" anchor="ctr" anchorCtr="1">
              <a:noAutofit/>
            </a:bodyPr>
            <a:lstStyle/>
            <a:p>
              <a:endParaRPr sz="2880" dirty="0">
                <a:solidFill>
                  <a:srgbClr val="000000"/>
                </a:solidFill>
                <a:latin typeface="Arial"/>
                <a:ea typeface="Arial"/>
                <a:cs typeface="Arial"/>
                <a:sym typeface="Arial"/>
              </a:endParaRPr>
            </a:p>
          </p:txBody>
        </p:sp>
        <p:sp>
          <p:nvSpPr>
            <p:cNvPr id="88" name="Google Shape;2002;p39">
              <a:extLst>
                <a:ext uri="{FF2B5EF4-FFF2-40B4-BE49-F238E27FC236}">
                  <a16:creationId xmlns:a16="http://schemas.microsoft.com/office/drawing/2014/main" id="{00FBDF96-94E5-AE0C-BAD6-52913CFD2FF0}"/>
                </a:ext>
              </a:extLst>
            </p:cNvPr>
            <p:cNvSpPr/>
            <p:nvPr/>
          </p:nvSpPr>
          <p:spPr>
            <a:xfrm rot="6331355">
              <a:off x="-215202" y="5025773"/>
              <a:ext cx="212954" cy="75160"/>
            </a:xfrm>
            <a:custGeom>
              <a:avLst/>
              <a:gdLst/>
              <a:ahLst/>
              <a:cxnLst/>
              <a:rect l="l" t="t" r="r" b="b"/>
              <a:pathLst>
                <a:path w="204" h="72" extrusionOk="0">
                  <a:moveTo>
                    <a:pt x="204" y="13"/>
                  </a:moveTo>
                  <a:lnTo>
                    <a:pt x="4" y="72"/>
                  </a:lnTo>
                  <a:lnTo>
                    <a:pt x="0" y="59"/>
                  </a:lnTo>
                  <a:lnTo>
                    <a:pt x="201" y="0"/>
                  </a:lnTo>
                  <a:lnTo>
                    <a:pt x="204" y="13"/>
                  </a:lnTo>
                  <a:close/>
                </a:path>
              </a:pathLst>
            </a:custGeom>
            <a:solidFill>
              <a:schemeClr val="lt2"/>
            </a:solidFill>
            <a:ln>
              <a:noFill/>
            </a:ln>
          </p:spPr>
          <p:txBody>
            <a:bodyPr spcFirstLastPara="1" wrap="square" lIns="144000" tIns="0" rIns="144000" bIns="0" anchor="ctr" anchorCtr="1">
              <a:noAutofit/>
            </a:bodyPr>
            <a:lstStyle/>
            <a:p>
              <a:endParaRPr sz="2880" dirty="0">
                <a:solidFill>
                  <a:srgbClr val="000000"/>
                </a:solidFill>
                <a:latin typeface="Arial"/>
                <a:ea typeface="Arial"/>
                <a:cs typeface="Arial"/>
                <a:sym typeface="Arial"/>
              </a:endParaRPr>
            </a:p>
          </p:txBody>
        </p:sp>
        <p:sp>
          <p:nvSpPr>
            <p:cNvPr id="89" name="Google Shape;2003;p39">
              <a:extLst>
                <a:ext uri="{FF2B5EF4-FFF2-40B4-BE49-F238E27FC236}">
                  <a16:creationId xmlns:a16="http://schemas.microsoft.com/office/drawing/2014/main" id="{E2AE833B-0AE6-9C67-A485-0BD1D9725DF5}"/>
                </a:ext>
              </a:extLst>
            </p:cNvPr>
            <p:cNvSpPr/>
            <p:nvPr/>
          </p:nvSpPr>
          <p:spPr>
            <a:xfrm rot="6331355">
              <a:off x="-209607" y="5031542"/>
              <a:ext cx="194164" cy="63678"/>
            </a:xfrm>
            <a:custGeom>
              <a:avLst/>
              <a:gdLst/>
              <a:ahLst/>
              <a:cxnLst/>
              <a:rect l="l" t="t" r="r" b="b"/>
              <a:pathLst>
                <a:path w="186" h="61" extrusionOk="0">
                  <a:moveTo>
                    <a:pt x="184" y="0"/>
                  </a:moveTo>
                  <a:cubicBezTo>
                    <a:pt x="185" y="2"/>
                    <a:pt x="185" y="4"/>
                    <a:pt x="186" y="6"/>
                  </a:cubicBezTo>
                  <a:lnTo>
                    <a:pt x="2" y="61"/>
                  </a:lnTo>
                  <a:cubicBezTo>
                    <a:pt x="2" y="59"/>
                    <a:pt x="1" y="56"/>
                    <a:pt x="0" y="54"/>
                  </a:cubicBezTo>
                  <a:lnTo>
                    <a:pt x="184" y="0"/>
                  </a:lnTo>
                  <a:close/>
                </a:path>
              </a:pathLst>
            </a:custGeom>
            <a:solidFill>
              <a:srgbClr val="FFFFFF">
                <a:alpha val="20890"/>
              </a:srgbClr>
            </a:solidFill>
            <a:ln>
              <a:noFill/>
            </a:ln>
          </p:spPr>
          <p:txBody>
            <a:bodyPr spcFirstLastPara="1" wrap="square" lIns="144000" tIns="0" rIns="144000" bIns="0" anchor="ctr" anchorCtr="1">
              <a:noAutofit/>
            </a:bodyPr>
            <a:lstStyle/>
            <a:p>
              <a:endParaRPr sz="2880" dirty="0">
                <a:solidFill>
                  <a:srgbClr val="000000"/>
                </a:solidFill>
                <a:latin typeface="Arial"/>
                <a:ea typeface="Arial"/>
                <a:cs typeface="Arial"/>
                <a:sym typeface="Arial"/>
              </a:endParaRPr>
            </a:p>
          </p:txBody>
        </p:sp>
        <p:sp>
          <p:nvSpPr>
            <p:cNvPr id="90" name="Google Shape;2004;p39">
              <a:extLst>
                <a:ext uri="{FF2B5EF4-FFF2-40B4-BE49-F238E27FC236}">
                  <a16:creationId xmlns:a16="http://schemas.microsoft.com/office/drawing/2014/main" id="{98116AF3-7F4F-2CE5-738E-A32AA749DB76}"/>
                </a:ext>
              </a:extLst>
            </p:cNvPr>
            <p:cNvSpPr/>
            <p:nvPr/>
          </p:nvSpPr>
          <p:spPr>
            <a:xfrm rot="6331355">
              <a:off x="-293049" y="4963729"/>
              <a:ext cx="257842" cy="243227"/>
            </a:xfrm>
            <a:custGeom>
              <a:avLst/>
              <a:gdLst/>
              <a:ahLst/>
              <a:cxnLst/>
              <a:rect l="l" t="t" r="r" b="b"/>
              <a:pathLst>
                <a:path w="247" h="233" extrusionOk="0">
                  <a:moveTo>
                    <a:pt x="242" y="60"/>
                  </a:moveTo>
                  <a:cubicBezTo>
                    <a:pt x="263" y="131"/>
                    <a:pt x="222" y="206"/>
                    <a:pt x="151" y="227"/>
                  </a:cubicBezTo>
                  <a:cubicBezTo>
                    <a:pt x="93" y="244"/>
                    <a:pt x="32" y="220"/>
                    <a:pt x="0" y="172"/>
                  </a:cubicBezTo>
                  <a:cubicBezTo>
                    <a:pt x="34" y="203"/>
                    <a:pt x="83" y="216"/>
                    <a:pt x="130" y="202"/>
                  </a:cubicBezTo>
                  <a:cubicBezTo>
                    <a:pt x="201" y="181"/>
                    <a:pt x="242" y="106"/>
                    <a:pt x="221" y="35"/>
                  </a:cubicBezTo>
                  <a:cubicBezTo>
                    <a:pt x="217" y="22"/>
                    <a:pt x="211" y="10"/>
                    <a:pt x="204" y="0"/>
                  </a:cubicBezTo>
                  <a:cubicBezTo>
                    <a:pt x="221" y="16"/>
                    <a:pt x="235" y="36"/>
                    <a:pt x="242" y="60"/>
                  </a:cubicBezTo>
                  <a:close/>
                </a:path>
              </a:pathLst>
            </a:custGeom>
            <a:solidFill>
              <a:schemeClr val="accent3"/>
            </a:solidFill>
            <a:ln>
              <a:noFill/>
            </a:ln>
          </p:spPr>
          <p:txBody>
            <a:bodyPr spcFirstLastPara="1" wrap="square" lIns="144000" tIns="62200" rIns="144000" bIns="62200" anchor="ctr" anchorCtr="1">
              <a:noAutofit/>
            </a:bodyPr>
            <a:lstStyle/>
            <a:p>
              <a:endParaRPr sz="2880" dirty="0">
                <a:solidFill>
                  <a:srgbClr val="000000"/>
                </a:solidFill>
                <a:latin typeface="Arial"/>
                <a:ea typeface="Arial"/>
                <a:cs typeface="Arial"/>
                <a:sym typeface="Arial"/>
              </a:endParaRPr>
            </a:p>
          </p:txBody>
        </p:sp>
        <p:sp>
          <p:nvSpPr>
            <p:cNvPr id="91" name="Google Shape;2005;p39">
              <a:extLst>
                <a:ext uri="{FF2B5EF4-FFF2-40B4-BE49-F238E27FC236}">
                  <a16:creationId xmlns:a16="http://schemas.microsoft.com/office/drawing/2014/main" id="{63C6EC3E-65A6-74DE-74E5-FFC74D2B278B}"/>
                </a:ext>
              </a:extLst>
            </p:cNvPr>
            <p:cNvSpPr/>
            <p:nvPr/>
          </p:nvSpPr>
          <p:spPr>
            <a:xfrm rot="6331355">
              <a:off x="-168497" y="4945090"/>
              <a:ext cx="211910" cy="200428"/>
            </a:xfrm>
            <a:custGeom>
              <a:avLst/>
              <a:gdLst/>
              <a:ahLst/>
              <a:cxnLst/>
              <a:rect l="l" t="t" r="r" b="b"/>
              <a:pathLst>
                <a:path w="203" h="192" extrusionOk="0">
                  <a:moveTo>
                    <a:pt x="5" y="142"/>
                  </a:moveTo>
                  <a:cubicBezTo>
                    <a:pt x="-12" y="84"/>
                    <a:pt x="21" y="22"/>
                    <a:pt x="80" y="5"/>
                  </a:cubicBezTo>
                  <a:cubicBezTo>
                    <a:pt x="127" y="-9"/>
                    <a:pt x="177" y="11"/>
                    <a:pt x="203" y="50"/>
                  </a:cubicBezTo>
                  <a:cubicBezTo>
                    <a:pt x="176" y="24"/>
                    <a:pt x="136" y="14"/>
                    <a:pt x="97" y="25"/>
                  </a:cubicBezTo>
                  <a:cubicBezTo>
                    <a:pt x="38" y="42"/>
                    <a:pt x="5" y="104"/>
                    <a:pt x="22" y="163"/>
                  </a:cubicBezTo>
                  <a:cubicBezTo>
                    <a:pt x="25" y="173"/>
                    <a:pt x="30" y="183"/>
                    <a:pt x="36" y="192"/>
                  </a:cubicBezTo>
                  <a:cubicBezTo>
                    <a:pt x="22" y="179"/>
                    <a:pt x="11" y="162"/>
                    <a:pt x="5" y="142"/>
                  </a:cubicBezTo>
                  <a:close/>
                </a:path>
              </a:pathLst>
            </a:custGeom>
            <a:solidFill>
              <a:srgbClr val="FFFFFF">
                <a:alpha val="20890"/>
              </a:srgbClr>
            </a:solidFill>
            <a:ln>
              <a:noFill/>
            </a:ln>
          </p:spPr>
          <p:txBody>
            <a:bodyPr spcFirstLastPara="1" wrap="square" lIns="144000" tIns="38560" rIns="144000" bIns="38560" anchor="ctr" anchorCtr="1">
              <a:noAutofit/>
            </a:bodyPr>
            <a:lstStyle/>
            <a:p>
              <a:endParaRPr sz="2880" dirty="0">
                <a:solidFill>
                  <a:srgbClr val="000000"/>
                </a:solidFill>
                <a:latin typeface="Arial"/>
                <a:ea typeface="Arial"/>
                <a:cs typeface="Arial"/>
                <a:sym typeface="Arial"/>
              </a:endParaRPr>
            </a:p>
          </p:txBody>
        </p:sp>
        <p:sp>
          <p:nvSpPr>
            <p:cNvPr id="92" name="Google Shape;2006;p39">
              <a:extLst>
                <a:ext uri="{FF2B5EF4-FFF2-40B4-BE49-F238E27FC236}">
                  <a16:creationId xmlns:a16="http://schemas.microsoft.com/office/drawing/2014/main" id="{F1506C46-D18B-0D01-94BF-37DA78BD9EE4}"/>
                </a:ext>
              </a:extLst>
            </p:cNvPr>
            <p:cNvSpPr/>
            <p:nvPr/>
          </p:nvSpPr>
          <p:spPr>
            <a:xfrm rot="6331355">
              <a:off x="-96290" y="3924370"/>
              <a:ext cx="1034498" cy="1225531"/>
            </a:xfrm>
            <a:custGeom>
              <a:avLst/>
              <a:gdLst/>
              <a:ahLst/>
              <a:cxnLst/>
              <a:rect l="l" t="t" r="r" b="b"/>
              <a:pathLst>
                <a:path w="991" h="1174" extrusionOk="0">
                  <a:moveTo>
                    <a:pt x="0" y="0"/>
                  </a:moveTo>
                  <a:lnTo>
                    <a:pt x="991" y="1174"/>
                  </a:lnTo>
                  <a:cubicBezTo>
                    <a:pt x="991" y="1174"/>
                    <a:pt x="181" y="63"/>
                    <a:pt x="0" y="0"/>
                  </a:cubicBezTo>
                  <a:close/>
                </a:path>
              </a:pathLst>
            </a:custGeom>
            <a:solidFill>
              <a:schemeClr val="accent3"/>
            </a:solidFill>
            <a:ln>
              <a:noFill/>
            </a:ln>
          </p:spPr>
          <p:txBody>
            <a:bodyPr spcFirstLastPara="1" wrap="square" lIns="144000" tIns="72000" rIns="144000" bIns="72000" anchor="ctr" anchorCtr="1">
              <a:noAutofit/>
            </a:bodyPr>
            <a:lstStyle/>
            <a:p>
              <a:endParaRPr sz="2880" dirty="0">
                <a:solidFill>
                  <a:srgbClr val="000000"/>
                </a:solidFill>
                <a:latin typeface="Arial"/>
                <a:ea typeface="Arial"/>
                <a:cs typeface="Arial"/>
                <a:sym typeface="Arial"/>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ppt_x</p:attrName>
                                        </p:attrNameLst>
                                      </p:cBhvr>
                                      <p:tavLst>
                                        <p:tav tm="0">
                                          <p:val>
                                            <p:strVal val="#ppt_x+#ppt_w*1.125000"/>
                                          </p:val>
                                        </p:tav>
                                        <p:tav tm="100000">
                                          <p:val>
                                            <p:strVal val="#ppt_x"/>
                                          </p:val>
                                        </p:tav>
                                      </p:tavLst>
                                    </p:anim>
                                    <p:animEffect transition="in" filter="wipe(left)">
                                      <p:cBhvr>
                                        <p:cTn id="8" dur="500"/>
                                        <p:tgtEl>
                                          <p:spTgt spid="4"/>
                                        </p:tgtEl>
                                      </p:cBhvr>
                                    </p:animEffect>
                                  </p:childTnLst>
                                </p:cTn>
                              </p:par>
                              <p:par>
                                <p:cTn id="9" presetID="12" presetClass="entr" presetSubtype="2"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p:tgtEl>
                                          <p:spTgt spid="5"/>
                                        </p:tgtEl>
                                        <p:attrNameLst>
                                          <p:attrName>ppt_x</p:attrName>
                                        </p:attrNameLst>
                                      </p:cBhvr>
                                      <p:tavLst>
                                        <p:tav tm="0">
                                          <p:val>
                                            <p:strVal val="#ppt_x+#ppt_w*1.125000"/>
                                          </p:val>
                                        </p:tav>
                                        <p:tav tm="100000">
                                          <p:val>
                                            <p:strVal val="#ppt_x"/>
                                          </p:val>
                                        </p:tav>
                                      </p:tavLst>
                                    </p:anim>
                                    <p:animEffect transition="in" filter="wipe(left)">
                                      <p:cBhvr>
                                        <p:cTn id="12" dur="500"/>
                                        <p:tgtEl>
                                          <p:spTgt spid="5"/>
                                        </p:tgtEl>
                                      </p:cBhvr>
                                    </p:animEffect>
                                  </p:childTnLst>
                                </p:cTn>
                              </p:par>
                              <p:par>
                                <p:cTn id="13" presetID="12" presetClass="entr" presetSubtype="2"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p:tgtEl>
                                          <p:spTgt spid="6"/>
                                        </p:tgtEl>
                                        <p:attrNameLst>
                                          <p:attrName>ppt_x</p:attrName>
                                        </p:attrNameLst>
                                      </p:cBhvr>
                                      <p:tavLst>
                                        <p:tav tm="0">
                                          <p:val>
                                            <p:strVal val="#ppt_x+#ppt_w*1.125000"/>
                                          </p:val>
                                        </p:tav>
                                        <p:tav tm="100000">
                                          <p:val>
                                            <p:strVal val="#ppt_x"/>
                                          </p:val>
                                        </p:tav>
                                      </p:tavLst>
                                    </p:anim>
                                    <p:animEffect transition="in" filter="wipe(left)">
                                      <p:cBhvr>
                                        <p:cTn id="16" dur="500"/>
                                        <p:tgtEl>
                                          <p:spTgt spid="6"/>
                                        </p:tgtEl>
                                      </p:cBhvr>
                                    </p:animEffect>
                                  </p:childTnLst>
                                </p:cTn>
                              </p:par>
                              <p:par>
                                <p:cTn id="17" presetID="12" presetClass="entr" presetSubtype="2"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p:tgtEl>
                                          <p:spTgt spid="7"/>
                                        </p:tgtEl>
                                        <p:attrNameLst>
                                          <p:attrName>ppt_x</p:attrName>
                                        </p:attrNameLst>
                                      </p:cBhvr>
                                      <p:tavLst>
                                        <p:tav tm="0">
                                          <p:val>
                                            <p:strVal val="#ppt_x+#ppt_w*1.125000"/>
                                          </p:val>
                                        </p:tav>
                                        <p:tav tm="100000">
                                          <p:val>
                                            <p:strVal val="#ppt_x"/>
                                          </p:val>
                                        </p:tav>
                                      </p:tavLst>
                                    </p:anim>
                                    <p:animEffect transition="in" filter="wipe(left)">
                                      <p:cBhvr>
                                        <p:cTn id="20" dur="500"/>
                                        <p:tgtEl>
                                          <p:spTgt spid="7"/>
                                        </p:tgtEl>
                                      </p:cBhvr>
                                    </p:animEffect>
                                  </p:childTnLst>
                                </p:cTn>
                              </p:par>
                              <p:par>
                                <p:cTn id="21" presetID="12" presetClass="entr" presetSubtype="2"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p:tgtEl>
                                          <p:spTgt spid="8"/>
                                        </p:tgtEl>
                                        <p:attrNameLst>
                                          <p:attrName>ppt_x</p:attrName>
                                        </p:attrNameLst>
                                      </p:cBhvr>
                                      <p:tavLst>
                                        <p:tav tm="0">
                                          <p:val>
                                            <p:strVal val="#ppt_x+#ppt_w*1.125000"/>
                                          </p:val>
                                        </p:tav>
                                        <p:tav tm="100000">
                                          <p:val>
                                            <p:strVal val="#ppt_x"/>
                                          </p:val>
                                        </p:tav>
                                      </p:tavLst>
                                    </p:anim>
                                    <p:animEffect transition="in" filter="wipe(left)">
                                      <p:cBhvr>
                                        <p:cTn id="24" dur="500"/>
                                        <p:tgtEl>
                                          <p:spTgt spid="8"/>
                                        </p:tgtEl>
                                      </p:cBhvr>
                                    </p:animEffect>
                                  </p:childTnLst>
                                </p:cTn>
                              </p:par>
                              <p:par>
                                <p:cTn id="25" presetID="12" presetClass="entr" presetSubtype="2"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p:tgtEl>
                                          <p:spTgt spid="9"/>
                                        </p:tgtEl>
                                        <p:attrNameLst>
                                          <p:attrName>ppt_x</p:attrName>
                                        </p:attrNameLst>
                                      </p:cBhvr>
                                      <p:tavLst>
                                        <p:tav tm="0">
                                          <p:val>
                                            <p:strVal val="#ppt_x+#ppt_w*1.125000"/>
                                          </p:val>
                                        </p:tav>
                                        <p:tav tm="100000">
                                          <p:val>
                                            <p:strVal val="#ppt_x"/>
                                          </p:val>
                                        </p:tav>
                                      </p:tavLst>
                                    </p:anim>
                                    <p:animEffect transition="in" filter="wipe(left)">
                                      <p:cBhvr>
                                        <p:cTn id="28" dur="500"/>
                                        <p:tgtEl>
                                          <p:spTgt spid="9"/>
                                        </p:tgtEl>
                                      </p:cBhvr>
                                    </p:animEffect>
                                  </p:childTnLst>
                                </p:cTn>
                              </p:par>
                              <p:par>
                                <p:cTn id="29" presetID="12" presetClass="entr" presetSubtype="2"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p:tgtEl>
                                          <p:spTgt spid="10"/>
                                        </p:tgtEl>
                                        <p:attrNameLst>
                                          <p:attrName>ppt_x</p:attrName>
                                        </p:attrNameLst>
                                      </p:cBhvr>
                                      <p:tavLst>
                                        <p:tav tm="0">
                                          <p:val>
                                            <p:strVal val="#ppt_x+#ppt_w*1.125000"/>
                                          </p:val>
                                        </p:tav>
                                        <p:tav tm="100000">
                                          <p:val>
                                            <p:strVal val="#ppt_x"/>
                                          </p:val>
                                        </p:tav>
                                      </p:tavLst>
                                    </p:anim>
                                    <p:animEffect transition="in" filter="wipe(left)">
                                      <p:cBhvr>
                                        <p:cTn id="32" dur="500"/>
                                        <p:tgtEl>
                                          <p:spTgt spid="10"/>
                                        </p:tgtEl>
                                      </p:cBhvr>
                                    </p:animEffect>
                                  </p:childTnLst>
                                </p:cTn>
                              </p:par>
                              <p:par>
                                <p:cTn id="33" presetID="12" presetClass="entr" presetSubtype="2"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p:tgtEl>
                                          <p:spTgt spid="11"/>
                                        </p:tgtEl>
                                        <p:attrNameLst>
                                          <p:attrName>ppt_x</p:attrName>
                                        </p:attrNameLst>
                                      </p:cBhvr>
                                      <p:tavLst>
                                        <p:tav tm="0">
                                          <p:val>
                                            <p:strVal val="#ppt_x+#ppt_w*1.125000"/>
                                          </p:val>
                                        </p:tav>
                                        <p:tav tm="100000">
                                          <p:val>
                                            <p:strVal val="#ppt_x"/>
                                          </p:val>
                                        </p:tav>
                                      </p:tavLst>
                                    </p:anim>
                                    <p:animEffect transition="in" filter="wipe(left)">
                                      <p:cBhvr>
                                        <p:cTn id="36" dur="500"/>
                                        <p:tgtEl>
                                          <p:spTgt spid="11"/>
                                        </p:tgtEl>
                                      </p:cBhvr>
                                    </p:animEffect>
                                  </p:childTnLst>
                                </p:cTn>
                              </p:par>
                              <p:par>
                                <p:cTn id="37" presetID="12" presetClass="entr" presetSubtype="2"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500"/>
                                        <p:tgtEl>
                                          <p:spTgt spid="12"/>
                                        </p:tgtEl>
                                        <p:attrNameLst>
                                          <p:attrName>ppt_x</p:attrName>
                                        </p:attrNameLst>
                                      </p:cBhvr>
                                      <p:tavLst>
                                        <p:tav tm="0">
                                          <p:val>
                                            <p:strVal val="#ppt_x+#ppt_w*1.125000"/>
                                          </p:val>
                                        </p:tav>
                                        <p:tav tm="100000">
                                          <p:val>
                                            <p:strVal val="#ppt_x"/>
                                          </p:val>
                                        </p:tav>
                                      </p:tavLst>
                                    </p:anim>
                                    <p:animEffect transition="in" filter="wipe(left)">
                                      <p:cBhvr>
                                        <p:cTn id="40" dur="500"/>
                                        <p:tgtEl>
                                          <p:spTgt spid="12"/>
                                        </p:tgtEl>
                                      </p:cBhvr>
                                    </p:animEffect>
                                  </p:childTnLst>
                                </p:cTn>
                              </p:par>
                              <p:par>
                                <p:cTn id="41" presetID="12" presetClass="entr" presetSubtype="2"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500"/>
                                        <p:tgtEl>
                                          <p:spTgt spid="13"/>
                                        </p:tgtEl>
                                        <p:attrNameLst>
                                          <p:attrName>ppt_x</p:attrName>
                                        </p:attrNameLst>
                                      </p:cBhvr>
                                      <p:tavLst>
                                        <p:tav tm="0">
                                          <p:val>
                                            <p:strVal val="#ppt_x+#ppt_w*1.125000"/>
                                          </p:val>
                                        </p:tav>
                                        <p:tav tm="100000">
                                          <p:val>
                                            <p:strVal val="#ppt_x"/>
                                          </p:val>
                                        </p:tav>
                                      </p:tavLst>
                                    </p:anim>
                                    <p:animEffect transition="in" filter="wipe(left)">
                                      <p:cBhvr>
                                        <p:cTn id="44" dur="500"/>
                                        <p:tgtEl>
                                          <p:spTgt spid="13"/>
                                        </p:tgtEl>
                                      </p:cBhvr>
                                    </p:animEffect>
                                  </p:childTnLst>
                                </p:cTn>
                              </p:par>
                              <p:par>
                                <p:cTn id="45" presetID="12" presetClass="entr" presetSubtype="2"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additive="base">
                                        <p:cTn id="47" dur="500"/>
                                        <p:tgtEl>
                                          <p:spTgt spid="14"/>
                                        </p:tgtEl>
                                        <p:attrNameLst>
                                          <p:attrName>ppt_x</p:attrName>
                                        </p:attrNameLst>
                                      </p:cBhvr>
                                      <p:tavLst>
                                        <p:tav tm="0">
                                          <p:val>
                                            <p:strVal val="#ppt_x+#ppt_w*1.125000"/>
                                          </p:val>
                                        </p:tav>
                                        <p:tav tm="100000">
                                          <p:val>
                                            <p:strVal val="#ppt_x"/>
                                          </p:val>
                                        </p:tav>
                                      </p:tavLst>
                                    </p:anim>
                                    <p:animEffect transition="in" filter="wipe(left)">
                                      <p:cBhvr>
                                        <p:cTn id="48" dur="500"/>
                                        <p:tgtEl>
                                          <p:spTgt spid="14"/>
                                        </p:tgtEl>
                                      </p:cBhvr>
                                    </p:animEffect>
                                  </p:childTnLst>
                                </p:cTn>
                              </p:par>
                              <p:par>
                                <p:cTn id="49" presetID="12" presetClass="entr" presetSubtype="2" fill="hold" grpId="0" nodeType="withEffect">
                                  <p:stCondLst>
                                    <p:cond delay="0"/>
                                  </p:stCondLst>
                                  <p:childTnLst>
                                    <p:set>
                                      <p:cBhvr>
                                        <p:cTn id="50" dur="1" fill="hold">
                                          <p:stCondLst>
                                            <p:cond delay="0"/>
                                          </p:stCondLst>
                                        </p:cTn>
                                        <p:tgtEl>
                                          <p:spTgt spid="15"/>
                                        </p:tgtEl>
                                        <p:attrNameLst>
                                          <p:attrName>style.visibility</p:attrName>
                                        </p:attrNameLst>
                                      </p:cBhvr>
                                      <p:to>
                                        <p:strVal val="visible"/>
                                      </p:to>
                                    </p:set>
                                    <p:anim calcmode="lin" valueType="num">
                                      <p:cBhvr additive="base">
                                        <p:cTn id="51" dur="500"/>
                                        <p:tgtEl>
                                          <p:spTgt spid="15"/>
                                        </p:tgtEl>
                                        <p:attrNameLst>
                                          <p:attrName>ppt_x</p:attrName>
                                        </p:attrNameLst>
                                      </p:cBhvr>
                                      <p:tavLst>
                                        <p:tav tm="0">
                                          <p:val>
                                            <p:strVal val="#ppt_x+#ppt_w*1.125000"/>
                                          </p:val>
                                        </p:tav>
                                        <p:tav tm="100000">
                                          <p:val>
                                            <p:strVal val="#ppt_x"/>
                                          </p:val>
                                        </p:tav>
                                      </p:tavLst>
                                    </p:anim>
                                    <p:animEffect transition="in" filter="wipe(left)">
                                      <p:cBhvr>
                                        <p:cTn id="52" dur="500"/>
                                        <p:tgtEl>
                                          <p:spTgt spid="15"/>
                                        </p:tgtEl>
                                      </p:cBhvr>
                                    </p:animEffect>
                                  </p:childTnLst>
                                </p:cTn>
                              </p:par>
                              <p:par>
                                <p:cTn id="53" presetID="12" presetClass="entr" presetSubtype="2" fill="hold" grpId="0" nodeType="withEffect">
                                  <p:stCondLst>
                                    <p:cond delay="0"/>
                                  </p:stCondLst>
                                  <p:childTnLst>
                                    <p:set>
                                      <p:cBhvr>
                                        <p:cTn id="54" dur="1" fill="hold">
                                          <p:stCondLst>
                                            <p:cond delay="0"/>
                                          </p:stCondLst>
                                        </p:cTn>
                                        <p:tgtEl>
                                          <p:spTgt spid="16"/>
                                        </p:tgtEl>
                                        <p:attrNameLst>
                                          <p:attrName>style.visibility</p:attrName>
                                        </p:attrNameLst>
                                      </p:cBhvr>
                                      <p:to>
                                        <p:strVal val="visible"/>
                                      </p:to>
                                    </p:set>
                                    <p:anim calcmode="lin" valueType="num">
                                      <p:cBhvr additive="base">
                                        <p:cTn id="55" dur="500"/>
                                        <p:tgtEl>
                                          <p:spTgt spid="16"/>
                                        </p:tgtEl>
                                        <p:attrNameLst>
                                          <p:attrName>ppt_x</p:attrName>
                                        </p:attrNameLst>
                                      </p:cBhvr>
                                      <p:tavLst>
                                        <p:tav tm="0">
                                          <p:val>
                                            <p:strVal val="#ppt_x+#ppt_w*1.125000"/>
                                          </p:val>
                                        </p:tav>
                                        <p:tav tm="100000">
                                          <p:val>
                                            <p:strVal val="#ppt_x"/>
                                          </p:val>
                                        </p:tav>
                                      </p:tavLst>
                                    </p:anim>
                                    <p:animEffect transition="in" filter="wipe(left)">
                                      <p:cBhvr>
                                        <p:cTn id="56" dur="500"/>
                                        <p:tgtEl>
                                          <p:spTgt spid="16"/>
                                        </p:tgtEl>
                                      </p:cBhvr>
                                    </p:animEffect>
                                  </p:childTnLst>
                                </p:cTn>
                              </p:par>
                              <p:par>
                                <p:cTn id="57" presetID="12" presetClass="entr" presetSubtype="2" fill="hold" grpId="0" nodeType="withEffect">
                                  <p:stCondLst>
                                    <p:cond delay="0"/>
                                  </p:stCondLst>
                                  <p:childTnLst>
                                    <p:set>
                                      <p:cBhvr>
                                        <p:cTn id="58" dur="1" fill="hold">
                                          <p:stCondLst>
                                            <p:cond delay="0"/>
                                          </p:stCondLst>
                                        </p:cTn>
                                        <p:tgtEl>
                                          <p:spTgt spid="17"/>
                                        </p:tgtEl>
                                        <p:attrNameLst>
                                          <p:attrName>style.visibility</p:attrName>
                                        </p:attrNameLst>
                                      </p:cBhvr>
                                      <p:to>
                                        <p:strVal val="visible"/>
                                      </p:to>
                                    </p:set>
                                    <p:anim calcmode="lin" valueType="num">
                                      <p:cBhvr additive="base">
                                        <p:cTn id="59" dur="500"/>
                                        <p:tgtEl>
                                          <p:spTgt spid="17"/>
                                        </p:tgtEl>
                                        <p:attrNameLst>
                                          <p:attrName>ppt_x</p:attrName>
                                        </p:attrNameLst>
                                      </p:cBhvr>
                                      <p:tavLst>
                                        <p:tav tm="0">
                                          <p:val>
                                            <p:strVal val="#ppt_x+#ppt_w*1.125000"/>
                                          </p:val>
                                        </p:tav>
                                        <p:tav tm="100000">
                                          <p:val>
                                            <p:strVal val="#ppt_x"/>
                                          </p:val>
                                        </p:tav>
                                      </p:tavLst>
                                    </p:anim>
                                    <p:animEffect transition="in" filter="wipe(left)">
                                      <p:cBhvr>
                                        <p:cTn id="60" dur="500"/>
                                        <p:tgtEl>
                                          <p:spTgt spid="17"/>
                                        </p:tgtEl>
                                      </p:cBhvr>
                                    </p:animEffect>
                                  </p:childTnLst>
                                </p:cTn>
                              </p:par>
                              <p:par>
                                <p:cTn id="61" presetID="12" presetClass="entr" presetSubtype="2" fill="hold" grpId="0" nodeType="withEffect">
                                  <p:stCondLst>
                                    <p:cond delay="0"/>
                                  </p:stCondLst>
                                  <p:childTnLst>
                                    <p:set>
                                      <p:cBhvr>
                                        <p:cTn id="62" dur="1" fill="hold">
                                          <p:stCondLst>
                                            <p:cond delay="0"/>
                                          </p:stCondLst>
                                        </p:cTn>
                                        <p:tgtEl>
                                          <p:spTgt spid="18"/>
                                        </p:tgtEl>
                                        <p:attrNameLst>
                                          <p:attrName>style.visibility</p:attrName>
                                        </p:attrNameLst>
                                      </p:cBhvr>
                                      <p:to>
                                        <p:strVal val="visible"/>
                                      </p:to>
                                    </p:set>
                                    <p:anim calcmode="lin" valueType="num">
                                      <p:cBhvr additive="base">
                                        <p:cTn id="63" dur="500"/>
                                        <p:tgtEl>
                                          <p:spTgt spid="18"/>
                                        </p:tgtEl>
                                        <p:attrNameLst>
                                          <p:attrName>ppt_x</p:attrName>
                                        </p:attrNameLst>
                                      </p:cBhvr>
                                      <p:tavLst>
                                        <p:tav tm="0">
                                          <p:val>
                                            <p:strVal val="#ppt_x+#ppt_w*1.125000"/>
                                          </p:val>
                                        </p:tav>
                                        <p:tav tm="100000">
                                          <p:val>
                                            <p:strVal val="#ppt_x"/>
                                          </p:val>
                                        </p:tav>
                                      </p:tavLst>
                                    </p:anim>
                                    <p:animEffect transition="in" filter="wipe(left)">
                                      <p:cBhvr>
                                        <p:cTn id="64" dur="500"/>
                                        <p:tgtEl>
                                          <p:spTgt spid="18"/>
                                        </p:tgtEl>
                                      </p:cBhvr>
                                    </p:animEffect>
                                  </p:childTnLst>
                                </p:cTn>
                              </p:par>
                              <p:par>
                                <p:cTn id="65" presetID="12" presetClass="entr" presetSubtype="2" fill="hold" grpId="0" nodeType="withEffect">
                                  <p:stCondLst>
                                    <p:cond delay="0"/>
                                  </p:stCondLst>
                                  <p:childTnLst>
                                    <p:set>
                                      <p:cBhvr>
                                        <p:cTn id="66" dur="1" fill="hold">
                                          <p:stCondLst>
                                            <p:cond delay="0"/>
                                          </p:stCondLst>
                                        </p:cTn>
                                        <p:tgtEl>
                                          <p:spTgt spid="19"/>
                                        </p:tgtEl>
                                        <p:attrNameLst>
                                          <p:attrName>style.visibility</p:attrName>
                                        </p:attrNameLst>
                                      </p:cBhvr>
                                      <p:to>
                                        <p:strVal val="visible"/>
                                      </p:to>
                                    </p:set>
                                    <p:anim calcmode="lin" valueType="num">
                                      <p:cBhvr additive="base">
                                        <p:cTn id="67" dur="500"/>
                                        <p:tgtEl>
                                          <p:spTgt spid="19"/>
                                        </p:tgtEl>
                                        <p:attrNameLst>
                                          <p:attrName>ppt_x</p:attrName>
                                        </p:attrNameLst>
                                      </p:cBhvr>
                                      <p:tavLst>
                                        <p:tav tm="0">
                                          <p:val>
                                            <p:strVal val="#ppt_x+#ppt_w*1.125000"/>
                                          </p:val>
                                        </p:tav>
                                        <p:tav tm="100000">
                                          <p:val>
                                            <p:strVal val="#ppt_x"/>
                                          </p:val>
                                        </p:tav>
                                      </p:tavLst>
                                    </p:anim>
                                    <p:animEffect transition="in" filter="wipe(left)">
                                      <p:cBhvr>
                                        <p:cTn id="68" dur="500"/>
                                        <p:tgtEl>
                                          <p:spTgt spid="19"/>
                                        </p:tgtEl>
                                      </p:cBhvr>
                                    </p:animEffect>
                                  </p:childTnLst>
                                </p:cTn>
                              </p:par>
                              <p:par>
                                <p:cTn id="69" presetID="12" presetClass="entr" presetSubtype="2" fill="hold" grpId="0" nodeType="withEffect">
                                  <p:stCondLst>
                                    <p:cond delay="0"/>
                                  </p:stCondLst>
                                  <p:childTnLst>
                                    <p:set>
                                      <p:cBhvr>
                                        <p:cTn id="70" dur="1" fill="hold">
                                          <p:stCondLst>
                                            <p:cond delay="0"/>
                                          </p:stCondLst>
                                        </p:cTn>
                                        <p:tgtEl>
                                          <p:spTgt spid="20"/>
                                        </p:tgtEl>
                                        <p:attrNameLst>
                                          <p:attrName>style.visibility</p:attrName>
                                        </p:attrNameLst>
                                      </p:cBhvr>
                                      <p:to>
                                        <p:strVal val="visible"/>
                                      </p:to>
                                    </p:set>
                                    <p:anim calcmode="lin" valueType="num">
                                      <p:cBhvr additive="base">
                                        <p:cTn id="71" dur="500"/>
                                        <p:tgtEl>
                                          <p:spTgt spid="20"/>
                                        </p:tgtEl>
                                        <p:attrNameLst>
                                          <p:attrName>ppt_x</p:attrName>
                                        </p:attrNameLst>
                                      </p:cBhvr>
                                      <p:tavLst>
                                        <p:tav tm="0">
                                          <p:val>
                                            <p:strVal val="#ppt_x+#ppt_w*1.125000"/>
                                          </p:val>
                                        </p:tav>
                                        <p:tav tm="100000">
                                          <p:val>
                                            <p:strVal val="#ppt_x"/>
                                          </p:val>
                                        </p:tav>
                                      </p:tavLst>
                                    </p:anim>
                                    <p:animEffect transition="in" filter="wipe(left)">
                                      <p:cBhvr>
                                        <p:cTn id="7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4163"/>
        </a:solidFill>
        <a:effectLst/>
      </p:bgPr>
    </p:bg>
    <p:spTree>
      <p:nvGrpSpPr>
        <p:cNvPr id="1" name="Shape 1942"/>
        <p:cNvGrpSpPr/>
        <p:nvPr/>
      </p:nvGrpSpPr>
      <p:grpSpPr>
        <a:xfrm>
          <a:off x="0" y="0"/>
          <a:ext cx="0" cy="0"/>
          <a:chOff x="0" y="0"/>
          <a:chExt cx="0" cy="0"/>
        </a:xfrm>
      </p:grpSpPr>
      <p:grpSp>
        <p:nvGrpSpPr>
          <p:cNvPr id="1945" name="Google Shape;1945;p39"/>
          <p:cNvGrpSpPr/>
          <p:nvPr/>
        </p:nvGrpSpPr>
        <p:grpSpPr>
          <a:xfrm rot="7882539">
            <a:off x="11484520" y="-1397626"/>
            <a:ext cx="4303779" cy="4180571"/>
            <a:chOff x="-916554" y="3223569"/>
            <a:chExt cx="2689833" cy="2612830"/>
          </a:xfrm>
        </p:grpSpPr>
        <p:sp>
          <p:nvSpPr>
            <p:cNvPr id="1946" name="Google Shape;1946;p39"/>
            <p:cNvSpPr/>
            <p:nvPr/>
          </p:nvSpPr>
          <p:spPr>
            <a:xfrm rot="6331355">
              <a:off x="-620750" y="3425544"/>
              <a:ext cx="2098226" cy="2208879"/>
            </a:xfrm>
            <a:custGeom>
              <a:avLst/>
              <a:gdLst/>
              <a:ahLst/>
              <a:cxnLst/>
              <a:rect l="l" t="t" r="r" b="b"/>
              <a:pathLst>
                <a:path w="2010" h="2116" extrusionOk="0">
                  <a:moveTo>
                    <a:pt x="1990" y="1515"/>
                  </a:moveTo>
                  <a:lnTo>
                    <a:pt x="1295" y="2103"/>
                  </a:lnTo>
                  <a:cubicBezTo>
                    <a:pt x="1271" y="2123"/>
                    <a:pt x="1235" y="2120"/>
                    <a:pt x="1214" y="2096"/>
                  </a:cubicBezTo>
                  <a:lnTo>
                    <a:pt x="13" y="682"/>
                  </a:lnTo>
                  <a:cubicBezTo>
                    <a:pt x="-7" y="658"/>
                    <a:pt x="-4" y="622"/>
                    <a:pt x="20" y="601"/>
                  </a:cubicBezTo>
                  <a:lnTo>
                    <a:pt x="714" y="13"/>
                  </a:lnTo>
                  <a:cubicBezTo>
                    <a:pt x="738" y="-7"/>
                    <a:pt x="775" y="-4"/>
                    <a:pt x="795" y="20"/>
                  </a:cubicBezTo>
                  <a:lnTo>
                    <a:pt x="1996" y="1434"/>
                  </a:lnTo>
                  <a:cubicBezTo>
                    <a:pt x="2017" y="1458"/>
                    <a:pt x="2014" y="1494"/>
                    <a:pt x="1990" y="1515"/>
                  </a:cubicBezTo>
                  <a:close/>
                </a:path>
              </a:pathLst>
            </a:custGeom>
            <a:solidFill>
              <a:schemeClr val="accent3"/>
            </a:solidFill>
            <a:ln>
              <a:noFill/>
            </a:ln>
          </p:spPr>
          <p:txBody>
            <a:bodyPr spcFirstLastPara="1" wrap="square" lIns="144000" tIns="72000" rIns="144000" bIns="72000" anchor="ctr" anchorCtr="1">
              <a:noAutofit/>
            </a:bodyPr>
            <a:lstStyle/>
            <a:p>
              <a:endParaRPr sz="2880" dirty="0">
                <a:solidFill>
                  <a:srgbClr val="000000"/>
                </a:solidFill>
                <a:latin typeface="Arial"/>
                <a:ea typeface="Arial"/>
                <a:cs typeface="Arial"/>
                <a:sym typeface="Arial"/>
              </a:endParaRPr>
            </a:p>
          </p:txBody>
        </p:sp>
        <p:sp>
          <p:nvSpPr>
            <p:cNvPr id="1947" name="Google Shape;1947;p39"/>
            <p:cNvSpPr/>
            <p:nvPr/>
          </p:nvSpPr>
          <p:spPr>
            <a:xfrm rot="6331355">
              <a:off x="-579535" y="3465874"/>
              <a:ext cx="2016802" cy="2128499"/>
            </a:xfrm>
            <a:custGeom>
              <a:avLst/>
              <a:gdLst/>
              <a:ahLst/>
              <a:cxnLst/>
              <a:rect l="l" t="t" r="r" b="b"/>
              <a:pathLst>
                <a:path w="1932" h="2039" extrusionOk="0">
                  <a:moveTo>
                    <a:pt x="1912" y="1475"/>
                  </a:moveTo>
                  <a:lnTo>
                    <a:pt x="1261" y="2026"/>
                  </a:lnTo>
                  <a:cubicBezTo>
                    <a:pt x="1238" y="2046"/>
                    <a:pt x="1203" y="2043"/>
                    <a:pt x="1184" y="2020"/>
                  </a:cubicBezTo>
                  <a:lnTo>
                    <a:pt x="13" y="642"/>
                  </a:lnTo>
                  <a:cubicBezTo>
                    <a:pt x="-7" y="619"/>
                    <a:pt x="-4" y="585"/>
                    <a:pt x="19" y="565"/>
                  </a:cubicBezTo>
                  <a:lnTo>
                    <a:pt x="671" y="14"/>
                  </a:lnTo>
                  <a:cubicBezTo>
                    <a:pt x="694" y="-6"/>
                    <a:pt x="728" y="-3"/>
                    <a:pt x="748" y="20"/>
                  </a:cubicBezTo>
                  <a:lnTo>
                    <a:pt x="1918" y="1398"/>
                  </a:lnTo>
                  <a:cubicBezTo>
                    <a:pt x="1938" y="1421"/>
                    <a:pt x="1935" y="1455"/>
                    <a:pt x="1912" y="1475"/>
                  </a:cubicBezTo>
                  <a:close/>
                </a:path>
              </a:pathLst>
            </a:custGeom>
            <a:solidFill>
              <a:schemeClr val="accent2"/>
            </a:solidFill>
            <a:ln>
              <a:noFill/>
            </a:ln>
          </p:spPr>
          <p:txBody>
            <a:bodyPr spcFirstLastPara="1" wrap="square" lIns="144000" tIns="72000" rIns="144000" bIns="72000" anchor="ctr" anchorCtr="1">
              <a:noAutofit/>
            </a:bodyPr>
            <a:lstStyle/>
            <a:p>
              <a:endParaRPr sz="2880" dirty="0">
                <a:solidFill>
                  <a:srgbClr val="000000"/>
                </a:solidFill>
                <a:latin typeface="Arial"/>
                <a:ea typeface="Arial"/>
                <a:cs typeface="Arial"/>
                <a:sym typeface="Arial"/>
              </a:endParaRPr>
            </a:p>
          </p:txBody>
        </p:sp>
        <p:sp>
          <p:nvSpPr>
            <p:cNvPr id="1948" name="Google Shape;1948;p39"/>
            <p:cNvSpPr/>
            <p:nvPr/>
          </p:nvSpPr>
          <p:spPr>
            <a:xfrm rot="6331355">
              <a:off x="508878" y="3588018"/>
              <a:ext cx="419645" cy="1466670"/>
            </a:xfrm>
            <a:custGeom>
              <a:avLst/>
              <a:gdLst/>
              <a:ahLst/>
              <a:cxnLst/>
              <a:rect l="l" t="t" r="r" b="b"/>
              <a:pathLst>
                <a:path w="402" h="1405" extrusionOk="0">
                  <a:moveTo>
                    <a:pt x="250" y="1405"/>
                  </a:moveTo>
                  <a:cubicBezTo>
                    <a:pt x="250" y="1405"/>
                    <a:pt x="693" y="921"/>
                    <a:pt x="67" y="0"/>
                  </a:cubicBezTo>
                  <a:cubicBezTo>
                    <a:pt x="67" y="0"/>
                    <a:pt x="301" y="802"/>
                    <a:pt x="0" y="1109"/>
                  </a:cubicBezTo>
                  <a:lnTo>
                    <a:pt x="250" y="1405"/>
                  </a:lnTo>
                  <a:close/>
                </a:path>
              </a:pathLst>
            </a:custGeom>
            <a:solidFill>
              <a:srgbClr val="FFFFFF">
                <a:alpha val="20890"/>
              </a:srgbClr>
            </a:solidFill>
            <a:ln>
              <a:noFill/>
            </a:ln>
          </p:spPr>
          <p:txBody>
            <a:bodyPr spcFirstLastPara="1" wrap="square" lIns="144000" tIns="72000" rIns="144000" bIns="72000" anchor="ctr" anchorCtr="1">
              <a:noAutofit/>
            </a:bodyPr>
            <a:lstStyle/>
            <a:p>
              <a:endParaRPr sz="2880" dirty="0">
                <a:solidFill>
                  <a:srgbClr val="000000"/>
                </a:solidFill>
                <a:latin typeface="Arial"/>
                <a:ea typeface="Arial"/>
                <a:cs typeface="Arial"/>
                <a:sym typeface="Arial"/>
              </a:endParaRPr>
            </a:p>
          </p:txBody>
        </p:sp>
        <p:sp>
          <p:nvSpPr>
            <p:cNvPr id="1949" name="Google Shape;1949;p39"/>
            <p:cNvSpPr/>
            <p:nvPr/>
          </p:nvSpPr>
          <p:spPr>
            <a:xfrm rot="6331355">
              <a:off x="-182210" y="4038266"/>
              <a:ext cx="557439" cy="1672317"/>
            </a:xfrm>
            <a:custGeom>
              <a:avLst/>
              <a:gdLst/>
              <a:ahLst/>
              <a:cxnLst/>
              <a:rect l="l" t="t" r="r" b="b"/>
              <a:pathLst>
                <a:path w="534" h="1602" extrusionOk="0">
                  <a:moveTo>
                    <a:pt x="326" y="384"/>
                  </a:moveTo>
                  <a:lnTo>
                    <a:pt x="534" y="1272"/>
                  </a:lnTo>
                  <a:lnTo>
                    <a:pt x="159" y="1589"/>
                  </a:lnTo>
                  <a:cubicBezTo>
                    <a:pt x="136" y="1609"/>
                    <a:pt x="101" y="1606"/>
                    <a:pt x="82" y="1583"/>
                  </a:cubicBezTo>
                  <a:lnTo>
                    <a:pt x="0" y="1487"/>
                  </a:lnTo>
                  <a:lnTo>
                    <a:pt x="0" y="0"/>
                  </a:lnTo>
                  <a:lnTo>
                    <a:pt x="326" y="384"/>
                  </a:lnTo>
                  <a:close/>
                </a:path>
              </a:pathLst>
            </a:custGeom>
            <a:solidFill>
              <a:srgbClr val="FFFFFF">
                <a:alpha val="20890"/>
              </a:srgbClr>
            </a:solidFill>
            <a:ln>
              <a:noFill/>
            </a:ln>
          </p:spPr>
          <p:txBody>
            <a:bodyPr spcFirstLastPara="1" wrap="square" lIns="144000" tIns="72000" rIns="144000" bIns="72000" anchor="ctr" anchorCtr="1">
              <a:noAutofit/>
            </a:bodyPr>
            <a:lstStyle/>
            <a:p>
              <a:endParaRPr sz="2880" dirty="0">
                <a:solidFill>
                  <a:srgbClr val="000000"/>
                </a:solidFill>
                <a:latin typeface="Arial"/>
                <a:ea typeface="Arial"/>
                <a:cs typeface="Arial"/>
                <a:sym typeface="Arial"/>
              </a:endParaRPr>
            </a:p>
          </p:txBody>
        </p:sp>
        <p:sp>
          <p:nvSpPr>
            <p:cNvPr id="1950" name="Google Shape;1950;p39"/>
            <p:cNvSpPr/>
            <p:nvPr/>
          </p:nvSpPr>
          <p:spPr>
            <a:xfrm rot="6331355">
              <a:off x="881171" y="3868790"/>
              <a:ext cx="227569" cy="226525"/>
            </a:xfrm>
            <a:custGeom>
              <a:avLst/>
              <a:gdLst/>
              <a:ahLst/>
              <a:cxnLst/>
              <a:rect l="l" t="t" r="r" b="b"/>
              <a:pathLst>
                <a:path w="218" h="217" extrusionOk="0">
                  <a:moveTo>
                    <a:pt x="213" y="78"/>
                  </a:moveTo>
                  <a:cubicBezTo>
                    <a:pt x="231" y="135"/>
                    <a:pt x="198" y="196"/>
                    <a:pt x="140" y="213"/>
                  </a:cubicBezTo>
                  <a:cubicBezTo>
                    <a:pt x="82" y="230"/>
                    <a:pt x="22" y="197"/>
                    <a:pt x="5" y="140"/>
                  </a:cubicBezTo>
                  <a:cubicBezTo>
                    <a:pt x="-12" y="82"/>
                    <a:pt x="21" y="22"/>
                    <a:pt x="78" y="5"/>
                  </a:cubicBezTo>
                  <a:cubicBezTo>
                    <a:pt x="136" y="-12"/>
                    <a:pt x="196" y="20"/>
                    <a:pt x="213" y="78"/>
                  </a:cubicBezTo>
                  <a:close/>
                </a:path>
              </a:pathLst>
            </a:custGeom>
            <a:solidFill>
              <a:schemeClr val="lt2"/>
            </a:solidFill>
            <a:ln>
              <a:noFill/>
            </a:ln>
          </p:spPr>
          <p:txBody>
            <a:bodyPr spcFirstLastPara="1" wrap="square" lIns="144000" tIns="52960" rIns="144000" bIns="52960" anchor="ctr" anchorCtr="1">
              <a:noAutofit/>
            </a:bodyPr>
            <a:lstStyle/>
            <a:p>
              <a:endParaRPr sz="2880" dirty="0">
                <a:solidFill>
                  <a:srgbClr val="000000"/>
                </a:solidFill>
                <a:latin typeface="Arial"/>
                <a:ea typeface="Arial"/>
                <a:cs typeface="Arial"/>
                <a:sym typeface="Arial"/>
              </a:endParaRPr>
            </a:p>
          </p:txBody>
        </p:sp>
        <p:sp>
          <p:nvSpPr>
            <p:cNvPr id="1951" name="Google Shape;1951;p39"/>
            <p:cNvSpPr/>
            <p:nvPr/>
          </p:nvSpPr>
          <p:spPr>
            <a:xfrm rot="6331355">
              <a:off x="894239" y="3881699"/>
              <a:ext cx="200428" cy="200428"/>
            </a:xfrm>
            <a:custGeom>
              <a:avLst/>
              <a:gdLst/>
              <a:ahLst/>
              <a:cxnLst/>
              <a:rect l="l" t="t" r="r" b="b"/>
              <a:pathLst>
                <a:path w="192" h="192" extrusionOk="0">
                  <a:moveTo>
                    <a:pt x="188" y="69"/>
                  </a:moveTo>
                  <a:cubicBezTo>
                    <a:pt x="203" y="119"/>
                    <a:pt x="174" y="172"/>
                    <a:pt x="123" y="188"/>
                  </a:cubicBezTo>
                  <a:cubicBezTo>
                    <a:pt x="72" y="203"/>
                    <a:pt x="19" y="174"/>
                    <a:pt x="4" y="123"/>
                  </a:cubicBezTo>
                  <a:cubicBezTo>
                    <a:pt x="-11" y="72"/>
                    <a:pt x="18" y="19"/>
                    <a:pt x="69" y="4"/>
                  </a:cubicBezTo>
                  <a:cubicBezTo>
                    <a:pt x="120" y="-11"/>
                    <a:pt x="173" y="18"/>
                    <a:pt x="188" y="69"/>
                  </a:cubicBezTo>
                  <a:close/>
                </a:path>
              </a:pathLst>
            </a:custGeom>
            <a:solidFill>
              <a:schemeClr val="dk2"/>
            </a:solidFill>
            <a:ln>
              <a:noFill/>
            </a:ln>
          </p:spPr>
          <p:txBody>
            <a:bodyPr spcFirstLastPara="1" wrap="square" lIns="144000" tIns="38560" rIns="144000" bIns="38560" anchor="ctr" anchorCtr="1">
              <a:noAutofit/>
            </a:bodyPr>
            <a:lstStyle/>
            <a:p>
              <a:endParaRPr sz="2880" dirty="0">
                <a:solidFill>
                  <a:srgbClr val="000000"/>
                </a:solidFill>
                <a:latin typeface="Arial"/>
                <a:ea typeface="Arial"/>
                <a:cs typeface="Arial"/>
                <a:sym typeface="Arial"/>
              </a:endParaRPr>
            </a:p>
          </p:txBody>
        </p:sp>
        <p:sp>
          <p:nvSpPr>
            <p:cNvPr id="1952" name="Google Shape;1952;p39"/>
            <p:cNvSpPr/>
            <p:nvPr/>
          </p:nvSpPr>
          <p:spPr>
            <a:xfrm rot="6331355">
              <a:off x="908695" y="3896434"/>
              <a:ext cx="172242" cy="172242"/>
            </a:xfrm>
            <a:custGeom>
              <a:avLst/>
              <a:gdLst/>
              <a:ahLst/>
              <a:cxnLst/>
              <a:rect l="l" t="t" r="r" b="b"/>
              <a:pathLst>
                <a:path w="165" h="165" extrusionOk="0">
                  <a:moveTo>
                    <a:pt x="161" y="59"/>
                  </a:moveTo>
                  <a:cubicBezTo>
                    <a:pt x="174" y="103"/>
                    <a:pt x="149" y="149"/>
                    <a:pt x="105" y="162"/>
                  </a:cubicBezTo>
                  <a:cubicBezTo>
                    <a:pt x="62" y="175"/>
                    <a:pt x="16" y="150"/>
                    <a:pt x="3" y="106"/>
                  </a:cubicBezTo>
                  <a:cubicBezTo>
                    <a:pt x="-10" y="62"/>
                    <a:pt x="15" y="17"/>
                    <a:pt x="59" y="4"/>
                  </a:cubicBezTo>
                  <a:cubicBezTo>
                    <a:pt x="102" y="-9"/>
                    <a:pt x="148" y="16"/>
                    <a:pt x="161" y="59"/>
                  </a:cubicBezTo>
                  <a:close/>
                </a:path>
              </a:pathLst>
            </a:custGeom>
            <a:solidFill>
              <a:srgbClr val="F7AD3A"/>
            </a:solidFill>
            <a:ln>
              <a:noFill/>
            </a:ln>
          </p:spPr>
          <p:txBody>
            <a:bodyPr spcFirstLastPara="1" wrap="square" lIns="144000" tIns="23040" rIns="144000" bIns="23040" anchor="ctr" anchorCtr="1">
              <a:noAutofit/>
            </a:bodyPr>
            <a:lstStyle/>
            <a:p>
              <a:endParaRPr sz="2880" dirty="0">
                <a:solidFill>
                  <a:srgbClr val="000000"/>
                </a:solidFill>
                <a:latin typeface="Arial"/>
                <a:ea typeface="Arial"/>
                <a:cs typeface="Arial"/>
                <a:sym typeface="Arial"/>
              </a:endParaRPr>
            </a:p>
          </p:txBody>
        </p:sp>
        <p:sp>
          <p:nvSpPr>
            <p:cNvPr id="1953" name="Google Shape;1953;p39"/>
            <p:cNvSpPr/>
            <p:nvPr/>
          </p:nvSpPr>
          <p:spPr>
            <a:xfrm rot="6331355">
              <a:off x="886811" y="3944174"/>
              <a:ext cx="213998" cy="76204"/>
            </a:xfrm>
            <a:custGeom>
              <a:avLst/>
              <a:gdLst/>
              <a:ahLst/>
              <a:cxnLst/>
              <a:rect l="l" t="t" r="r" b="b"/>
              <a:pathLst>
                <a:path w="205" h="73" extrusionOk="0">
                  <a:moveTo>
                    <a:pt x="205" y="13"/>
                  </a:moveTo>
                  <a:lnTo>
                    <a:pt x="4" y="73"/>
                  </a:lnTo>
                  <a:lnTo>
                    <a:pt x="0" y="60"/>
                  </a:lnTo>
                  <a:lnTo>
                    <a:pt x="201" y="0"/>
                  </a:lnTo>
                  <a:lnTo>
                    <a:pt x="205" y="13"/>
                  </a:lnTo>
                  <a:close/>
                </a:path>
              </a:pathLst>
            </a:custGeom>
            <a:solidFill>
              <a:schemeClr val="lt2"/>
            </a:solidFill>
            <a:ln>
              <a:noFill/>
            </a:ln>
          </p:spPr>
          <p:txBody>
            <a:bodyPr spcFirstLastPara="1" wrap="square" lIns="144000" tIns="0" rIns="144000" bIns="0" anchor="ctr" anchorCtr="1">
              <a:noAutofit/>
            </a:bodyPr>
            <a:lstStyle/>
            <a:p>
              <a:endParaRPr sz="2880" dirty="0">
                <a:solidFill>
                  <a:srgbClr val="000000"/>
                </a:solidFill>
                <a:latin typeface="Arial"/>
                <a:ea typeface="Arial"/>
                <a:cs typeface="Arial"/>
                <a:sym typeface="Arial"/>
              </a:endParaRPr>
            </a:p>
          </p:txBody>
        </p:sp>
        <p:sp>
          <p:nvSpPr>
            <p:cNvPr id="1954" name="Google Shape;1954;p39"/>
            <p:cNvSpPr/>
            <p:nvPr/>
          </p:nvSpPr>
          <p:spPr>
            <a:xfrm rot="6331355">
              <a:off x="893571" y="3950102"/>
              <a:ext cx="194164" cy="63678"/>
            </a:xfrm>
            <a:custGeom>
              <a:avLst/>
              <a:gdLst/>
              <a:ahLst/>
              <a:cxnLst/>
              <a:rect l="l" t="t" r="r" b="b"/>
              <a:pathLst>
                <a:path w="186" h="61" extrusionOk="0">
                  <a:moveTo>
                    <a:pt x="185" y="0"/>
                  </a:moveTo>
                  <a:cubicBezTo>
                    <a:pt x="185" y="3"/>
                    <a:pt x="186" y="5"/>
                    <a:pt x="186" y="7"/>
                  </a:cubicBezTo>
                  <a:lnTo>
                    <a:pt x="3" y="61"/>
                  </a:lnTo>
                  <a:cubicBezTo>
                    <a:pt x="2" y="59"/>
                    <a:pt x="1" y="57"/>
                    <a:pt x="0" y="55"/>
                  </a:cubicBezTo>
                  <a:lnTo>
                    <a:pt x="185" y="0"/>
                  </a:lnTo>
                  <a:close/>
                </a:path>
              </a:pathLst>
            </a:custGeom>
            <a:solidFill>
              <a:srgbClr val="FFFFFF">
                <a:alpha val="20890"/>
              </a:srgbClr>
            </a:solidFill>
            <a:ln>
              <a:noFill/>
            </a:ln>
          </p:spPr>
          <p:txBody>
            <a:bodyPr spcFirstLastPara="1" wrap="square" lIns="144000" tIns="0" rIns="144000" bIns="0" anchor="ctr" anchorCtr="1">
              <a:noAutofit/>
            </a:bodyPr>
            <a:lstStyle/>
            <a:p>
              <a:endParaRPr sz="2880" dirty="0">
                <a:solidFill>
                  <a:srgbClr val="000000"/>
                </a:solidFill>
                <a:latin typeface="Arial"/>
                <a:ea typeface="Arial"/>
                <a:cs typeface="Arial"/>
                <a:sym typeface="Arial"/>
              </a:endParaRPr>
            </a:p>
          </p:txBody>
        </p:sp>
        <p:sp>
          <p:nvSpPr>
            <p:cNvPr id="1955" name="Google Shape;1955;p39"/>
            <p:cNvSpPr/>
            <p:nvPr/>
          </p:nvSpPr>
          <p:spPr>
            <a:xfrm rot="6331355">
              <a:off x="809850" y="3883295"/>
              <a:ext cx="257842" cy="243227"/>
            </a:xfrm>
            <a:custGeom>
              <a:avLst/>
              <a:gdLst/>
              <a:ahLst/>
              <a:cxnLst/>
              <a:rect l="l" t="t" r="r" b="b"/>
              <a:pathLst>
                <a:path w="247" h="233" extrusionOk="0">
                  <a:moveTo>
                    <a:pt x="241" y="60"/>
                  </a:moveTo>
                  <a:cubicBezTo>
                    <a:pt x="262" y="132"/>
                    <a:pt x="221" y="206"/>
                    <a:pt x="150" y="228"/>
                  </a:cubicBezTo>
                  <a:cubicBezTo>
                    <a:pt x="92" y="245"/>
                    <a:pt x="31" y="221"/>
                    <a:pt x="0" y="173"/>
                  </a:cubicBezTo>
                  <a:cubicBezTo>
                    <a:pt x="33" y="204"/>
                    <a:pt x="82" y="217"/>
                    <a:pt x="129" y="203"/>
                  </a:cubicBezTo>
                  <a:cubicBezTo>
                    <a:pt x="201" y="182"/>
                    <a:pt x="241" y="107"/>
                    <a:pt x="220" y="36"/>
                  </a:cubicBezTo>
                  <a:cubicBezTo>
                    <a:pt x="216" y="23"/>
                    <a:pt x="211" y="11"/>
                    <a:pt x="203" y="0"/>
                  </a:cubicBezTo>
                  <a:cubicBezTo>
                    <a:pt x="221" y="16"/>
                    <a:pt x="234" y="37"/>
                    <a:pt x="241" y="60"/>
                  </a:cubicBezTo>
                  <a:close/>
                </a:path>
              </a:pathLst>
            </a:custGeom>
            <a:solidFill>
              <a:schemeClr val="accent3"/>
            </a:solidFill>
            <a:ln>
              <a:noFill/>
            </a:ln>
          </p:spPr>
          <p:txBody>
            <a:bodyPr spcFirstLastPara="1" wrap="square" lIns="144000" tIns="62200" rIns="144000" bIns="62200" anchor="ctr" anchorCtr="1">
              <a:noAutofit/>
            </a:bodyPr>
            <a:lstStyle/>
            <a:p>
              <a:endParaRPr sz="2880" dirty="0">
                <a:solidFill>
                  <a:srgbClr val="000000"/>
                </a:solidFill>
                <a:latin typeface="Arial"/>
                <a:ea typeface="Arial"/>
                <a:cs typeface="Arial"/>
                <a:sym typeface="Arial"/>
              </a:endParaRPr>
            </a:p>
          </p:txBody>
        </p:sp>
        <p:sp>
          <p:nvSpPr>
            <p:cNvPr id="1956" name="Google Shape;1956;p39"/>
            <p:cNvSpPr/>
            <p:nvPr/>
          </p:nvSpPr>
          <p:spPr>
            <a:xfrm rot="6331355">
              <a:off x="933516" y="3864534"/>
              <a:ext cx="212954" cy="199384"/>
            </a:xfrm>
            <a:custGeom>
              <a:avLst/>
              <a:gdLst/>
              <a:ahLst/>
              <a:cxnLst/>
              <a:rect l="l" t="t" r="r" b="b"/>
              <a:pathLst>
                <a:path w="204" h="191" extrusionOk="0">
                  <a:moveTo>
                    <a:pt x="5" y="142"/>
                  </a:moveTo>
                  <a:cubicBezTo>
                    <a:pt x="-12" y="83"/>
                    <a:pt x="21" y="22"/>
                    <a:pt x="80" y="5"/>
                  </a:cubicBezTo>
                  <a:cubicBezTo>
                    <a:pt x="128" y="-10"/>
                    <a:pt x="178" y="10"/>
                    <a:pt x="204" y="50"/>
                  </a:cubicBezTo>
                  <a:cubicBezTo>
                    <a:pt x="176" y="24"/>
                    <a:pt x="136" y="13"/>
                    <a:pt x="97" y="25"/>
                  </a:cubicBezTo>
                  <a:cubicBezTo>
                    <a:pt x="38" y="42"/>
                    <a:pt x="5" y="104"/>
                    <a:pt x="22" y="162"/>
                  </a:cubicBezTo>
                  <a:cubicBezTo>
                    <a:pt x="25" y="173"/>
                    <a:pt x="30" y="183"/>
                    <a:pt x="36" y="191"/>
                  </a:cubicBezTo>
                  <a:cubicBezTo>
                    <a:pt x="22" y="178"/>
                    <a:pt x="11" y="162"/>
                    <a:pt x="5" y="142"/>
                  </a:cubicBezTo>
                  <a:close/>
                </a:path>
              </a:pathLst>
            </a:custGeom>
            <a:solidFill>
              <a:srgbClr val="FFFFFF">
                <a:alpha val="20890"/>
              </a:srgbClr>
            </a:solidFill>
            <a:ln>
              <a:noFill/>
            </a:ln>
          </p:spPr>
          <p:txBody>
            <a:bodyPr spcFirstLastPara="1" wrap="square" lIns="144000" tIns="38000" rIns="144000" bIns="38000" anchor="ctr" anchorCtr="1">
              <a:noAutofit/>
            </a:bodyPr>
            <a:lstStyle/>
            <a:p>
              <a:endParaRPr sz="2880" dirty="0">
                <a:solidFill>
                  <a:srgbClr val="000000"/>
                </a:solidFill>
                <a:latin typeface="Arial"/>
                <a:ea typeface="Arial"/>
                <a:cs typeface="Arial"/>
                <a:sym typeface="Arial"/>
              </a:endParaRPr>
            </a:p>
          </p:txBody>
        </p:sp>
        <p:sp>
          <p:nvSpPr>
            <p:cNvPr id="1957" name="Google Shape;1957;p39"/>
            <p:cNvSpPr/>
            <p:nvPr/>
          </p:nvSpPr>
          <p:spPr>
            <a:xfrm rot="6331355">
              <a:off x="1098158" y="4339671"/>
              <a:ext cx="227569" cy="226525"/>
            </a:xfrm>
            <a:custGeom>
              <a:avLst/>
              <a:gdLst/>
              <a:ahLst/>
              <a:cxnLst/>
              <a:rect l="l" t="t" r="r" b="b"/>
              <a:pathLst>
                <a:path w="218" h="217" extrusionOk="0">
                  <a:moveTo>
                    <a:pt x="83" y="214"/>
                  </a:moveTo>
                  <a:cubicBezTo>
                    <a:pt x="25" y="200"/>
                    <a:pt x="-11" y="141"/>
                    <a:pt x="4" y="83"/>
                  </a:cubicBezTo>
                  <a:cubicBezTo>
                    <a:pt x="18" y="24"/>
                    <a:pt x="77" y="-11"/>
                    <a:pt x="135" y="3"/>
                  </a:cubicBezTo>
                  <a:cubicBezTo>
                    <a:pt x="194" y="18"/>
                    <a:pt x="229" y="77"/>
                    <a:pt x="215" y="135"/>
                  </a:cubicBezTo>
                  <a:cubicBezTo>
                    <a:pt x="200" y="193"/>
                    <a:pt x="141" y="228"/>
                    <a:pt x="83" y="214"/>
                  </a:cubicBezTo>
                  <a:close/>
                </a:path>
              </a:pathLst>
            </a:custGeom>
            <a:solidFill>
              <a:schemeClr val="lt2"/>
            </a:solidFill>
            <a:ln>
              <a:noFill/>
            </a:ln>
          </p:spPr>
          <p:txBody>
            <a:bodyPr spcFirstLastPara="1" wrap="square" lIns="144000" tIns="52960" rIns="144000" bIns="52960" anchor="ctr" anchorCtr="1">
              <a:noAutofit/>
            </a:bodyPr>
            <a:lstStyle/>
            <a:p>
              <a:endParaRPr sz="2880" dirty="0">
                <a:solidFill>
                  <a:srgbClr val="000000"/>
                </a:solidFill>
                <a:latin typeface="Arial"/>
                <a:ea typeface="Arial"/>
                <a:cs typeface="Arial"/>
                <a:sym typeface="Arial"/>
              </a:endParaRPr>
            </a:p>
          </p:txBody>
        </p:sp>
        <p:sp>
          <p:nvSpPr>
            <p:cNvPr id="1958" name="Google Shape;1958;p39"/>
            <p:cNvSpPr/>
            <p:nvPr/>
          </p:nvSpPr>
          <p:spPr>
            <a:xfrm rot="6331355">
              <a:off x="1111226" y="4352580"/>
              <a:ext cx="200428" cy="200428"/>
            </a:xfrm>
            <a:custGeom>
              <a:avLst/>
              <a:gdLst/>
              <a:ahLst/>
              <a:cxnLst/>
              <a:rect l="l" t="t" r="r" b="b"/>
              <a:pathLst>
                <a:path w="192" h="192" extrusionOk="0">
                  <a:moveTo>
                    <a:pt x="73" y="189"/>
                  </a:moveTo>
                  <a:cubicBezTo>
                    <a:pt x="22" y="176"/>
                    <a:pt x="-10" y="124"/>
                    <a:pt x="3" y="73"/>
                  </a:cubicBezTo>
                  <a:cubicBezTo>
                    <a:pt x="16" y="21"/>
                    <a:pt x="68" y="-10"/>
                    <a:pt x="119" y="3"/>
                  </a:cubicBezTo>
                  <a:cubicBezTo>
                    <a:pt x="171" y="15"/>
                    <a:pt x="202" y="67"/>
                    <a:pt x="190" y="119"/>
                  </a:cubicBezTo>
                  <a:cubicBezTo>
                    <a:pt x="177" y="170"/>
                    <a:pt x="125" y="202"/>
                    <a:pt x="73" y="189"/>
                  </a:cubicBezTo>
                  <a:close/>
                </a:path>
              </a:pathLst>
            </a:custGeom>
            <a:solidFill>
              <a:schemeClr val="dk2"/>
            </a:solidFill>
            <a:ln>
              <a:noFill/>
            </a:ln>
          </p:spPr>
          <p:txBody>
            <a:bodyPr spcFirstLastPara="1" wrap="square" lIns="144000" tIns="38560" rIns="144000" bIns="38560" anchor="ctr" anchorCtr="1">
              <a:noAutofit/>
            </a:bodyPr>
            <a:lstStyle/>
            <a:p>
              <a:endParaRPr sz="2880" dirty="0">
                <a:solidFill>
                  <a:srgbClr val="000000"/>
                </a:solidFill>
                <a:latin typeface="Arial"/>
                <a:ea typeface="Arial"/>
                <a:cs typeface="Arial"/>
                <a:sym typeface="Arial"/>
              </a:endParaRPr>
            </a:p>
          </p:txBody>
        </p:sp>
        <p:sp>
          <p:nvSpPr>
            <p:cNvPr id="1959" name="Google Shape;1959;p39"/>
            <p:cNvSpPr/>
            <p:nvPr/>
          </p:nvSpPr>
          <p:spPr>
            <a:xfrm rot="6331355">
              <a:off x="1125682" y="4367315"/>
              <a:ext cx="172242" cy="172242"/>
            </a:xfrm>
            <a:custGeom>
              <a:avLst/>
              <a:gdLst/>
              <a:ahLst/>
              <a:cxnLst/>
              <a:rect l="l" t="t" r="r" b="b"/>
              <a:pathLst>
                <a:path w="165" h="165" extrusionOk="0">
                  <a:moveTo>
                    <a:pt x="63" y="163"/>
                  </a:moveTo>
                  <a:cubicBezTo>
                    <a:pt x="18" y="152"/>
                    <a:pt x="-9" y="107"/>
                    <a:pt x="2" y="63"/>
                  </a:cubicBezTo>
                  <a:cubicBezTo>
                    <a:pt x="13" y="19"/>
                    <a:pt x="58" y="-8"/>
                    <a:pt x="102" y="3"/>
                  </a:cubicBezTo>
                  <a:cubicBezTo>
                    <a:pt x="146" y="14"/>
                    <a:pt x="173" y="58"/>
                    <a:pt x="162" y="102"/>
                  </a:cubicBezTo>
                  <a:cubicBezTo>
                    <a:pt x="151" y="147"/>
                    <a:pt x="107" y="174"/>
                    <a:pt x="63" y="163"/>
                  </a:cubicBezTo>
                  <a:close/>
                </a:path>
              </a:pathLst>
            </a:custGeom>
            <a:solidFill>
              <a:srgbClr val="F7AD3A"/>
            </a:solidFill>
            <a:ln>
              <a:noFill/>
            </a:ln>
          </p:spPr>
          <p:txBody>
            <a:bodyPr spcFirstLastPara="1" wrap="square" lIns="144000" tIns="23040" rIns="144000" bIns="23040" anchor="ctr" anchorCtr="1">
              <a:noAutofit/>
            </a:bodyPr>
            <a:lstStyle/>
            <a:p>
              <a:endParaRPr sz="2880" dirty="0">
                <a:solidFill>
                  <a:srgbClr val="000000"/>
                </a:solidFill>
                <a:latin typeface="Arial"/>
                <a:ea typeface="Arial"/>
                <a:cs typeface="Arial"/>
                <a:sym typeface="Arial"/>
              </a:endParaRPr>
            </a:p>
          </p:txBody>
        </p:sp>
        <p:sp>
          <p:nvSpPr>
            <p:cNvPr id="1960" name="Google Shape;1960;p39"/>
            <p:cNvSpPr/>
            <p:nvPr/>
          </p:nvSpPr>
          <p:spPr>
            <a:xfrm rot="6331355">
              <a:off x="1179199" y="4344388"/>
              <a:ext cx="65765" cy="216086"/>
            </a:xfrm>
            <a:custGeom>
              <a:avLst/>
              <a:gdLst/>
              <a:ahLst/>
              <a:cxnLst/>
              <a:rect l="l" t="t" r="r" b="b"/>
              <a:pathLst>
                <a:path w="63" h="207" extrusionOk="0">
                  <a:moveTo>
                    <a:pt x="0" y="203"/>
                  </a:moveTo>
                  <a:lnTo>
                    <a:pt x="50" y="0"/>
                  </a:lnTo>
                  <a:lnTo>
                    <a:pt x="63" y="3"/>
                  </a:lnTo>
                  <a:lnTo>
                    <a:pt x="13" y="207"/>
                  </a:lnTo>
                  <a:lnTo>
                    <a:pt x="0" y="203"/>
                  </a:lnTo>
                  <a:close/>
                </a:path>
              </a:pathLst>
            </a:custGeom>
            <a:solidFill>
              <a:schemeClr val="lt2"/>
            </a:solidFill>
            <a:ln>
              <a:noFill/>
            </a:ln>
          </p:spPr>
          <p:txBody>
            <a:bodyPr spcFirstLastPara="1" wrap="square" lIns="144000" tIns="47200" rIns="144000" bIns="47200" anchor="ctr" anchorCtr="1">
              <a:noAutofit/>
            </a:bodyPr>
            <a:lstStyle/>
            <a:p>
              <a:endParaRPr sz="2880" dirty="0">
                <a:solidFill>
                  <a:srgbClr val="000000"/>
                </a:solidFill>
                <a:latin typeface="Arial"/>
                <a:ea typeface="Arial"/>
                <a:cs typeface="Arial"/>
                <a:sym typeface="Arial"/>
              </a:endParaRPr>
            </a:p>
          </p:txBody>
        </p:sp>
        <p:sp>
          <p:nvSpPr>
            <p:cNvPr id="1961" name="Google Shape;1961;p39"/>
            <p:cNvSpPr/>
            <p:nvPr/>
          </p:nvSpPr>
          <p:spPr>
            <a:xfrm rot="6331355">
              <a:off x="1186421" y="4350924"/>
              <a:ext cx="54282" cy="196252"/>
            </a:xfrm>
            <a:custGeom>
              <a:avLst/>
              <a:gdLst/>
              <a:ahLst/>
              <a:cxnLst/>
              <a:rect l="l" t="t" r="r" b="b"/>
              <a:pathLst>
                <a:path w="52" h="188" extrusionOk="0">
                  <a:moveTo>
                    <a:pt x="6" y="188"/>
                  </a:moveTo>
                  <a:cubicBezTo>
                    <a:pt x="4" y="187"/>
                    <a:pt x="2" y="186"/>
                    <a:pt x="0" y="186"/>
                  </a:cubicBezTo>
                  <a:lnTo>
                    <a:pt x="46" y="0"/>
                  </a:lnTo>
                  <a:cubicBezTo>
                    <a:pt x="48" y="0"/>
                    <a:pt x="50" y="1"/>
                    <a:pt x="52" y="2"/>
                  </a:cubicBezTo>
                  <a:lnTo>
                    <a:pt x="6" y="188"/>
                  </a:lnTo>
                  <a:close/>
                </a:path>
              </a:pathLst>
            </a:custGeom>
            <a:solidFill>
              <a:srgbClr val="FFFFFF">
                <a:alpha val="20890"/>
              </a:srgbClr>
            </a:solidFill>
            <a:ln>
              <a:noFill/>
            </a:ln>
          </p:spPr>
          <p:txBody>
            <a:bodyPr spcFirstLastPara="1" wrap="square" lIns="144000" tIns="36280" rIns="144000" bIns="36280" anchor="ctr" anchorCtr="1">
              <a:noAutofit/>
            </a:bodyPr>
            <a:lstStyle/>
            <a:p>
              <a:endParaRPr sz="2880" dirty="0">
                <a:solidFill>
                  <a:srgbClr val="000000"/>
                </a:solidFill>
                <a:latin typeface="Arial"/>
                <a:ea typeface="Arial"/>
                <a:cs typeface="Arial"/>
                <a:sym typeface="Arial"/>
              </a:endParaRPr>
            </a:p>
          </p:txBody>
        </p:sp>
        <p:sp>
          <p:nvSpPr>
            <p:cNvPr id="1962" name="Google Shape;1962;p39"/>
            <p:cNvSpPr/>
            <p:nvPr/>
          </p:nvSpPr>
          <p:spPr>
            <a:xfrm rot="6331355">
              <a:off x="1026837" y="4354176"/>
              <a:ext cx="257842" cy="243227"/>
            </a:xfrm>
            <a:custGeom>
              <a:avLst/>
              <a:gdLst/>
              <a:ahLst/>
              <a:cxnLst/>
              <a:rect l="l" t="t" r="r" b="b"/>
              <a:pathLst>
                <a:path w="247" h="233" extrusionOk="0">
                  <a:moveTo>
                    <a:pt x="241" y="60"/>
                  </a:moveTo>
                  <a:cubicBezTo>
                    <a:pt x="262" y="132"/>
                    <a:pt x="222" y="206"/>
                    <a:pt x="150" y="227"/>
                  </a:cubicBezTo>
                  <a:cubicBezTo>
                    <a:pt x="92" y="245"/>
                    <a:pt x="31" y="221"/>
                    <a:pt x="0" y="173"/>
                  </a:cubicBezTo>
                  <a:cubicBezTo>
                    <a:pt x="33" y="204"/>
                    <a:pt x="82" y="217"/>
                    <a:pt x="129" y="203"/>
                  </a:cubicBezTo>
                  <a:cubicBezTo>
                    <a:pt x="201" y="182"/>
                    <a:pt x="241" y="107"/>
                    <a:pt x="220" y="36"/>
                  </a:cubicBezTo>
                  <a:cubicBezTo>
                    <a:pt x="216" y="23"/>
                    <a:pt x="211" y="11"/>
                    <a:pt x="204" y="0"/>
                  </a:cubicBezTo>
                  <a:cubicBezTo>
                    <a:pt x="221" y="16"/>
                    <a:pt x="234" y="36"/>
                    <a:pt x="241" y="60"/>
                  </a:cubicBezTo>
                  <a:close/>
                </a:path>
              </a:pathLst>
            </a:custGeom>
            <a:solidFill>
              <a:schemeClr val="accent3"/>
            </a:solidFill>
            <a:ln>
              <a:noFill/>
            </a:ln>
          </p:spPr>
          <p:txBody>
            <a:bodyPr spcFirstLastPara="1" wrap="square" lIns="144000" tIns="62200" rIns="144000" bIns="62200" anchor="ctr" anchorCtr="1">
              <a:noAutofit/>
            </a:bodyPr>
            <a:lstStyle/>
            <a:p>
              <a:endParaRPr sz="2880" dirty="0">
                <a:solidFill>
                  <a:srgbClr val="000000"/>
                </a:solidFill>
                <a:latin typeface="Arial"/>
                <a:ea typeface="Arial"/>
                <a:cs typeface="Arial"/>
                <a:sym typeface="Arial"/>
              </a:endParaRPr>
            </a:p>
          </p:txBody>
        </p:sp>
        <p:sp>
          <p:nvSpPr>
            <p:cNvPr id="1963" name="Google Shape;1963;p39"/>
            <p:cNvSpPr/>
            <p:nvPr/>
          </p:nvSpPr>
          <p:spPr>
            <a:xfrm rot="6331355">
              <a:off x="1150382" y="4335257"/>
              <a:ext cx="211910" cy="200428"/>
            </a:xfrm>
            <a:custGeom>
              <a:avLst/>
              <a:gdLst/>
              <a:ahLst/>
              <a:cxnLst/>
              <a:rect l="l" t="t" r="r" b="b"/>
              <a:pathLst>
                <a:path w="203" h="192" extrusionOk="0">
                  <a:moveTo>
                    <a:pt x="4" y="142"/>
                  </a:moveTo>
                  <a:cubicBezTo>
                    <a:pt x="-13" y="84"/>
                    <a:pt x="20" y="22"/>
                    <a:pt x="79" y="4"/>
                  </a:cubicBezTo>
                  <a:cubicBezTo>
                    <a:pt x="127" y="-10"/>
                    <a:pt x="177" y="10"/>
                    <a:pt x="203" y="50"/>
                  </a:cubicBezTo>
                  <a:cubicBezTo>
                    <a:pt x="175" y="24"/>
                    <a:pt x="135" y="13"/>
                    <a:pt x="96" y="25"/>
                  </a:cubicBezTo>
                  <a:cubicBezTo>
                    <a:pt x="37" y="42"/>
                    <a:pt x="4" y="104"/>
                    <a:pt x="21" y="162"/>
                  </a:cubicBezTo>
                  <a:cubicBezTo>
                    <a:pt x="25" y="173"/>
                    <a:pt x="29" y="183"/>
                    <a:pt x="35" y="192"/>
                  </a:cubicBezTo>
                  <a:cubicBezTo>
                    <a:pt x="21" y="179"/>
                    <a:pt x="10" y="162"/>
                    <a:pt x="4" y="142"/>
                  </a:cubicBezTo>
                  <a:close/>
                </a:path>
              </a:pathLst>
            </a:custGeom>
            <a:solidFill>
              <a:srgbClr val="FFFFFF">
                <a:alpha val="20890"/>
              </a:srgbClr>
            </a:solidFill>
            <a:ln>
              <a:noFill/>
            </a:ln>
          </p:spPr>
          <p:txBody>
            <a:bodyPr spcFirstLastPara="1" wrap="square" lIns="144000" tIns="38560" rIns="144000" bIns="38560" anchor="ctr" anchorCtr="1">
              <a:noAutofit/>
            </a:bodyPr>
            <a:lstStyle/>
            <a:p>
              <a:endParaRPr sz="2880" dirty="0">
                <a:solidFill>
                  <a:srgbClr val="000000"/>
                </a:solidFill>
                <a:latin typeface="Arial"/>
                <a:ea typeface="Arial"/>
                <a:cs typeface="Arial"/>
                <a:sym typeface="Arial"/>
              </a:endParaRPr>
            </a:p>
          </p:txBody>
        </p:sp>
        <p:sp>
          <p:nvSpPr>
            <p:cNvPr id="1964" name="Google Shape;1964;p39"/>
            <p:cNvSpPr/>
            <p:nvPr/>
          </p:nvSpPr>
          <p:spPr>
            <a:xfrm rot="6331355">
              <a:off x="441685" y="4072142"/>
              <a:ext cx="226525" cy="226525"/>
            </a:xfrm>
            <a:custGeom>
              <a:avLst/>
              <a:gdLst/>
              <a:ahLst/>
              <a:cxnLst/>
              <a:rect l="l" t="t" r="r" b="b"/>
              <a:pathLst>
                <a:path w="217" h="217" extrusionOk="0">
                  <a:moveTo>
                    <a:pt x="213" y="78"/>
                  </a:moveTo>
                  <a:cubicBezTo>
                    <a:pt x="230" y="135"/>
                    <a:pt x="197" y="195"/>
                    <a:pt x="140" y="213"/>
                  </a:cubicBezTo>
                  <a:cubicBezTo>
                    <a:pt x="82" y="230"/>
                    <a:pt x="22" y="197"/>
                    <a:pt x="4" y="139"/>
                  </a:cubicBezTo>
                  <a:cubicBezTo>
                    <a:pt x="-13" y="82"/>
                    <a:pt x="20" y="21"/>
                    <a:pt x="78" y="4"/>
                  </a:cubicBezTo>
                  <a:cubicBezTo>
                    <a:pt x="135" y="-13"/>
                    <a:pt x="196" y="20"/>
                    <a:pt x="213" y="78"/>
                  </a:cubicBezTo>
                  <a:close/>
                </a:path>
              </a:pathLst>
            </a:custGeom>
            <a:solidFill>
              <a:schemeClr val="lt2"/>
            </a:solidFill>
            <a:ln>
              <a:noFill/>
            </a:ln>
          </p:spPr>
          <p:txBody>
            <a:bodyPr spcFirstLastPara="1" wrap="square" lIns="144000" tIns="52960" rIns="144000" bIns="52960" anchor="ctr" anchorCtr="1">
              <a:noAutofit/>
            </a:bodyPr>
            <a:lstStyle/>
            <a:p>
              <a:endParaRPr sz="2880" dirty="0">
                <a:solidFill>
                  <a:srgbClr val="000000"/>
                </a:solidFill>
                <a:latin typeface="Arial"/>
                <a:ea typeface="Arial"/>
                <a:cs typeface="Arial"/>
                <a:sym typeface="Arial"/>
              </a:endParaRPr>
            </a:p>
          </p:txBody>
        </p:sp>
        <p:sp>
          <p:nvSpPr>
            <p:cNvPr id="1965" name="Google Shape;1965;p39"/>
            <p:cNvSpPr/>
            <p:nvPr/>
          </p:nvSpPr>
          <p:spPr>
            <a:xfrm rot="6331355">
              <a:off x="454594" y="4086216"/>
              <a:ext cx="200428" cy="199384"/>
            </a:xfrm>
            <a:custGeom>
              <a:avLst/>
              <a:gdLst/>
              <a:ahLst/>
              <a:cxnLst/>
              <a:rect l="l" t="t" r="r" b="b"/>
              <a:pathLst>
                <a:path w="192" h="191" extrusionOk="0">
                  <a:moveTo>
                    <a:pt x="188" y="68"/>
                  </a:moveTo>
                  <a:cubicBezTo>
                    <a:pt x="203" y="119"/>
                    <a:pt x="174" y="172"/>
                    <a:pt x="123" y="187"/>
                  </a:cubicBezTo>
                  <a:cubicBezTo>
                    <a:pt x="72" y="202"/>
                    <a:pt x="19" y="174"/>
                    <a:pt x="4" y="123"/>
                  </a:cubicBezTo>
                  <a:cubicBezTo>
                    <a:pt x="-11" y="72"/>
                    <a:pt x="17" y="19"/>
                    <a:pt x="68" y="4"/>
                  </a:cubicBezTo>
                  <a:cubicBezTo>
                    <a:pt x="119" y="-11"/>
                    <a:pt x="173" y="17"/>
                    <a:pt x="188" y="68"/>
                  </a:cubicBezTo>
                  <a:close/>
                </a:path>
              </a:pathLst>
            </a:custGeom>
            <a:solidFill>
              <a:schemeClr val="dk2"/>
            </a:solidFill>
            <a:ln>
              <a:noFill/>
            </a:ln>
          </p:spPr>
          <p:txBody>
            <a:bodyPr spcFirstLastPara="1" wrap="square" lIns="144000" tIns="38000" rIns="144000" bIns="38000" anchor="ctr" anchorCtr="1">
              <a:noAutofit/>
            </a:bodyPr>
            <a:lstStyle/>
            <a:p>
              <a:endParaRPr sz="2880" dirty="0">
                <a:solidFill>
                  <a:srgbClr val="000000"/>
                </a:solidFill>
                <a:latin typeface="Arial"/>
                <a:ea typeface="Arial"/>
                <a:cs typeface="Arial"/>
                <a:sym typeface="Arial"/>
              </a:endParaRPr>
            </a:p>
          </p:txBody>
        </p:sp>
        <p:sp>
          <p:nvSpPr>
            <p:cNvPr id="1966" name="Google Shape;1966;p39"/>
            <p:cNvSpPr/>
            <p:nvPr/>
          </p:nvSpPr>
          <p:spPr>
            <a:xfrm rot="6331355">
              <a:off x="468826" y="4099283"/>
              <a:ext cx="172242" cy="172242"/>
            </a:xfrm>
            <a:custGeom>
              <a:avLst/>
              <a:gdLst/>
              <a:ahLst/>
              <a:cxnLst/>
              <a:rect l="l" t="t" r="r" b="b"/>
              <a:pathLst>
                <a:path w="165" h="165" extrusionOk="0">
                  <a:moveTo>
                    <a:pt x="162" y="59"/>
                  </a:moveTo>
                  <a:cubicBezTo>
                    <a:pt x="175" y="103"/>
                    <a:pt x="150" y="148"/>
                    <a:pt x="106" y="161"/>
                  </a:cubicBezTo>
                  <a:cubicBezTo>
                    <a:pt x="62" y="174"/>
                    <a:pt x="17" y="150"/>
                    <a:pt x="4" y="106"/>
                  </a:cubicBezTo>
                  <a:cubicBezTo>
                    <a:pt x="-9" y="62"/>
                    <a:pt x="16" y="17"/>
                    <a:pt x="59" y="4"/>
                  </a:cubicBezTo>
                  <a:cubicBezTo>
                    <a:pt x="103" y="-9"/>
                    <a:pt x="149" y="15"/>
                    <a:pt x="162" y="59"/>
                  </a:cubicBezTo>
                  <a:close/>
                </a:path>
              </a:pathLst>
            </a:custGeom>
            <a:solidFill>
              <a:srgbClr val="F7AD3A"/>
            </a:solidFill>
            <a:ln>
              <a:noFill/>
            </a:ln>
          </p:spPr>
          <p:txBody>
            <a:bodyPr spcFirstLastPara="1" wrap="square" lIns="144000" tIns="23040" rIns="144000" bIns="23040" anchor="ctr" anchorCtr="1">
              <a:noAutofit/>
            </a:bodyPr>
            <a:lstStyle/>
            <a:p>
              <a:endParaRPr sz="2880" dirty="0">
                <a:solidFill>
                  <a:srgbClr val="000000"/>
                </a:solidFill>
                <a:latin typeface="Arial"/>
                <a:ea typeface="Arial"/>
                <a:cs typeface="Arial"/>
                <a:sym typeface="Arial"/>
              </a:endParaRPr>
            </a:p>
          </p:txBody>
        </p:sp>
        <p:sp>
          <p:nvSpPr>
            <p:cNvPr id="1967" name="Google Shape;1967;p39"/>
            <p:cNvSpPr/>
            <p:nvPr/>
          </p:nvSpPr>
          <p:spPr>
            <a:xfrm rot="6331355">
              <a:off x="447325" y="4147526"/>
              <a:ext cx="212954" cy="76204"/>
            </a:xfrm>
            <a:custGeom>
              <a:avLst/>
              <a:gdLst/>
              <a:ahLst/>
              <a:cxnLst/>
              <a:rect l="l" t="t" r="r" b="b"/>
              <a:pathLst>
                <a:path w="204" h="73" extrusionOk="0">
                  <a:moveTo>
                    <a:pt x="204" y="13"/>
                  </a:moveTo>
                  <a:lnTo>
                    <a:pt x="3" y="73"/>
                  </a:lnTo>
                  <a:lnTo>
                    <a:pt x="0" y="60"/>
                  </a:lnTo>
                  <a:lnTo>
                    <a:pt x="201" y="0"/>
                  </a:lnTo>
                  <a:lnTo>
                    <a:pt x="204" y="13"/>
                  </a:lnTo>
                  <a:close/>
                </a:path>
              </a:pathLst>
            </a:custGeom>
            <a:solidFill>
              <a:schemeClr val="lt2"/>
            </a:solidFill>
            <a:ln>
              <a:noFill/>
            </a:ln>
          </p:spPr>
          <p:txBody>
            <a:bodyPr spcFirstLastPara="1" wrap="square" lIns="144000" tIns="0" rIns="144000" bIns="0" anchor="ctr" anchorCtr="1">
              <a:noAutofit/>
            </a:bodyPr>
            <a:lstStyle/>
            <a:p>
              <a:endParaRPr sz="2880" dirty="0">
                <a:solidFill>
                  <a:srgbClr val="000000"/>
                </a:solidFill>
                <a:latin typeface="Arial"/>
                <a:ea typeface="Arial"/>
                <a:cs typeface="Arial"/>
                <a:sym typeface="Arial"/>
              </a:endParaRPr>
            </a:p>
          </p:txBody>
        </p:sp>
        <p:sp>
          <p:nvSpPr>
            <p:cNvPr id="1968" name="Google Shape;1968;p39"/>
            <p:cNvSpPr/>
            <p:nvPr/>
          </p:nvSpPr>
          <p:spPr>
            <a:xfrm rot="6331355">
              <a:off x="453423" y="4153957"/>
              <a:ext cx="194164" cy="63678"/>
            </a:xfrm>
            <a:custGeom>
              <a:avLst/>
              <a:gdLst/>
              <a:ahLst/>
              <a:cxnLst/>
              <a:rect l="l" t="t" r="r" b="b"/>
              <a:pathLst>
                <a:path w="186" h="61" extrusionOk="0">
                  <a:moveTo>
                    <a:pt x="184" y="0"/>
                  </a:moveTo>
                  <a:cubicBezTo>
                    <a:pt x="185" y="2"/>
                    <a:pt x="185" y="5"/>
                    <a:pt x="186" y="7"/>
                  </a:cubicBezTo>
                  <a:lnTo>
                    <a:pt x="2" y="61"/>
                  </a:lnTo>
                  <a:cubicBezTo>
                    <a:pt x="1" y="59"/>
                    <a:pt x="0" y="57"/>
                    <a:pt x="0" y="55"/>
                  </a:cubicBezTo>
                  <a:lnTo>
                    <a:pt x="184" y="0"/>
                  </a:lnTo>
                  <a:close/>
                </a:path>
              </a:pathLst>
            </a:custGeom>
            <a:solidFill>
              <a:srgbClr val="FFFFFF">
                <a:alpha val="20890"/>
              </a:srgbClr>
            </a:solidFill>
            <a:ln>
              <a:noFill/>
            </a:ln>
          </p:spPr>
          <p:txBody>
            <a:bodyPr spcFirstLastPara="1" wrap="square" lIns="144000" tIns="0" rIns="144000" bIns="0" anchor="ctr" anchorCtr="1">
              <a:noAutofit/>
            </a:bodyPr>
            <a:lstStyle/>
            <a:p>
              <a:endParaRPr sz="2880" dirty="0">
                <a:solidFill>
                  <a:srgbClr val="000000"/>
                </a:solidFill>
                <a:latin typeface="Arial"/>
                <a:ea typeface="Arial"/>
                <a:cs typeface="Arial"/>
                <a:sym typeface="Arial"/>
              </a:endParaRPr>
            </a:p>
          </p:txBody>
        </p:sp>
        <p:sp>
          <p:nvSpPr>
            <p:cNvPr id="1969" name="Google Shape;1969;p39"/>
            <p:cNvSpPr/>
            <p:nvPr/>
          </p:nvSpPr>
          <p:spPr>
            <a:xfrm rot="6331355">
              <a:off x="369981" y="4086144"/>
              <a:ext cx="257842" cy="243227"/>
            </a:xfrm>
            <a:custGeom>
              <a:avLst/>
              <a:gdLst/>
              <a:ahLst/>
              <a:cxnLst/>
              <a:rect l="l" t="t" r="r" b="b"/>
              <a:pathLst>
                <a:path w="247" h="233" extrusionOk="0">
                  <a:moveTo>
                    <a:pt x="241" y="60"/>
                  </a:moveTo>
                  <a:cubicBezTo>
                    <a:pt x="263" y="131"/>
                    <a:pt x="222" y="206"/>
                    <a:pt x="151" y="227"/>
                  </a:cubicBezTo>
                  <a:cubicBezTo>
                    <a:pt x="93" y="244"/>
                    <a:pt x="32" y="221"/>
                    <a:pt x="0" y="172"/>
                  </a:cubicBezTo>
                  <a:cubicBezTo>
                    <a:pt x="34" y="204"/>
                    <a:pt x="83" y="217"/>
                    <a:pt x="130" y="203"/>
                  </a:cubicBezTo>
                  <a:cubicBezTo>
                    <a:pt x="201" y="182"/>
                    <a:pt x="242" y="107"/>
                    <a:pt x="221" y="36"/>
                  </a:cubicBezTo>
                  <a:cubicBezTo>
                    <a:pt x="217" y="23"/>
                    <a:pt x="211" y="11"/>
                    <a:pt x="204" y="0"/>
                  </a:cubicBezTo>
                  <a:cubicBezTo>
                    <a:pt x="221" y="16"/>
                    <a:pt x="234" y="36"/>
                    <a:pt x="241" y="60"/>
                  </a:cubicBezTo>
                  <a:close/>
                </a:path>
              </a:pathLst>
            </a:custGeom>
            <a:solidFill>
              <a:schemeClr val="accent3"/>
            </a:solidFill>
            <a:ln>
              <a:noFill/>
            </a:ln>
          </p:spPr>
          <p:txBody>
            <a:bodyPr spcFirstLastPara="1" wrap="square" lIns="144000" tIns="62200" rIns="144000" bIns="62200" anchor="ctr" anchorCtr="1">
              <a:noAutofit/>
            </a:bodyPr>
            <a:lstStyle/>
            <a:p>
              <a:endParaRPr sz="2880" dirty="0">
                <a:solidFill>
                  <a:srgbClr val="000000"/>
                </a:solidFill>
                <a:latin typeface="Arial"/>
                <a:ea typeface="Arial"/>
                <a:cs typeface="Arial"/>
                <a:sym typeface="Arial"/>
              </a:endParaRPr>
            </a:p>
          </p:txBody>
        </p:sp>
        <p:sp>
          <p:nvSpPr>
            <p:cNvPr id="1970" name="Google Shape;1970;p39"/>
            <p:cNvSpPr/>
            <p:nvPr/>
          </p:nvSpPr>
          <p:spPr>
            <a:xfrm rot="6331355">
              <a:off x="494030" y="4067887"/>
              <a:ext cx="211910" cy="199384"/>
            </a:xfrm>
            <a:custGeom>
              <a:avLst/>
              <a:gdLst/>
              <a:ahLst/>
              <a:cxnLst/>
              <a:rect l="l" t="t" r="r" b="b"/>
              <a:pathLst>
                <a:path w="203" h="191" extrusionOk="0">
                  <a:moveTo>
                    <a:pt x="5" y="142"/>
                  </a:moveTo>
                  <a:cubicBezTo>
                    <a:pt x="-13" y="83"/>
                    <a:pt x="21" y="22"/>
                    <a:pt x="79" y="4"/>
                  </a:cubicBezTo>
                  <a:cubicBezTo>
                    <a:pt x="127" y="-10"/>
                    <a:pt x="177" y="10"/>
                    <a:pt x="203" y="49"/>
                  </a:cubicBezTo>
                  <a:cubicBezTo>
                    <a:pt x="176" y="24"/>
                    <a:pt x="135" y="13"/>
                    <a:pt x="96" y="25"/>
                  </a:cubicBezTo>
                  <a:cubicBezTo>
                    <a:pt x="38" y="42"/>
                    <a:pt x="4" y="103"/>
                    <a:pt x="22" y="162"/>
                  </a:cubicBezTo>
                  <a:cubicBezTo>
                    <a:pt x="25" y="173"/>
                    <a:pt x="30" y="182"/>
                    <a:pt x="35" y="191"/>
                  </a:cubicBezTo>
                  <a:cubicBezTo>
                    <a:pt x="21" y="178"/>
                    <a:pt x="11" y="161"/>
                    <a:pt x="5" y="142"/>
                  </a:cubicBezTo>
                  <a:close/>
                </a:path>
              </a:pathLst>
            </a:custGeom>
            <a:solidFill>
              <a:srgbClr val="FFFFFF">
                <a:alpha val="20890"/>
              </a:srgbClr>
            </a:solidFill>
            <a:ln>
              <a:noFill/>
            </a:ln>
          </p:spPr>
          <p:txBody>
            <a:bodyPr spcFirstLastPara="1" wrap="square" lIns="144000" tIns="38000" rIns="144000" bIns="38000" anchor="ctr" anchorCtr="1">
              <a:noAutofit/>
            </a:bodyPr>
            <a:lstStyle/>
            <a:p>
              <a:endParaRPr sz="2880" dirty="0">
                <a:solidFill>
                  <a:srgbClr val="000000"/>
                </a:solidFill>
                <a:latin typeface="Arial"/>
                <a:ea typeface="Arial"/>
                <a:cs typeface="Arial"/>
                <a:sym typeface="Arial"/>
              </a:endParaRPr>
            </a:p>
          </p:txBody>
        </p:sp>
        <p:sp>
          <p:nvSpPr>
            <p:cNvPr id="1971" name="Google Shape;1971;p39"/>
            <p:cNvSpPr/>
            <p:nvPr/>
          </p:nvSpPr>
          <p:spPr>
            <a:xfrm rot="6331355">
              <a:off x="658010" y="4543526"/>
              <a:ext cx="227569" cy="226525"/>
            </a:xfrm>
            <a:custGeom>
              <a:avLst/>
              <a:gdLst/>
              <a:ahLst/>
              <a:cxnLst/>
              <a:rect l="l" t="t" r="r" b="b"/>
              <a:pathLst>
                <a:path w="218" h="217" extrusionOk="0">
                  <a:moveTo>
                    <a:pt x="15" y="53"/>
                  </a:moveTo>
                  <a:cubicBezTo>
                    <a:pt x="46" y="2"/>
                    <a:pt x="113" y="-16"/>
                    <a:pt x="164" y="15"/>
                  </a:cubicBezTo>
                  <a:cubicBezTo>
                    <a:pt x="216" y="46"/>
                    <a:pt x="233" y="112"/>
                    <a:pt x="202" y="164"/>
                  </a:cubicBezTo>
                  <a:cubicBezTo>
                    <a:pt x="172" y="215"/>
                    <a:pt x="105" y="233"/>
                    <a:pt x="53" y="202"/>
                  </a:cubicBezTo>
                  <a:cubicBezTo>
                    <a:pt x="2" y="171"/>
                    <a:pt x="-16" y="105"/>
                    <a:pt x="15" y="53"/>
                  </a:cubicBezTo>
                  <a:close/>
                </a:path>
              </a:pathLst>
            </a:custGeom>
            <a:solidFill>
              <a:schemeClr val="lt2"/>
            </a:solidFill>
            <a:ln>
              <a:noFill/>
            </a:ln>
          </p:spPr>
          <p:txBody>
            <a:bodyPr spcFirstLastPara="1" wrap="square" lIns="144000" tIns="52960" rIns="144000" bIns="52960" anchor="ctr" anchorCtr="1">
              <a:noAutofit/>
            </a:bodyPr>
            <a:lstStyle/>
            <a:p>
              <a:endParaRPr sz="2880" dirty="0">
                <a:solidFill>
                  <a:srgbClr val="000000"/>
                </a:solidFill>
                <a:latin typeface="Arial"/>
                <a:ea typeface="Arial"/>
                <a:cs typeface="Arial"/>
                <a:sym typeface="Arial"/>
              </a:endParaRPr>
            </a:p>
          </p:txBody>
        </p:sp>
        <p:sp>
          <p:nvSpPr>
            <p:cNvPr id="1972" name="Google Shape;1972;p39"/>
            <p:cNvSpPr/>
            <p:nvPr/>
          </p:nvSpPr>
          <p:spPr>
            <a:xfrm rot="6331355">
              <a:off x="671581" y="4557097"/>
              <a:ext cx="200428" cy="199384"/>
            </a:xfrm>
            <a:custGeom>
              <a:avLst/>
              <a:gdLst/>
              <a:ahLst/>
              <a:cxnLst/>
              <a:rect l="l" t="t" r="r" b="b"/>
              <a:pathLst>
                <a:path w="192" h="191" extrusionOk="0">
                  <a:moveTo>
                    <a:pt x="13" y="47"/>
                  </a:moveTo>
                  <a:cubicBezTo>
                    <a:pt x="40" y="1"/>
                    <a:pt x="99" y="-14"/>
                    <a:pt x="145" y="13"/>
                  </a:cubicBezTo>
                  <a:cubicBezTo>
                    <a:pt x="190" y="40"/>
                    <a:pt x="205" y="99"/>
                    <a:pt x="178" y="144"/>
                  </a:cubicBezTo>
                  <a:cubicBezTo>
                    <a:pt x="151" y="190"/>
                    <a:pt x="92" y="205"/>
                    <a:pt x="47" y="178"/>
                  </a:cubicBezTo>
                  <a:cubicBezTo>
                    <a:pt x="1" y="151"/>
                    <a:pt x="-14" y="92"/>
                    <a:pt x="13" y="47"/>
                  </a:cubicBezTo>
                  <a:close/>
                </a:path>
              </a:pathLst>
            </a:custGeom>
            <a:solidFill>
              <a:schemeClr val="dk2"/>
            </a:solidFill>
            <a:ln>
              <a:noFill/>
            </a:ln>
          </p:spPr>
          <p:txBody>
            <a:bodyPr spcFirstLastPara="1" wrap="square" lIns="144000" tIns="38000" rIns="144000" bIns="38000" anchor="ctr" anchorCtr="1">
              <a:noAutofit/>
            </a:bodyPr>
            <a:lstStyle/>
            <a:p>
              <a:endParaRPr sz="2880" dirty="0">
                <a:solidFill>
                  <a:srgbClr val="000000"/>
                </a:solidFill>
                <a:latin typeface="Arial"/>
                <a:ea typeface="Arial"/>
                <a:cs typeface="Arial"/>
                <a:sym typeface="Arial"/>
              </a:endParaRPr>
            </a:p>
          </p:txBody>
        </p:sp>
        <p:sp>
          <p:nvSpPr>
            <p:cNvPr id="1973" name="Google Shape;1973;p39"/>
            <p:cNvSpPr/>
            <p:nvPr/>
          </p:nvSpPr>
          <p:spPr>
            <a:xfrm rot="6331355">
              <a:off x="685813" y="4570164"/>
              <a:ext cx="172242" cy="172242"/>
            </a:xfrm>
            <a:custGeom>
              <a:avLst/>
              <a:gdLst/>
              <a:ahLst/>
              <a:cxnLst/>
              <a:rect l="l" t="t" r="r" b="b"/>
              <a:pathLst>
                <a:path w="165" h="165" extrusionOk="0">
                  <a:moveTo>
                    <a:pt x="12" y="40"/>
                  </a:moveTo>
                  <a:cubicBezTo>
                    <a:pt x="35" y="1"/>
                    <a:pt x="86" y="-11"/>
                    <a:pt x="125" y="12"/>
                  </a:cubicBezTo>
                  <a:cubicBezTo>
                    <a:pt x="164" y="35"/>
                    <a:pt x="177" y="86"/>
                    <a:pt x="154" y="124"/>
                  </a:cubicBezTo>
                  <a:cubicBezTo>
                    <a:pt x="130" y="164"/>
                    <a:pt x="80" y="176"/>
                    <a:pt x="41" y="153"/>
                  </a:cubicBezTo>
                  <a:cubicBezTo>
                    <a:pt x="2" y="130"/>
                    <a:pt x="-11" y="79"/>
                    <a:pt x="12" y="40"/>
                  </a:cubicBezTo>
                  <a:close/>
                </a:path>
              </a:pathLst>
            </a:custGeom>
            <a:solidFill>
              <a:srgbClr val="FFFFFF">
                <a:alpha val="20890"/>
              </a:srgbClr>
            </a:solidFill>
            <a:ln>
              <a:noFill/>
            </a:ln>
          </p:spPr>
          <p:txBody>
            <a:bodyPr spcFirstLastPara="1" wrap="square" lIns="144000" tIns="23040" rIns="144000" bIns="23040" anchor="ctr" anchorCtr="1">
              <a:noAutofit/>
            </a:bodyPr>
            <a:lstStyle/>
            <a:p>
              <a:endParaRPr sz="2880" dirty="0">
                <a:solidFill>
                  <a:srgbClr val="000000"/>
                </a:solidFill>
                <a:latin typeface="Arial"/>
                <a:ea typeface="Arial"/>
                <a:cs typeface="Arial"/>
                <a:sym typeface="Arial"/>
              </a:endParaRPr>
            </a:p>
          </p:txBody>
        </p:sp>
        <p:sp>
          <p:nvSpPr>
            <p:cNvPr id="1974" name="Google Shape;1974;p39"/>
            <p:cNvSpPr/>
            <p:nvPr/>
          </p:nvSpPr>
          <p:spPr>
            <a:xfrm rot="6331355">
              <a:off x="674554" y="4595841"/>
              <a:ext cx="195208" cy="123179"/>
            </a:xfrm>
            <a:custGeom>
              <a:avLst/>
              <a:gdLst/>
              <a:ahLst/>
              <a:cxnLst/>
              <a:rect l="l" t="t" r="r" b="b"/>
              <a:pathLst>
                <a:path w="187" h="118" extrusionOk="0">
                  <a:moveTo>
                    <a:pt x="7" y="0"/>
                  </a:moveTo>
                  <a:lnTo>
                    <a:pt x="187" y="106"/>
                  </a:lnTo>
                  <a:lnTo>
                    <a:pt x="180" y="118"/>
                  </a:lnTo>
                  <a:lnTo>
                    <a:pt x="0" y="11"/>
                  </a:lnTo>
                  <a:lnTo>
                    <a:pt x="7" y="0"/>
                  </a:lnTo>
                  <a:close/>
                </a:path>
              </a:pathLst>
            </a:custGeom>
            <a:solidFill>
              <a:schemeClr val="lt2"/>
            </a:solidFill>
            <a:ln>
              <a:noFill/>
            </a:ln>
          </p:spPr>
          <p:txBody>
            <a:bodyPr spcFirstLastPara="1" wrap="square" lIns="144000" tIns="0" rIns="144000" bIns="0" anchor="ctr" anchorCtr="1">
              <a:noAutofit/>
            </a:bodyPr>
            <a:lstStyle/>
            <a:p>
              <a:endParaRPr sz="2880" dirty="0">
                <a:solidFill>
                  <a:srgbClr val="000000"/>
                </a:solidFill>
                <a:latin typeface="Arial"/>
                <a:ea typeface="Arial"/>
                <a:cs typeface="Arial"/>
                <a:sym typeface="Arial"/>
              </a:endParaRPr>
            </a:p>
          </p:txBody>
        </p:sp>
        <p:sp>
          <p:nvSpPr>
            <p:cNvPr id="1975" name="Google Shape;1975;p39"/>
            <p:cNvSpPr/>
            <p:nvPr/>
          </p:nvSpPr>
          <p:spPr>
            <a:xfrm rot="6331355">
              <a:off x="687069" y="4605496"/>
              <a:ext cx="175374" cy="108565"/>
            </a:xfrm>
            <a:custGeom>
              <a:avLst/>
              <a:gdLst/>
              <a:ahLst/>
              <a:cxnLst/>
              <a:rect l="l" t="t" r="r" b="b"/>
              <a:pathLst>
                <a:path w="168" h="104" extrusionOk="0">
                  <a:moveTo>
                    <a:pt x="0" y="6"/>
                  </a:moveTo>
                  <a:cubicBezTo>
                    <a:pt x="1" y="4"/>
                    <a:pt x="2" y="2"/>
                    <a:pt x="3" y="0"/>
                  </a:cubicBezTo>
                  <a:lnTo>
                    <a:pt x="168" y="98"/>
                  </a:lnTo>
                  <a:cubicBezTo>
                    <a:pt x="167" y="100"/>
                    <a:pt x="166" y="102"/>
                    <a:pt x="165" y="104"/>
                  </a:cubicBezTo>
                  <a:lnTo>
                    <a:pt x="0" y="6"/>
                  </a:lnTo>
                  <a:close/>
                </a:path>
              </a:pathLst>
            </a:custGeom>
            <a:solidFill>
              <a:srgbClr val="FFFFFF">
                <a:alpha val="20890"/>
              </a:srgbClr>
            </a:solidFill>
            <a:ln>
              <a:noFill/>
            </a:ln>
          </p:spPr>
          <p:txBody>
            <a:bodyPr spcFirstLastPara="1" wrap="square" lIns="144000" tIns="0" rIns="144000" bIns="0" anchor="ctr" anchorCtr="1">
              <a:noAutofit/>
            </a:bodyPr>
            <a:lstStyle/>
            <a:p>
              <a:endParaRPr sz="2880" dirty="0">
                <a:solidFill>
                  <a:srgbClr val="000000"/>
                </a:solidFill>
                <a:latin typeface="Arial"/>
                <a:ea typeface="Arial"/>
                <a:cs typeface="Arial"/>
                <a:sym typeface="Arial"/>
              </a:endParaRPr>
            </a:p>
          </p:txBody>
        </p:sp>
        <p:sp>
          <p:nvSpPr>
            <p:cNvPr id="1976" name="Google Shape;1976;p39"/>
            <p:cNvSpPr/>
            <p:nvPr/>
          </p:nvSpPr>
          <p:spPr>
            <a:xfrm rot="6331355">
              <a:off x="586968" y="4557025"/>
              <a:ext cx="257842" cy="243227"/>
            </a:xfrm>
            <a:custGeom>
              <a:avLst/>
              <a:gdLst/>
              <a:ahLst/>
              <a:cxnLst/>
              <a:rect l="l" t="t" r="r" b="b"/>
              <a:pathLst>
                <a:path w="247" h="233" extrusionOk="0">
                  <a:moveTo>
                    <a:pt x="242" y="60"/>
                  </a:moveTo>
                  <a:cubicBezTo>
                    <a:pt x="263" y="132"/>
                    <a:pt x="222" y="206"/>
                    <a:pt x="151" y="227"/>
                  </a:cubicBezTo>
                  <a:cubicBezTo>
                    <a:pt x="93" y="245"/>
                    <a:pt x="32" y="221"/>
                    <a:pt x="0" y="172"/>
                  </a:cubicBezTo>
                  <a:cubicBezTo>
                    <a:pt x="34" y="204"/>
                    <a:pt x="83" y="217"/>
                    <a:pt x="130" y="203"/>
                  </a:cubicBezTo>
                  <a:cubicBezTo>
                    <a:pt x="201" y="182"/>
                    <a:pt x="242" y="107"/>
                    <a:pt x="221" y="36"/>
                  </a:cubicBezTo>
                  <a:cubicBezTo>
                    <a:pt x="217" y="23"/>
                    <a:pt x="211" y="11"/>
                    <a:pt x="204" y="0"/>
                  </a:cubicBezTo>
                  <a:cubicBezTo>
                    <a:pt x="221" y="16"/>
                    <a:pt x="234" y="36"/>
                    <a:pt x="242" y="60"/>
                  </a:cubicBezTo>
                  <a:close/>
                </a:path>
              </a:pathLst>
            </a:custGeom>
            <a:solidFill>
              <a:schemeClr val="accent3"/>
            </a:solidFill>
            <a:ln>
              <a:noFill/>
            </a:ln>
          </p:spPr>
          <p:txBody>
            <a:bodyPr spcFirstLastPara="1" wrap="square" lIns="144000" tIns="62200" rIns="144000" bIns="62200" anchor="ctr" anchorCtr="1">
              <a:noAutofit/>
            </a:bodyPr>
            <a:lstStyle/>
            <a:p>
              <a:endParaRPr sz="2880" dirty="0">
                <a:solidFill>
                  <a:srgbClr val="000000"/>
                </a:solidFill>
                <a:latin typeface="Arial"/>
                <a:ea typeface="Arial"/>
                <a:cs typeface="Arial"/>
                <a:sym typeface="Arial"/>
              </a:endParaRPr>
            </a:p>
          </p:txBody>
        </p:sp>
        <p:sp>
          <p:nvSpPr>
            <p:cNvPr id="1977" name="Google Shape;1977;p39"/>
            <p:cNvSpPr/>
            <p:nvPr/>
          </p:nvSpPr>
          <p:spPr>
            <a:xfrm rot="6331355">
              <a:off x="711016" y="4538768"/>
              <a:ext cx="211910" cy="199384"/>
            </a:xfrm>
            <a:custGeom>
              <a:avLst/>
              <a:gdLst/>
              <a:ahLst/>
              <a:cxnLst/>
              <a:rect l="l" t="t" r="r" b="b"/>
              <a:pathLst>
                <a:path w="203" h="191" extrusionOk="0">
                  <a:moveTo>
                    <a:pt x="5" y="142"/>
                  </a:moveTo>
                  <a:cubicBezTo>
                    <a:pt x="-12" y="83"/>
                    <a:pt x="21" y="22"/>
                    <a:pt x="80" y="4"/>
                  </a:cubicBezTo>
                  <a:cubicBezTo>
                    <a:pt x="127" y="-10"/>
                    <a:pt x="177" y="10"/>
                    <a:pt x="203" y="50"/>
                  </a:cubicBezTo>
                  <a:cubicBezTo>
                    <a:pt x="176" y="24"/>
                    <a:pt x="136" y="13"/>
                    <a:pt x="97" y="24"/>
                  </a:cubicBezTo>
                  <a:cubicBezTo>
                    <a:pt x="38" y="42"/>
                    <a:pt x="5" y="103"/>
                    <a:pt x="22" y="162"/>
                  </a:cubicBezTo>
                  <a:cubicBezTo>
                    <a:pt x="25" y="173"/>
                    <a:pt x="30" y="182"/>
                    <a:pt x="36" y="191"/>
                  </a:cubicBezTo>
                  <a:cubicBezTo>
                    <a:pt x="22" y="178"/>
                    <a:pt x="11" y="161"/>
                    <a:pt x="5" y="142"/>
                  </a:cubicBezTo>
                  <a:close/>
                </a:path>
              </a:pathLst>
            </a:custGeom>
            <a:solidFill>
              <a:srgbClr val="FFFFFF">
                <a:alpha val="20890"/>
              </a:srgbClr>
            </a:solidFill>
            <a:ln>
              <a:noFill/>
            </a:ln>
          </p:spPr>
          <p:txBody>
            <a:bodyPr spcFirstLastPara="1" wrap="square" lIns="144000" tIns="38000" rIns="144000" bIns="38000" anchor="ctr" anchorCtr="1">
              <a:noAutofit/>
            </a:bodyPr>
            <a:lstStyle/>
            <a:p>
              <a:endParaRPr sz="2880" dirty="0">
                <a:solidFill>
                  <a:srgbClr val="000000"/>
                </a:solidFill>
                <a:latin typeface="Arial"/>
                <a:ea typeface="Arial"/>
                <a:cs typeface="Arial"/>
                <a:sym typeface="Arial"/>
              </a:endParaRPr>
            </a:p>
          </p:txBody>
        </p:sp>
        <p:sp>
          <p:nvSpPr>
            <p:cNvPr id="1978" name="Google Shape;1978;p39"/>
            <p:cNvSpPr/>
            <p:nvPr/>
          </p:nvSpPr>
          <p:spPr>
            <a:xfrm rot="6331355">
              <a:off x="1537" y="4275997"/>
              <a:ext cx="226525" cy="226525"/>
            </a:xfrm>
            <a:custGeom>
              <a:avLst/>
              <a:gdLst/>
              <a:ahLst/>
              <a:cxnLst/>
              <a:rect l="l" t="t" r="r" b="b"/>
              <a:pathLst>
                <a:path w="217" h="217" extrusionOk="0">
                  <a:moveTo>
                    <a:pt x="208" y="153"/>
                  </a:moveTo>
                  <a:cubicBezTo>
                    <a:pt x="183" y="207"/>
                    <a:pt x="119" y="232"/>
                    <a:pt x="64" y="207"/>
                  </a:cubicBezTo>
                  <a:cubicBezTo>
                    <a:pt x="9" y="183"/>
                    <a:pt x="-15" y="118"/>
                    <a:pt x="9" y="64"/>
                  </a:cubicBezTo>
                  <a:cubicBezTo>
                    <a:pt x="34" y="9"/>
                    <a:pt x="98" y="-15"/>
                    <a:pt x="153" y="9"/>
                  </a:cubicBezTo>
                  <a:cubicBezTo>
                    <a:pt x="208" y="34"/>
                    <a:pt x="232" y="98"/>
                    <a:pt x="208" y="153"/>
                  </a:cubicBezTo>
                  <a:close/>
                </a:path>
              </a:pathLst>
            </a:custGeom>
            <a:solidFill>
              <a:schemeClr val="lt2"/>
            </a:solidFill>
            <a:ln>
              <a:noFill/>
            </a:ln>
          </p:spPr>
          <p:txBody>
            <a:bodyPr spcFirstLastPara="1" wrap="square" lIns="144000" tIns="52960" rIns="144000" bIns="52960" anchor="ctr" anchorCtr="1">
              <a:noAutofit/>
            </a:bodyPr>
            <a:lstStyle/>
            <a:p>
              <a:endParaRPr sz="2880" dirty="0">
                <a:solidFill>
                  <a:srgbClr val="000000"/>
                </a:solidFill>
                <a:latin typeface="Arial"/>
                <a:ea typeface="Arial"/>
                <a:cs typeface="Arial"/>
                <a:sym typeface="Arial"/>
              </a:endParaRPr>
            </a:p>
          </p:txBody>
        </p:sp>
        <p:sp>
          <p:nvSpPr>
            <p:cNvPr id="1979" name="Google Shape;1979;p39"/>
            <p:cNvSpPr/>
            <p:nvPr/>
          </p:nvSpPr>
          <p:spPr>
            <a:xfrm rot="6331355">
              <a:off x="15228" y="4288683"/>
              <a:ext cx="200428" cy="200428"/>
            </a:xfrm>
            <a:custGeom>
              <a:avLst/>
              <a:gdLst/>
              <a:ahLst/>
              <a:cxnLst/>
              <a:rect l="l" t="t" r="r" b="b"/>
              <a:pathLst>
                <a:path w="192" h="192" extrusionOk="0">
                  <a:moveTo>
                    <a:pt x="184" y="136"/>
                  </a:moveTo>
                  <a:cubicBezTo>
                    <a:pt x="162" y="184"/>
                    <a:pt x="105" y="205"/>
                    <a:pt x="57" y="184"/>
                  </a:cubicBezTo>
                  <a:cubicBezTo>
                    <a:pt x="8" y="162"/>
                    <a:pt x="-13" y="105"/>
                    <a:pt x="9" y="57"/>
                  </a:cubicBezTo>
                  <a:cubicBezTo>
                    <a:pt x="30" y="9"/>
                    <a:pt x="87" y="-13"/>
                    <a:pt x="136" y="9"/>
                  </a:cubicBezTo>
                  <a:cubicBezTo>
                    <a:pt x="184" y="31"/>
                    <a:pt x="206" y="87"/>
                    <a:pt x="184" y="136"/>
                  </a:cubicBezTo>
                  <a:close/>
                </a:path>
              </a:pathLst>
            </a:custGeom>
            <a:solidFill>
              <a:schemeClr val="dk2"/>
            </a:solidFill>
            <a:ln>
              <a:noFill/>
            </a:ln>
          </p:spPr>
          <p:txBody>
            <a:bodyPr spcFirstLastPara="1" wrap="square" lIns="144000" tIns="38560" rIns="144000" bIns="38560" anchor="ctr" anchorCtr="1">
              <a:noAutofit/>
            </a:bodyPr>
            <a:lstStyle/>
            <a:p>
              <a:endParaRPr sz="2880" dirty="0">
                <a:solidFill>
                  <a:srgbClr val="000000"/>
                </a:solidFill>
                <a:latin typeface="Arial"/>
                <a:ea typeface="Arial"/>
                <a:cs typeface="Arial"/>
                <a:sym typeface="Arial"/>
              </a:endParaRPr>
            </a:p>
          </p:txBody>
        </p:sp>
        <p:sp>
          <p:nvSpPr>
            <p:cNvPr id="1980" name="Google Shape;1980;p39"/>
            <p:cNvSpPr/>
            <p:nvPr/>
          </p:nvSpPr>
          <p:spPr>
            <a:xfrm rot="6331355">
              <a:off x="28678" y="4303138"/>
              <a:ext cx="172242" cy="172242"/>
            </a:xfrm>
            <a:custGeom>
              <a:avLst/>
              <a:gdLst/>
              <a:ahLst/>
              <a:cxnLst/>
              <a:rect l="l" t="t" r="r" b="b"/>
              <a:pathLst>
                <a:path w="165" h="165" extrusionOk="0">
                  <a:moveTo>
                    <a:pt x="158" y="116"/>
                  </a:moveTo>
                  <a:cubicBezTo>
                    <a:pt x="139" y="158"/>
                    <a:pt x="90" y="176"/>
                    <a:pt x="48" y="157"/>
                  </a:cubicBezTo>
                  <a:cubicBezTo>
                    <a:pt x="7" y="139"/>
                    <a:pt x="-12" y="90"/>
                    <a:pt x="7" y="48"/>
                  </a:cubicBezTo>
                  <a:cubicBezTo>
                    <a:pt x="26" y="7"/>
                    <a:pt x="75" y="-12"/>
                    <a:pt x="116" y="7"/>
                  </a:cubicBezTo>
                  <a:cubicBezTo>
                    <a:pt x="158" y="26"/>
                    <a:pt x="176" y="75"/>
                    <a:pt x="158" y="116"/>
                  </a:cubicBezTo>
                  <a:close/>
                </a:path>
              </a:pathLst>
            </a:custGeom>
            <a:solidFill>
              <a:srgbClr val="FFFFFF">
                <a:alpha val="20890"/>
              </a:srgbClr>
            </a:solidFill>
            <a:ln>
              <a:noFill/>
            </a:ln>
          </p:spPr>
          <p:txBody>
            <a:bodyPr spcFirstLastPara="1" wrap="square" lIns="144000" tIns="23040" rIns="144000" bIns="23040" anchor="ctr" anchorCtr="1">
              <a:noAutofit/>
            </a:bodyPr>
            <a:lstStyle/>
            <a:p>
              <a:endParaRPr sz="2880" dirty="0">
                <a:solidFill>
                  <a:srgbClr val="000000"/>
                </a:solidFill>
                <a:latin typeface="Arial"/>
                <a:ea typeface="Arial"/>
                <a:cs typeface="Arial"/>
                <a:sym typeface="Arial"/>
              </a:endParaRPr>
            </a:p>
          </p:txBody>
        </p:sp>
        <p:sp>
          <p:nvSpPr>
            <p:cNvPr id="1981" name="Google Shape;1981;p39"/>
            <p:cNvSpPr/>
            <p:nvPr/>
          </p:nvSpPr>
          <p:spPr>
            <a:xfrm rot="6331355">
              <a:off x="11752" y="4336963"/>
              <a:ext cx="205647" cy="102302"/>
            </a:xfrm>
            <a:custGeom>
              <a:avLst/>
              <a:gdLst/>
              <a:ahLst/>
              <a:cxnLst/>
              <a:rect l="l" t="t" r="r" b="b"/>
              <a:pathLst>
                <a:path w="197" h="98" extrusionOk="0">
                  <a:moveTo>
                    <a:pt x="192" y="98"/>
                  </a:moveTo>
                  <a:lnTo>
                    <a:pt x="0" y="12"/>
                  </a:lnTo>
                  <a:lnTo>
                    <a:pt x="6" y="0"/>
                  </a:lnTo>
                  <a:lnTo>
                    <a:pt x="197" y="86"/>
                  </a:lnTo>
                  <a:lnTo>
                    <a:pt x="192" y="98"/>
                  </a:lnTo>
                  <a:close/>
                </a:path>
              </a:pathLst>
            </a:custGeom>
            <a:solidFill>
              <a:schemeClr val="lt2"/>
            </a:solidFill>
            <a:ln>
              <a:noFill/>
            </a:ln>
          </p:spPr>
          <p:txBody>
            <a:bodyPr spcFirstLastPara="1" wrap="square" lIns="144000" tIns="0" rIns="144000" bIns="0" anchor="ctr" anchorCtr="1">
              <a:noAutofit/>
            </a:bodyPr>
            <a:lstStyle/>
            <a:p>
              <a:endParaRPr sz="2880" dirty="0">
                <a:solidFill>
                  <a:srgbClr val="000000"/>
                </a:solidFill>
                <a:latin typeface="Arial"/>
                <a:ea typeface="Arial"/>
                <a:cs typeface="Arial"/>
                <a:sym typeface="Arial"/>
              </a:endParaRPr>
            </a:p>
          </p:txBody>
        </p:sp>
        <p:sp>
          <p:nvSpPr>
            <p:cNvPr id="1982" name="Google Shape;1982;p39"/>
            <p:cNvSpPr/>
            <p:nvPr/>
          </p:nvSpPr>
          <p:spPr>
            <a:xfrm rot="6331355">
              <a:off x="19453" y="4342427"/>
              <a:ext cx="184769" cy="87687"/>
            </a:xfrm>
            <a:custGeom>
              <a:avLst/>
              <a:gdLst/>
              <a:ahLst/>
              <a:cxnLst/>
              <a:rect l="l" t="t" r="r" b="b"/>
              <a:pathLst>
                <a:path w="177" h="84" extrusionOk="0">
                  <a:moveTo>
                    <a:pt x="177" y="78"/>
                  </a:moveTo>
                  <a:cubicBezTo>
                    <a:pt x="177" y="80"/>
                    <a:pt x="175" y="82"/>
                    <a:pt x="174" y="84"/>
                  </a:cubicBezTo>
                  <a:lnTo>
                    <a:pt x="0" y="6"/>
                  </a:lnTo>
                  <a:cubicBezTo>
                    <a:pt x="1" y="4"/>
                    <a:pt x="1" y="2"/>
                    <a:pt x="2" y="0"/>
                  </a:cubicBezTo>
                  <a:lnTo>
                    <a:pt x="177" y="78"/>
                  </a:lnTo>
                  <a:close/>
                </a:path>
              </a:pathLst>
            </a:custGeom>
            <a:solidFill>
              <a:srgbClr val="FFFFFF">
                <a:alpha val="20890"/>
              </a:srgbClr>
            </a:solidFill>
            <a:ln>
              <a:noFill/>
            </a:ln>
          </p:spPr>
          <p:txBody>
            <a:bodyPr spcFirstLastPara="1" wrap="square" lIns="144000" tIns="0" rIns="144000" bIns="0" anchor="ctr" anchorCtr="1">
              <a:noAutofit/>
            </a:bodyPr>
            <a:lstStyle/>
            <a:p>
              <a:endParaRPr sz="2880" dirty="0">
                <a:solidFill>
                  <a:srgbClr val="000000"/>
                </a:solidFill>
                <a:latin typeface="Arial"/>
                <a:ea typeface="Arial"/>
                <a:cs typeface="Arial"/>
                <a:sym typeface="Arial"/>
              </a:endParaRPr>
            </a:p>
          </p:txBody>
        </p:sp>
        <p:sp>
          <p:nvSpPr>
            <p:cNvPr id="1983" name="Google Shape;1983;p39"/>
            <p:cNvSpPr/>
            <p:nvPr/>
          </p:nvSpPr>
          <p:spPr>
            <a:xfrm rot="6331355">
              <a:off x="-70167" y="4289999"/>
              <a:ext cx="257842" cy="243227"/>
            </a:xfrm>
            <a:custGeom>
              <a:avLst/>
              <a:gdLst/>
              <a:ahLst/>
              <a:cxnLst/>
              <a:rect l="l" t="t" r="r" b="b"/>
              <a:pathLst>
                <a:path w="247" h="233" extrusionOk="0">
                  <a:moveTo>
                    <a:pt x="241" y="60"/>
                  </a:moveTo>
                  <a:cubicBezTo>
                    <a:pt x="262" y="131"/>
                    <a:pt x="222" y="206"/>
                    <a:pt x="150" y="227"/>
                  </a:cubicBezTo>
                  <a:cubicBezTo>
                    <a:pt x="92" y="244"/>
                    <a:pt x="31" y="220"/>
                    <a:pt x="0" y="172"/>
                  </a:cubicBezTo>
                  <a:cubicBezTo>
                    <a:pt x="33" y="203"/>
                    <a:pt x="82" y="217"/>
                    <a:pt x="130" y="202"/>
                  </a:cubicBezTo>
                  <a:cubicBezTo>
                    <a:pt x="201" y="181"/>
                    <a:pt x="241" y="107"/>
                    <a:pt x="220" y="36"/>
                  </a:cubicBezTo>
                  <a:cubicBezTo>
                    <a:pt x="216" y="23"/>
                    <a:pt x="211" y="10"/>
                    <a:pt x="204" y="0"/>
                  </a:cubicBezTo>
                  <a:cubicBezTo>
                    <a:pt x="221" y="16"/>
                    <a:pt x="234" y="36"/>
                    <a:pt x="241" y="60"/>
                  </a:cubicBezTo>
                  <a:close/>
                </a:path>
              </a:pathLst>
            </a:custGeom>
            <a:solidFill>
              <a:schemeClr val="accent3"/>
            </a:solidFill>
            <a:ln>
              <a:noFill/>
            </a:ln>
          </p:spPr>
          <p:txBody>
            <a:bodyPr spcFirstLastPara="1" wrap="square" lIns="144000" tIns="62200" rIns="144000" bIns="62200" anchor="ctr" anchorCtr="1">
              <a:noAutofit/>
            </a:bodyPr>
            <a:lstStyle/>
            <a:p>
              <a:endParaRPr sz="2880" dirty="0">
                <a:solidFill>
                  <a:srgbClr val="000000"/>
                </a:solidFill>
                <a:latin typeface="Arial"/>
                <a:ea typeface="Arial"/>
                <a:cs typeface="Arial"/>
                <a:sym typeface="Arial"/>
              </a:endParaRPr>
            </a:p>
          </p:txBody>
        </p:sp>
        <p:sp>
          <p:nvSpPr>
            <p:cNvPr id="1984" name="Google Shape;1984;p39"/>
            <p:cNvSpPr/>
            <p:nvPr/>
          </p:nvSpPr>
          <p:spPr>
            <a:xfrm rot="6331355">
              <a:off x="54385" y="4271359"/>
              <a:ext cx="211910" cy="200428"/>
            </a:xfrm>
            <a:custGeom>
              <a:avLst/>
              <a:gdLst/>
              <a:ahLst/>
              <a:cxnLst/>
              <a:rect l="l" t="t" r="r" b="b"/>
              <a:pathLst>
                <a:path w="203" h="192" extrusionOk="0">
                  <a:moveTo>
                    <a:pt x="4" y="143"/>
                  </a:moveTo>
                  <a:cubicBezTo>
                    <a:pt x="-13" y="84"/>
                    <a:pt x="20" y="23"/>
                    <a:pt x="79" y="5"/>
                  </a:cubicBezTo>
                  <a:cubicBezTo>
                    <a:pt x="127" y="-9"/>
                    <a:pt x="177" y="11"/>
                    <a:pt x="203" y="50"/>
                  </a:cubicBezTo>
                  <a:cubicBezTo>
                    <a:pt x="175" y="24"/>
                    <a:pt x="135" y="14"/>
                    <a:pt x="96" y="25"/>
                  </a:cubicBezTo>
                  <a:cubicBezTo>
                    <a:pt x="37" y="43"/>
                    <a:pt x="4" y="104"/>
                    <a:pt x="21" y="163"/>
                  </a:cubicBezTo>
                  <a:cubicBezTo>
                    <a:pt x="25" y="173"/>
                    <a:pt x="29" y="183"/>
                    <a:pt x="35" y="192"/>
                  </a:cubicBezTo>
                  <a:cubicBezTo>
                    <a:pt x="21" y="179"/>
                    <a:pt x="10" y="162"/>
                    <a:pt x="4" y="143"/>
                  </a:cubicBezTo>
                  <a:close/>
                </a:path>
              </a:pathLst>
            </a:custGeom>
            <a:solidFill>
              <a:srgbClr val="FFFFFF">
                <a:alpha val="20890"/>
              </a:srgbClr>
            </a:solidFill>
            <a:ln>
              <a:noFill/>
            </a:ln>
          </p:spPr>
          <p:txBody>
            <a:bodyPr spcFirstLastPara="1" wrap="square" lIns="144000" tIns="38560" rIns="144000" bIns="38560" anchor="ctr" anchorCtr="1">
              <a:noAutofit/>
            </a:bodyPr>
            <a:lstStyle/>
            <a:p>
              <a:endParaRPr sz="2880" dirty="0">
                <a:solidFill>
                  <a:srgbClr val="000000"/>
                </a:solidFill>
                <a:latin typeface="Arial"/>
                <a:ea typeface="Arial"/>
                <a:cs typeface="Arial"/>
                <a:sym typeface="Arial"/>
              </a:endParaRPr>
            </a:p>
          </p:txBody>
        </p:sp>
        <p:sp>
          <p:nvSpPr>
            <p:cNvPr id="1985" name="Google Shape;1985;p39"/>
            <p:cNvSpPr/>
            <p:nvPr/>
          </p:nvSpPr>
          <p:spPr>
            <a:xfrm rot="6331355">
              <a:off x="218524" y="4746878"/>
              <a:ext cx="226525" cy="226525"/>
            </a:xfrm>
            <a:custGeom>
              <a:avLst/>
              <a:gdLst/>
              <a:ahLst/>
              <a:cxnLst/>
              <a:rect l="l" t="t" r="r" b="b"/>
              <a:pathLst>
                <a:path w="217" h="217" extrusionOk="0">
                  <a:moveTo>
                    <a:pt x="149" y="8"/>
                  </a:moveTo>
                  <a:cubicBezTo>
                    <a:pt x="205" y="30"/>
                    <a:pt x="232" y="93"/>
                    <a:pt x="209" y="149"/>
                  </a:cubicBezTo>
                  <a:cubicBezTo>
                    <a:pt x="187" y="204"/>
                    <a:pt x="123" y="231"/>
                    <a:pt x="68" y="209"/>
                  </a:cubicBezTo>
                  <a:cubicBezTo>
                    <a:pt x="12" y="187"/>
                    <a:pt x="-15" y="123"/>
                    <a:pt x="7" y="68"/>
                  </a:cubicBezTo>
                  <a:cubicBezTo>
                    <a:pt x="30" y="12"/>
                    <a:pt x="93" y="-15"/>
                    <a:pt x="149" y="8"/>
                  </a:cubicBezTo>
                  <a:close/>
                </a:path>
              </a:pathLst>
            </a:custGeom>
            <a:solidFill>
              <a:schemeClr val="lt2"/>
            </a:solidFill>
            <a:ln>
              <a:noFill/>
            </a:ln>
          </p:spPr>
          <p:txBody>
            <a:bodyPr spcFirstLastPara="1" wrap="square" lIns="144000" tIns="52960" rIns="144000" bIns="52960" anchor="ctr" anchorCtr="1">
              <a:noAutofit/>
            </a:bodyPr>
            <a:lstStyle/>
            <a:p>
              <a:endParaRPr sz="2880" dirty="0">
                <a:solidFill>
                  <a:srgbClr val="000000"/>
                </a:solidFill>
                <a:latin typeface="Arial"/>
                <a:ea typeface="Arial"/>
                <a:cs typeface="Arial"/>
                <a:sym typeface="Arial"/>
              </a:endParaRPr>
            </a:p>
          </p:txBody>
        </p:sp>
        <p:sp>
          <p:nvSpPr>
            <p:cNvPr id="1986" name="Google Shape;1986;p39"/>
            <p:cNvSpPr/>
            <p:nvPr/>
          </p:nvSpPr>
          <p:spPr>
            <a:xfrm rot="6331355">
              <a:off x="232215" y="4759564"/>
              <a:ext cx="200428" cy="200428"/>
            </a:xfrm>
            <a:custGeom>
              <a:avLst/>
              <a:gdLst/>
              <a:ahLst/>
              <a:cxnLst/>
              <a:rect l="l" t="t" r="r" b="b"/>
              <a:pathLst>
                <a:path w="192" h="192" extrusionOk="0">
                  <a:moveTo>
                    <a:pt x="132" y="8"/>
                  </a:moveTo>
                  <a:cubicBezTo>
                    <a:pt x="181" y="27"/>
                    <a:pt x="205" y="83"/>
                    <a:pt x="186" y="132"/>
                  </a:cubicBezTo>
                  <a:cubicBezTo>
                    <a:pt x="166" y="181"/>
                    <a:pt x="110" y="205"/>
                    <a:pt x="61" y="185"/>
                  </a:cubicBezTo>
                  <a:cubicBezTo>
                    <a:pt x="11" y="165"/>
                    <a:pt x="-13" y="109"/>
                    <a:pt x="7" y="61"/>
                  </a:cubicBezTo>
                  <a:cubicBezTo>
                    <a:pt x="27" y="11"/>
                    <a:pt x="83" y="-12"/>
                    <a:pt x="132" y="8"/>
                  </a:cubicBezTo>
                  <a:close/>
                </a:path>
              </a:pathLst>
            </a:custGeom>
            <a:solidFill>
              <a:schemeClr val="dk2"/>
            </a:solidFill>
            <a:ln>
              <a:noFill/>
            </a:ln>
          </p:spPr>
          <p:txBody>
            <a:bodyPr spcFirstLastPara="1" wrap="square" lIns="144000" tIns="38560" rIns="144000" bIns="38560" anchor="ctr" anchorCtr="1">
              <a:noAutofit/>
            </a:bodyPr>
            <a:lstStyle/>
            <a:p>
              <a:endParaRPr sz="2880" dirty="0">
                <a:solidFill>
                  <a:srgbClr val="000000"/>
                </a:solidFill>
                <a:latin typeface="Arial"/>
                <a:ea typeface="Arial"/>
                <a:cs typeface="Arial"/>
                <a:sym typeface="Arial"/>
              </a:endParaRPr>
            </a:p>
          </p:txBody>
        </p:sp>
        <p:sp>
          <p:nvSpPr>
            <p:cNvPr id="1987" name="Google Shape;1987;p39"/>
            <p:cNvSpPr/>
            <p:nvPr/>
          </p:nvSpPr>
          <p:spPr>
            <a:xfrm rot="6331355">
              <a:off x="245665" y="4774020"/>
              <a:ext cx="172242" cy="172242"/>
            </a:xfrm>
            <a:custGeom>
              <a:avLst/>
              <a:gdLst/>
              <a:ahLst/>
              <a:cxnLst/>
              <a:rect l="l" t="t" r="r" b="b"/>
              <a:pathLst>
                <a:path w="165" h="165" extrusionOk="0">
                  <a:moveTo>
                    <a:pt x="113" y="6"/>
                  </a:moveTo>
                  <a:cubicBezTo>
                    <a:pt x="156" y="23"/>
                    <a:pt x="176" y="71"/>
                    <a:pt x="159" y="113"/>
                  </a:cubicBezTo>
                  <a:cubicBezTo>
                    <a:pt x="142" y="155"/>
                    <a:pt x="94" y="176"/>
                    <a:pt x="52" y="159"/>
                  </a:cubicBezTo>
                  <a:cubicBezTo>
                    <a:pt x="9" y="142"/>
                    <a:pt x="-11" y="94"/>
                    <a:pt x="6" y="52"/>
                  </a:cubicBezTo>
                  <a:cubicBezTo>
                    <a:pt x="23" y="9"/>
                    <a:pt x="71" y="-11"/>
                    <a:pt x="113" y="6"/>
                  </a:cubicBezTo>
                  <a:close/>
                </a:path>
              </a:pathLst>
            </a:custGeom>
            <a:solidFill>
              <a:srgbClr val="FFFFFF">
                <a:alpha val="20890"/>
              </a:srgbClr>
            </a:solidFill>
            <a:ln>
              <a:noFill/>
            </a:ln>
          </p:spPr>
          <p:txBody>
            <a:bodyPr spcFirstLastPara="1" wrap="square" lIns="144000" tIns="23040" rIns="144000" bIns="23040" anchor="ctr" anchorCtr="1">
              <a:noAutofit/>
            </a:bodyPr>
            <a:lstStyle/>
            <a:p>
              <a:endParaRPr sz="2880" dirty="0">
                <a:solidFill>
                  <a:srgbClr val="000000"/>
                </a:solidFill>
                <a:latin typeface="Arial"/>
                <a:ea typeface="Arial"/>
                <a:cs typeface="Arial"/>
                <a:sym typeface="Arial"/>
              </a:endParaRPr>
            </a:p>
          </p:txBody>
        </p:sp>
        <p:sp>
          <p:nvSpPr>
            <p:cNvPr id="1988" name="Google Shape;1988;p39"/>
            <p:cNvSpPr/>
            <p:nvPr/>
          </p:nvSpPr>
          <p:spPr>
            <a:xfrm rot="6331355">
              <a:off x="284009" y="4757279"/>
              <a:ext cx="94994" cy="207735"/>
            </a:xfrm>
            <a:custGeom>
              <a:avLst/>
              <a:gdLst/>
              <a:ahLst/>
              <a:cxnLst/>
              <a:rect l="l" t="t" r="r" b="b"/>
              <a:pathLst>
                <a:path w="91" h="199" extrusionOk="0">
                  <a:moveTo>
                    <a:pt x="91" y="5"/>
                  </a:moveTo>
                  <a:lnTo>
                    <a:pt x="12" y="199"/>
                  </a:lnTo>
                  <a:lnTo>
                    <a:pt x="0" y="194"/>
                  </a:lnTo>
                  <a:lnTo>
                    <a:pt x="78" y="0"/>
                  </a:lnTo>
                  <a:lnTo>
                    <a:pt x="91" y="5"/>
                  </a:lnTo>
                  <a:close/>
                </a:path>
              </a:pathLst>
            </a:custGeom>
            <a:solidFill>
              <a:schemeClr val="lt2"/>
            </a:solidFill>
            <a:ln>
              <a:noFill/>
            </a:ln>
          </p:spPr>
          <p:txBody>
            <a:bodyPr spcFirstLastPara="1" wrap="square" lIns="144000" tIns="42600" rIns="144000" bIns="42600" anchor="ctr" anchorCtr="1">
              <a:noAutofit/>
            </a:bodyPr>
            <a:lstStyle/>
            <a:p>
              <a:endParaRPr sz="2880" dirty="0">
                <a:solidFill>
                  <a:srgbClr val="000000"/>
                </a:solidFill>
                <a:latin typeface="Arial"/>
                <a:ea typeface="Arial"/>
                <a:cs typeface="Arial"/>
                <a:sym typeface="Arial"/>
              </a:endParaRPr>
            </a:p>
          </p:txBody>
        </p:sp>
        <p:sp>
          <p:nvSpPr>
            <p:cNvPr id="1989" name="Google Shape;1989;p39"/>
            <p:cNvSpPr/>
            <p:nvPr/>
          </p:nvSpPr>
          <p:spPr>
            <a:xfrm rot="6331355">
              <a:off x="288588" y="4769292"/>
              <a:ext cx="81424" cy="187901"/>
            </a:xfrm>
            <a:custGeom>
              <a:avLst/>
              <a:gdLst/>
              <a:ahLst/>
              <a:cxnLst/>
              <a:rect l="l" t="t" r="r" b="b"/>
              <a:pathLst>
                <a:path w="78" h="180" extrusionOk="0">
                  <a:moveTo>
                    <a:pt x="72" y="0"/>
                  </a:moveTo>
                  <a:cubicBezTo>
                    <a:pt x="74" y="1"/>
                    <a:pt x="76" y="1"/>
                    <a:pt x="78" y="3"/>
                  </a:cubicBezTo>
                  <a:lnTo>
                    <a:pt x="7" y="180"/>
                  </a:lnTo>
                  <a:cubicBezTo>
                    <a:pt x="5" y="179"/>
                    <a:pt x="2" y="178"/>
                    <a:pt x="0" y="178"/>
                  </a:cubicBezTo>
                  <a:lnTo>
                    <a:pt x="72" y="0"/>
                  </a:lnTo>
                  <a:close/>
                </a:path>
              </a:pathLst>
            </a:custGeom>
            <a:solidFill>
              <a:srgbClr val="FFFFFF">
                <a:alpha val="20890"/>
              </a:srgbClr>
            </a:solidFill>
            <a:ln>
              <a:noFill/>
            </a:ln>
          </p:spPr>
          <p:txBody>
            <a:bodyPr spcFirstLastPara="1" wrap="square" lIns="144000" tIns="31680" rIns="144000" bIns="31680" anchor="ctr" anchorCtr="1">
              <a:noAutofit/>
            </a:bodyPr>
            <a:lstStyle/>
            <a:p>
              <a:endParaRPr sz="2880" dirty="0">
                <a:solidFill>
                  <a:srgbClr val="000000"/>
                </a:solidFill>
                <a:latin typeface="Arial"/>
                <a:ea typeface="Arial"/>
                <a:cs typeface="Arial"/>
                <a:sym typeface="Arial"/>
              </a:endParaRPr>
            </a:p>
          </p:txBody>
        </p:sp>
        <p:sp>
          <p:nvSpPr>
            <p:cNvPr id="1990" name="Google Shape;1990;p39"/>
            <p:cNvSpPr/>
            <p:nvPr/>
          </p:nvSpPr>
          <p:spPr>
            <a:xfrm rot="6331355">
              <a:off x="146820" y="4760880"/>
              <a:ext cx="257842" cy="243227"/>
            </a:xfrm>
            <a:custGeom>
              <a:avLst/>
              <a:gdLst/>
              <a:ahLst/>
              <a:cxnLst/>
              <a:rect l="l" t="t" r="r" b="b"/>
              <a:pathLst>
                <a:path w="247" h="233" extrusionOk="0">
                  <a:moveTo>
                    <a:pt x="241" y="60"/>
                  </a:moveTo>
                  <a:cubicBezTo>
                    <a:pt x="262" y="131"/>
                    <a:pt x="222" y="206"/>
                    <a:pt x="150" y="227"/>
                  </a:cubicBezTo>
                  <a:cubicBezTo>
                    <a:pt x="92" y="244"/>
                    <a:pt x="32" y="220"/>
                    <a:pt x="0" y="172"/>
                  </a:cubicBezTo>
                  <a:cubicBezTo>
                    <a:pt x="34" y="203"/>
                    <a:pt x="82" y="216"/>
                    <a:pt x="129" y="203"/>
                  </a:cubicBezTo>
                  <a:cubicBezTo>
                    <a:pt x="201" y="182"/>
                    <a:pt x="241" y="107"/>
                    <a:pt x="220" y="36"/>
                  </a:cubicBezTo>
                  <a:cubicBezTo>
                    <a:pt x="217" y="23"/>
                    <a:pt x="211" y="11"/>
                    <a:pt x="204" y="0"/>
                  </a:cubicBezTo>
                  <a:cubicBezTo>
                    <a:pt x="221" y="16"/>
                    <a:pt x="234" y="36"/>
                    <a:pt x="241" y="60"/>
                  </a:cubicBezTo>
                  <a:close/>
                </a:path>
              </a:pathLst>
            </a:custGeom>
            <a:solidFill>
              <a:schemeClr val="accent3"/>
            </a:solidFill>
            <a:ln>
              <a:noFill/>
            </a:ln>
          </p:spPr>
          <p:txBody>
            <a:bodyPr spcFirstLastPara="1" wrap="square" lIns="144000" tIns="62200" rIns="144000" bIns="62200" anchor="ctr" anchorCtr="1">
              <a:noAutofit/>
            </a:bodyPr>
            <a:lstStyle/>
            <a:p>
              <a:endParaRPr sz="2880" dirty="0">
                <a:solidFill>
                  <a:srgbClr val="000000"/>
                </a:solidFill>
                <a:latin typeface="Arial"/>
                <a:ea typeface="Arial"/>
                <a:cs typeface="Arial"/>
                <a:sym typeface="Arial"/>
              </a:endParaRPr>
            </a:p>
          </p:txBody>
        </p:sp>
        <p:sp>
          <p:nvSpPr>
            <p:cNvPr id="1991" name="Google Shape;1991;p39"/>
            <p:cNvSpPr/>
            <p:nvPr/>
          </p:nvSpPr>
          <p:spPr>
            <a:xfrm rot="6331355">
              <a:off x="270868" y="4742623"/>
              <a:ext cx="211910" cy="199384"/>
            </a:xfrm>
            <a:custGeom>
              <a:avLst/>
              <a:gdLst/>
              <a:ahLst/>
              <a:cxnLst/>
              <a:rect l="l" t="t" r="r" b="b"/>
              <a:pathLst>
                <a:path w="203" h="191" extrusionOk="0">
                  <a:moveTo>
                    <a:pt x="4" y="142"/>
                  </a:moveTo>
                  <a:cubicBezTo>
                    <a:pt x="-13" y="83"/>
                    <a:pt x="20" y="21"/>
                    <a:pt x="79" y="4"/>
                  </a:cubicBezTo>
                  <a:cubicBezTo>
                    <a:pt x="127" y="-10"/>
                    <a:pt x="177" y="10"/>
                    <a:pt x="203" y="49"/>
                  </a:cubicBezTo>
                  <a:cubicBezTo>
                    <a:pt x="175" y="24"/>
                    <a:pt x="135" y="13"/>
                    <a:pt x="96" y="24"/>
                  </a:cubicBezTo>
                  <a:cubicBezTo>
                    <a:pt x="38" y="42"/>
                    <a:pt x="4" y="103"/>
                    <a:pt x="21" y="162"/>
                  </a:cubicBezTo>
                  <a:cubicBezTo>
                    <a:pt x="25" y="173"/>
                    <a:pt x="29" y="182"/>
                    <a:pt x="35" y="191"/>
                  </a:cubicBezTo>
                  <a:cubicBezTo>
                    <a:pt x="21" y="178"/>
                    <a:pt x="10" y="161"/>
                    <a:pt x="4" y="142"/>
                  </a:cubicBezTo>
                  <a:close/>
                </a:path>
              </a:pathLst>
            </a:custGeom>
            <a:solidFill>
              <a:srgbClr val="FFFFFF">
                <a:alpha val="20890"/>
              </a:srgbClr>
            </a:solidFill>
            <a:ln>
              <a:noFill/>
            </a:ln>
          </p:spPr>
          <p:txBody>
            <a:bodyPr spcFirstLastPara="1" wrap="square" lIns="144000" tIns="38000" rIns="144000" bIns="38000" anchor="ctr" anchorCtr="1">
              <a:noAutofit/>
            </a:bodyPr>
            <a:lstStyle/>
            <a:p>
              <a:endParaRPr sz="2880" dirty="0">
                <a:solidFill>
                  <a:srgbClr val="000000"/>
                </a:solidFill>
                <a:latin typeface="Arial"/>
                <a:ea typeface="Arial"/>
                <a:cs typeface="Arial"/>
                <a:sym typeface="Arial"/>
              </a:endParaRPr>
            </a:p>
          </p:txBody>
        </p:sp>
        <p:sp>
          <p:nvSpPr>
            <p:cNvPr id="1992" name="Google Shape;1992;p39"/>
            <p:cNvSpPr/>
            <p:nvPr/>
          </p:nvSpPr>
          <p:spPr>
            <a:xfrm rot="6331355">
              <a:off x="-438490" y="4478967"/>
              <a:ext cx="227569" cy="227569"/>
            </a:xfrm>
            <a:custGeom>
              <a:avLst/>
              <a:gdLst/>
              <a:ahLst/>
              <a:cxnLst/>
              <a:rect l="l" t="t" r="r" b="b"/>
              <a:pathLst>
                <a:path w="218" h="218" extrusionOk="0">
                  <a:moveTo>
                    <a:pt x="168" y="18"/>
                  </a:moveTo>
                  <a:cubicBezTo>
                    <a:pt x="218" y="50"/>
                    <a:pt x="233" y="117"/>
                    <a:pt x="200" y="168"/>
                  </a:cubicBezTo>
                  <a:cubicBezTo>
                    <a:pt x="168" y="218"/>
                    <a:pt x="100" y="233"/>
                    <a:pt x="50" y="200"/>
                  </a:cubicBezTo>
                  <a:cubicBezTo>
                    <a:pt x="-1" y="168"/>
                    <a:pt x="-15" y="101"/>
                    <a:pt x="17" y="50"/>
                  </a:cubicBezTo>
                  <a:cubicBezTo>
                    <a:pt x="50" y="0"/>
                    <a:pt x="117" y="-15"/>
                    <a:pt x="168" y="18"/>
                  </a:cubicBezTo>
                  <a:close/>
                </a:path>
              </a:pathLst>
            </a:custGeom>
            <a:solidFill>
              <a:schemeClr val="lt2"/>
            </a:solidFill>
            <a:ln>
              <a:noFill/>
            </a:ln>
          </p:spPr>
          <p:txBody>
            <a:bodyPr spcFirstLastPara="1" wrap="square" lIns="144000" tIns="53560" rIns="144000" bIns="53560" anchor="ctr" anchorCtr="1">
              <a:noAutofit/>
            </a:bodyPr>
            <a:lstStyle/>
            <a:p>
              <a:endParaRPr sz="2880" dirty="0">
                <a:solidFill>
                  <a:srgbClr val="000000"/>
                </a:solidFill>
                <a:latin typeface="Arial"/>
                <a:ea typeface="Arial"/>
                <a:cs typeface="Arial"/>
                <a:sym typeface="Arial"/>
              </a:endParaRPr>
            </a:p>
          </p:txBody>
        </p:sp>
        <p:sp>
          <p:nvSpPr>
            <p:cNvPr id="1993" name="Google Shape;1993;p39"/>
            <p:cNvSpPr/>
            <p:nvPr/>
          </p:nvSpPr>
          <p:spPr>
            <a:xfrm rot="6331355">
              <a:off x="-424920" y="4492538"/>
              <a:ext cx="200428" cy="200428"/>
            </a:xfrm>
            <a:custGeom>
              <a:avLst/>
              <a:gdLst/>
              <a:ahLst/>
              <a:cxnLst/>
              <a:rect l="l" t="t" r="r" b="b"/>
              <a:pathLst>
                <a:path w="192" h="192" extrusionOk="0">
                  <a:moveTo>
                    <a:pt x="148" y="15"/>
                  </a:moveTo>
                  <a:cubicBezTo>
                    <a:pt x="192" y="44"/>
                    <a:pt x="205" y="103"/>
                    <a:pt x="176" y="148"/>
                  </a:cubicBezTo>
                  <a:cubicBezTo>
                    <a:pt x="148" y="192"/>
                    <a:pt x="89" y="205"/>
                    <a:pt x="44" y="177"/>
                  </a:cubicBezTo>
                  <a:cubicBezTo>
                    <a:pt x="-1" y="148"/>
                    <a:pt x="-14" y="89"/>
                    <a:pt x="15" y="44"/>
                  </a:cubicBezTo>
                  <a:cubicBezTo>
                    <a:pt x="44" y="0"/>
                    <a:pt x="103" y="-13"/>
                    <a:pt x="148" y="15"/>
                  </a:cubicBezTo>
                  <a:close/>
                </a:path>
              </a:pathLst>
            </a:custGeom>
            <a:solidFill>
              <a:schemeClr val="dk2"/>
            </a:solidFill>
            <a:ln>
              <a:noFill/>
            </a:ln>
          </p:spPr>
          <p:txBody>
            <a:bodyPr spcFirstLastPara="1" wrap="square" lIns="144000" tIns="38560" rIns="144000" bIns="38560" anchor="ctr" anchorCtr="1">
              <a:noAutofit/>
            </a:bodyPr>
            <a:lstStyle/>
            <a:p>
              <a:endParaRPr sz="2880" dirty="0">
                <a:solidFill>
                  <a:srgbClr val="000000"/>
                </a:solidFill>
                <a:latin typeface="Arial"/>
                <a:ea typeface="Arial"/>
                <a:cs typeface="Arial"/>
                <a:sym typeface="Arial"/>
              </a:endParaRPr>
            </a:p>
          </p:txBody>
        </p:sp>
        <p:sp>
          <p:nvSpPr>
            <p:cNvPr id="1994" name="Google Shape;1994;p39"/>
            <p:cNvSpPr/>
            <p:nvPr/>
          </p:nvSpPr>
          <p:spPr>
            <a:xfrm rot="6331355">
              <a:off x="-410688" y="4506649"/>
              <a:ext cx="172242" cy="171199"/>
            </a:xfrm>
            <a:custGeom>
              <a:avLst/>
              <a:gdLst/>
              <a:ahLst/>
              <a:cxnLst/>
              <a:rect l="l" t="t" r="r" b="b"/>
              <a:pathLst>
                <a:path w="165" h="164" extrusionOk="0">
                  <a:moveTo>
                    <a:pt x="127" y="13"/>
                  </a:moveTo>
                  <a:cubicBezTo>
                    <a:pt x="166" y="37"/>
                    <a:pt x="177" y="88"/>
                    <a:pt x="152" y="127"/>
                  </a:cubicBezTo>
                  <a:cubicBezTo>
                    <a:pt x="128" y="165"/>
                    <a:pt x="76" y="176"/>
                    <a:pt x="38" y="151"/>
                  </a:cubicBezTo>
                  <a:cubicBezTo>
                    <a:pt x="0" y="127"/>
                    <a:pt x="-11" y="76"/>
                    <a:pt x="13" y="38"/>
                  </a:cubicBezTo>
                  <a:cubicBezTo>
                    <a:pt x="38" y="-1"/>
                    <a:pt x="89" y="-12"/>
                    <a:pt x="127" y="13"/>
                  </a:cubicBezTo>
                  <a:close/>
                </a:path>
              </a:pathLst>
            </a:custGeom>
            <a:solidFill>
              <a:srgbClr val="FFFFFF">
                <a:alpha val="20890"/>
              </a:srgbClr>
            </a:solidFill>
            <a:ln>
              <a:noFill/>
            </a:ln>
          </p:spPr>
          <p:txBody>
            <a:bodyPr spcFirstLastPara="1" wrap="square" lIns="144000" tIns="22440" rIns="144000" bIns="22440" anchor="ctr" anchorCtr="1">
              <a:noAutofit/>
            </a:bodyPr>
            <a:lstStyle/>
            <a:p>
              <a:endParaRPr sz="2880" dirty="0">
                <a:solidFill>
                  <a:srgbClr val="000000"/>
                </a:solidFill>
                <a:latin typeface="Arial"/>
                <a:ea typeface="Arial"/>
                <a:cs typeface="Arial"/>
                <a:sym typeface="Arial"/>
              </a:endParaRPr>
            </a:p>
          </p:txBody>
        </p:sp>
        <p:sp>
          <p:nvSpPr>
            <p:cNvPr id="1995" name="Google Shape;1995;p39"/>
            <p:cNvSpPr/>
            <p:nvPr/>
          </p:nvSpPr>
          <p:spPr>
            <a:xfrm rot="6331355">
              <a:off x="-390592" y="4497598"/>
              <a:ext cx="130487" cy="191033"/>
            </a:xfrm>
            <a:custGeom>
              <a:avLst/>
              <a:gdLst/>
              <a:ahLst/>
              <a:cxnLst/>
              <a:rect l="l" t="t" r="r" b="b"/>
              <a:pathLst>
                <a:path w="125" h="183" extrusionOk="0">
                  <a:moveTo>
                    <a:pt x="125" y="7"/>
                  </a:moveTo>
                  <a:lnTo>
                    <a:pt x="11" y="183"/>
                  </a:lnTo>
                  <a:lnTo>
                    <a:pt x="0" y="176"/>
                  </a:lnTo>
                  <a:lnTo>
                    <a:pt x="114" y="0"/>
                  </a:lnTo>
                  <a:lnTo>
                    <a:pt x="125" y="7"/>
                  </a:lnTo>
                  <a:close/>
                </a:path>
              </a:pathLst>
            </a:custGeom>
            <a:solidFill>
              <a:schemeClr val="lt2"/>
            </a:solidFill>
            <a:ln>
              <a:noFill/>
            </a:ln>
          </p:spPr>
          <p:txBody>
            <a:bodyPr spcFirstLastPara="1" wrap="square" lIns="144000" tIns="33400" rIns="144000" bIns="33400" anchor="ctr" anchorCtr="1">
              <a:noAutofit/>
            </a:bodyPr>
            <a:lstStyle/>
            <a:p>
              <a:endParaRPr sz="2880" dirty="0">
                <a:solidFill>
                  <a:srgbClr val="000000"/>
                </a:solidFill>
                <a:latin typeface="Arial"/>
                <a:ea typeface="Arial"/>
                <a:cs typeface="Arial"/>
                <a:sym typeface="Arial"/>
              </a:endParaRPr>
            </a:p>
          </p:txBody>
        </p:sp>
        <p:sp>
          <p:nvSpPr>
            <p:cNvPr id="1996" name="Google Shape;1996;p39"/>
            <p:cNvSpPr/>
            <p:nvPr/>
          </p:nvSpPr>
          <p:spPr>
            <a:xfrm rot="6331355">
              <a:off x="-384588" y="4510114"/>
              <a:ext cx="113784" cy="171199"/>
            </a:xfrm>
            <a:custGeom>
              <a:avLst/>
              <a:gdLst/>
              <a:ahLst/>
              <a:cxnLst/>
              <a:rect l="l" t="t" r="r" b="b"/>
              <a:pathLst>
                <a:path w="109" h="164" extrusionOk="0">
                  <a:moveTo>
                    <a:pt x="104" y="0"/>
                  </a:moveTo>
                  <a:cubicBezTo>
                    <a:pt x="105" y="1"/>
                    <a:pt x="107" y="2"/>
                    <a:pt x="109" y="4"/>
                  </a:cubicBezTo>
                  <a:lnTo>
                    <a:pt x="5" y="164"/>
                  </a:lnTo>
                  <a:cubicBezTo>
                    <a:pt x="4" y="164"/>
                    <a:pt x="2" y="162"/>
                    <a:pt x="0" y="161"/>
                  </a:cubicBezTo>
                  <a:lnTo>
                    <a:pt x="104" y="0"/>
                  </a:lnTo>
                  <a:close/>
                </a:path>
              </a:pathLst>
            </a:custGeom>
            <a:solidFill>
              <a:srgbClr val="FFFFFF">
                <a:alpha val="20890"/>
              </a:srgbClr>
            </a:solidFill>
            <a:ln>
              <a:noFill/>
            </a:ln>
          </p:spPr>
          <p:txBody>
            <a:bodyPr spcFirstLastPara="1" wrap="square" lIns="144000" tIns="22440" rIns="144000" bIns="22440" anchor="ctr" anchorCtr="1">
              <a:noAutofit/>
            </a:bodyPr>
            <a:lstStyle/>
            <a:p>
              <a:endParaRPr sz="2880" dirty="0">
                <a:solidFill>
                  <a:srgbClr val="000000"/>
                </a:solidFill>
                <a:latin typeface="Arial"/>
                <a:ea typeface="Arial"/>
                <a:cs typeface="Arial"/>
                <a:sym typeface="Arial"/>
              </a:endParaRPr>
            </a:p>
          </p:txBody>
        </p:sp>
        <p:sp>
          <p:nvSpPr>
            <p:cNvPr id="1997" name="Google Shape;1997;p39"/>
            <p:cNvSpPr/>
            <p:nvPr/>
          </p:nvSpPr>
          <p:spPr>
            <a:xfrm rot="6331355">
              <a:off x="-510035" y="4492848"/>
              <a:ext cx="257842" cy="243227"/>
            </a:xfrm>
            <a:custGeom>
              <a:avLst/>
              <a:gdLst/>
              <a:ahLst/>
              <a:cxnLst/>
              <a:rect l="l" t="t" r="r" b="b"/>
              <a:pathLst>
                <a:path w="247" h="233" extrusionOk="0">
                  <a:moveTo>
                    <a:pt x="242" y="60"/>
                  </a:moveTo>
                  <a:cubicBezTo>
                    <a:pt x="263" y="131"/>
                    <a:pt x="222" y="206"/>
                    <a:pt x="151" y="227"/>
                  </a:cubicBezTo>
                  <a:cubicBezTo>
                    <a:pt x="93" y="244"/>
                    <a:pt x="32" y="220"/>
                    <a:pt x="0" y="172"/>
                  </a:cubicBezTo>
                  <a:cubicBezTo>
                    <a:pt x="34" y="203"/>
                    <a:pt x="83" y="216"/>
                    <a:pt x="130" y="202"/>
                  </a:cubicBezTo>
                  <a:cubicBezTo>
                    <a:pt x="201" y="181"/>
                    <a:pt x="242" y="107"/>
                    <a:pt x="221" y="35"/>
                  </a:cubicBezTo>
                  <a:cubicBezTo>
                    <a:pt x="217" y="22"/>
                    <a:pt x="211" y="10"/>
                    <a:pt x="204" y="0"/>
                  </a:cubicBezTo>
                  <a:cubicBezTo>
                    <a:pt x="221" y="15"/>
                    <a:pt x="234" y="36"/>
                    <a:pt x="242" y="60"/>
                  </a:cubicBezTo>
                  <a:close/>
                </a:path>
              </a:pathLst>
            </a:custGeom>
            <a:solidFill>
              <a:schemeClr val="accent3"/>
            </a:solidFill>
            <a:ln>
              <a:noFill/>
            </a:ln>
          </p:spPr>
          <p:txBody>
            <a:bodyPr spcFirstLastPara="1" wrap="square" lIns="144000" tIns="62200" rIns="144000" bIns="62200" anchor="ctr" anchorCtr="1">
              <a:noAutofit/>
            </a:bodyPr>
            <a:lstStyle/>
            <a:p>
              <a:endParaRPr sz="2880" dirty="0">
                <a:solidFill>
                  <a:srgbClr val="000000"/>
                </a:solidFill>
                <a:latin typeface="Arial"/>
                <a:ea typeface="Arial"/>
                <a:cs typeface="Arial"/>
                <a:sym typeface="Arial"/>
              </a:endParaRPr>
            </a:p>
          </p:txBody>
        </p:sp>
        <p:sp>
          <p:nvSpPr>
            <p:cNvPr id="1998" name="Google Shape;1998;p39"/>
            <p:cNvSpPr/>
            <p:nvPr/>
          </p:nvSpPr>
          <p:spPr>
            <a:xfrm rot="6331355">
              <a:off x="-386146" y="4474711"/>
              <a:ext cx="212954" cy="200428"/>
            </a:xfrm>
            <a:custGeom>
              <a:avLst/>
              <a:gdLst/>
              <a:ahLst/>
              <a:cxnLst/>
              <a:rect l="l" t="t" r="r" b="b"/>
              <a:pathLst>
                <a:path w="204" h="192" extrusionOk="0">
                  <a:moveTo>
                    <a:pt x="5" y="142"/>
                  </a:moveTo>
                  <a:cubicBezTo>
                    <a:pt x="-13" y="84"/>
                    <a:pt x="21" y="22"/>
                    <a:pt x="79" y="5"/>
                  </a:cubicBezTo>
                  <a:cubicBezTo>
                    <a:pt x="127" y="-9"/>
                    <a:pt x="177" y="10"/>
                    <a:pt x="204" y="50"/>
                  </a:cubicBezTo>
                  <a:cubicBezTo>
                    <a:pt x="176" y="24"/>
                    <a:pt x="136" y="13"/>
                    <a:pt x="97" y="25"/>
                  </a:cubicBezTo>
                  <a:cubicBezTo>
                    <a:pt x="38" y="42"/>
                    <a:pt x="5" y="104"/>
                    <a:pt x="22" y="162"/>
                  </a:cubicBezTo>
                  <a:cubicBezTo>
                    <a:pt x="25" y="173"/>
                    <a:pt x="30" y="183"/>
                    <a:pt x="36" y="192"/>
                  </a:cubicBezTo>
                  <a:cubicBezTo>
                    <a:pt x="21" y="179"/>
                    <a:pt x="11" y="162"/>
                    <a:pt x="5" y="142"/>
                  </a:cubicBezTo>
                  <a:close/>
                </a:path>
              </a:pathLst>
            </a:custGeom>
            <a:solidFill>
              <a:srgbClr val="FFFFFF">
                <a:alpha val="20890"/>
              </a:srgbClr>
            </a:solidFill>
            <a:ln>
              <a:noFill/>
            </a:ln>
          </p:spPr>
          <p:txBody>
            <a:bodyPr spcFirstLastPara="1" wrap="square" lIns="144000" tIns="38560" rIns="144000" bIns="38560" anchor="ctr" anchorCtr="1">
              <a:noAutofit/>
            </a:bodyPr>
            <a:lstStyle/>
            <a:p>
              <a:endParaRPr sz="2880" dirty="0">
                <a:solidFill>
                  <a:srgbClr val="000000"/>
                </a:solidFill>
                <a:latin typeface="Arial"/>
                <a:ea typeface="Arial"/>
                <a:cs typeface="Arial"/>
                <a:sym typeface="Arial"/>
              </a:endParaRPr>
            </a:p>
          </p:txBody>
        </p:sp>
        <p:sp>
          <p:nvSpPr>
            <p:cNvPr id="1999" name="Google Shape;1999;p39"/>
            <p:cNvSpPr/>
            <p:nvPr/>
          </p:nvSpPr>
          <p:spPr>
            <a:xfrm rot="6331355">
              <a:off x="-222007" y="4950231"/>
              <a:ext cx="227569" cy="226525"/>
            </a:xfrm>
            <a:custGeom>
              <a:avLst/>
              <a:gdLst/>
              <a:ahLst/>
              <a:cxnLst/>
              <a:rect l="l" t="t" r="r" b="b"/>
              <a:pathLst>
                <a:path w="218" h="217" extrusionOk="0">
                  <a:moveTo>
                    <a:pt x="213" y="77"/>
                  </a:moveTo>
                  <a:cubicBezTo>
                    <a:pt x="230" y="135"/>
                    <a:pt x="197" y="195"/>
                    <a:pt x="140" y="212"/>
                  </a:cubicBezTo>
                  <a:cubicBezTo>
                    <a:pt x="82" y="229"/>
                    <a:pt x="22" y="196"/>
                    <a:pt x="5" y="139"/>
                  </a:cubicBezTo>
                  <a:cubicBezTo>
                    <a:pt x="-12" y="81"/>
                    <a:pt x="21" y="21"/>
                    <a:pt x="78" y="4"/>
                  </a:cubicBezTo>
                  <a:cubicBezTo>
                    <a:pt x="135" y="-13"/>
                    <a:pt x="196" y="20"/>
                    <a:pt x="213" y="77"/>
                  </a:cubicBezTo>
                  <a:close/>
                </a:path>
              </a:pathLst>
            </a:custGeom>
            <a:solidFill>
              <a:schemeClr val="lt2"/>
            </a:solidFill>
            <a:ln>
              <a:noFill/>
            </a:ln>
          </p:spPr>
          <p:txBody>
            <a:bodyPr spcFirstLastPara="1" wrap="square" lIns="144000" tIns="52960" rIns="144000" bIns="52960" anchor="ctr" anchorCtr="1">
              <a:noAutofit/>
            </a:bodyPr>
            <a:lstStyle/>
            <a:p>
              <a:endParaRPr sz="2880" dirty="0">
                <a:solidFill>
                  <a:srgbClr val="000000"/>
                </a:solidFill>
                <a:latin typeface="Arial"/>
                <a:ea typeface="Arial"/>
                <a:cs typeface="Arial"/>
                <a:sym typeface="Arial"/>
              </a:endParaRPr>
            </a:p>
          </p:txBody>
        </p:sp>
        <p:sp>
          <p:nvSpPr>
            <p:cNvPr id="2000" name="Google Shape;2000;p39"/>
            <p:cNvSpPr/>
            <p:nvPr/>
          </p:nvSpPr>
          <p:spPr>
            <a:xfrm rot="6331355">
              <a:off x="-207933" y="4963419"/>
              <a:ext cx="200428" cy="200428"/>
            </a:xfrm>
            <a:custGeom>
              <a:avLst/>
              <a:gdLst/>
              <a:ahLst/>
              <a:cxnLst/>
              <a:rect l="l" t="t" r="r" b="b"/>
              <a:pathLst>
                <a:path w="192" h="192" extrusionOk="0">
                  <a:moveTo>
                    <a:pt x="188" y="69"/>
                  </a:moveTo>
                  <a:cubicBezTo>
                    <a:pt x="203" y="119"/>
                    <a:pt x="174" y="173"/>
                    <a:pt x="123" y="188"/>
                  </a:cubicBezTo>
                  <a:cubicBezTo>
                    <a:pt x="72" y="203"/>
                    <a:pt x="19" y="174"/>
                    <a:pt x="4" y="123"/>
                  </a:cubicBezTo>
                  <a:cubicBezTo>
                    <a:pt x="-11" y="73"/>
                    <a:pt x="18" y="19"/>
                    <a:pt x="69" y="4"/>
                  </a:cubicBezTo>
                  <a:cubicBezTo>
                    <a:pt x="119" y="-11"/>
                    <a:pt x="173" y="18"/>
                    <a:pt x="188" y="69"/>
                  </a:cubicBezTo>
                  <a:close/>
                </a:path>
              </a:pathLst>
            </a:custGeom>
            <a:solidFill>
              <a:schemeClr val="dk2"/>
            </a:solidFill>
            <a:ln>
              <a:noFill/>
            </a:ln>
          </p:spPr>
          <p:txBody>
            <a:bodyPr spcFirstLastPara="1" wrap="square" lIns="144000" tIns="38560" rIns="144000" bIns="38560" anchor="ctr" anchorCtr="1">
              <a:noAutofit/>
            </a:bodyPr>
            <a:lstStyle/>
            <a:p>
              <a:endParaRPr sz="2880" dirty="0">
                <a:solidFill>
                  <a:srgbClr val="000000"/>
                </a:solidFill>
                <a:latin typeface="Arial"/>
                <a:ea typeface="Arial"/>
                <a:cs typeface="Arial"/>
                <a:sym typeface="Arial"/>
              </a:endParaRPr>
            </a:p>
          </p:txBody>
        </p:sp>
        <p:sp>
          <p:nvSpPr>
            <p:cNvPr id="2001" name="Google Shape;2001;p39"/>
            <p:cNvSpPr/>
            <p:nvPr/>
          </p:nvSpPr>
          <p:spPr>
            <a:xfrm rot="6331355">
              <a:off x="-193701" y="4977530"/>
              <a:ext cx="172242" cy="171199"/>
            </a:xfrm>
            <a:custGeom>
              <a:avLst/>
              <a:gdLst/>
              <a:ahLst/>
              <a:cxnLst/>
              <a:rect l="l" t="t" r="r" b="b"/>
              <a:pathLst>
                <a:path w="165" h="164" extrusionOk="0">
                  <a:moveTo>
                    <a:pt x="162" y="59"/>
                  </a:moveTo>
                  <a:cubicBezTo>
                    <a:pt x="175" y="102"/>
                    <a:pt x="150" y="148"/>
                    <a:pt x="106" y="161"/>
                  </a:cubicBezTo>
                  <a:cubicBezTo>
                    <a:pt x="63" y="174"/>
                    <a:pt x="17" y="149"/>
                    <a:pt x="4" y="105"/>
                  </a:cubicBezTo>
                  <a:cubicBezTo>
                    <a:pt x="-9" y="62"/>
                    <a:pt x="16" y="16"/>
                    <a:pt x="59" y="3"/>
                  </a:cubicBezTo>
                  <a:cubicBezTo>
                    <a:pt x="103" y="-10"/>
                    <a:pt x="149" y="15"/>
                    <a:pt x="162" y="59"/>
                  </a:cubicBezTo>
                  <a:close/>
                </a:path>
              </a:pathLst>
            </a:custGeom>
            <a:solidFill>
              <a:srgbClr val="FFFFFF">
                <a:alpha val="20890"/>
              </a:srgbClr>
            </a:solidFill>
            <a:ln>
              <a:noFill/>
            </a:ln>
          </p:spPr>
          <p:txBody>
            <a:bodyPr spcFirstLastPara="1" wrap="square" lIns="144000" tIns="22440" rIns="144000" bIns="22440" anchor="ctr" anchorCtr="1">
              <a:noAutofit/>
            </a:bodyPr>
            <a:lstStyle/>
            <a:p>
              <a:endParaRPr sz="2880" dirty="0">
                <a:solidFill>
                  <a:srgbClr val="000000"/>
                </a:solidFill>
                <a:latin typeface="Arial"/>
                <a:ea typeface="Arial"/>
                <a:cs typeface="Arial"/>
                <a:sym typeface="Arial"/>
              </a:endParaRPr>
            </a:p>
          </p:txBody>
        </p:sp>
        <p:sp>
          <p:nvSpPr>
            <p:cNvPr id="2002" name="Google Shape;2002;p39"/>
            <p:cNvSpPr/>
            <p:nvPr/>
          </p:nvSpPr>
          <p:spPr>
            <a:xfrm rot="6331355">
              <a:off x="-215202" y="5025773"/>
              <a:ext cx="212954" cy="75160"/>
            </a:xfrm>
            <a:custGeom>
              <a:avLst/>
              <a:gdLst/>
              <a:ahLst/>
              <a:cxnLst/>
              <a:rect l="l" t="t" r="r" b="b"/>
              <a:pathLst>
                <a:path w="204" h="72" extrusionOk="0">
                  <a:moveTo>
                    <a:pt x="204" y="13"/>
                  </a:moveTo>
                  <a:lnTo>
                    <a:pt x="4" y="72"/>
                  </a:lnTo>
                  <a:lnTo>
                    <a:pt x="0" y="59"/>
                  </a:lnTo>
                  <a:lnTo>
                    <a:pt x="201" y="0"/>
                  </a:lnTo>
                  <a:lnTo>
                    <a:pt x="204" y="13"/>
                  </a:lnTo>
                  <a:close/>
                </a:path>
              </a:pathLst>
            </a:custGeom>
            <a:solidFill>
              <a:schemeClr val="lt2"/>
            </a:solidFill>
            <a:ln>
              <a:noFill/>
            </a:ln>
          </p:spPr>
          <p:txBody>
            <a:bodyPr spcFirstLastPara="1" wrap="square" lIns="144000" tIns="0" rIns="144000" bIns="0" anchor="ctr" anchorCtr="1">
              <a:noAutofit/>
            </a:bodyPr>
            <a:lstStyle/>
            <a:p>
              <a:endParaRPr sz="2880" dirty="0">
                <a:solidFill>
                  <a:srgbClr val="000000"/>
                </a:solidFill>
                <a:latin typeface="Arial"/>
                <a:ea typeface="Arial"/>
                <a:cs typeface="Arial"/>
                <a:sym typeface="Arial"/>
              </a:endParaRPr>
            </a:p>
          </p:txBody>
        </p:sp>
        <p:sp>
          <p:nvSpPr>
            <p:cNvPr id="2003" name="Google Shape;2003;p39"/>
            <p:cNvSpPr/>
            <p:nvPr/>
          </p:nvSpPr>
          <p:spPr>
            <a:xfrm rot="6331355">
              <a:off x="-209607" y="5031542"/>
              <a:ext cx="194164" cy="63678"/>
            </a:xfrm>
            <a:custGeom>
              <a:avLst/>
              <a:gdLst/>
              <a:ahLst/>
              <a:cxnLst/>
              <a:rect l="l" t="t" r="r" b="b"/>
              <a:pathLst>
                <a:path w="186" h="61" extrusionOk="0">
                  <a:moveTo>
                    <a:pt x="184" y="0"/>
                  </a:moveTo>
                  <a:cubicBezTo>
                    <a:pt x="185" y="2"/>
                    <a:pt x="185" y="4"/>
                    <a:pt x="186" y="6"/>
                  </a:cubicBezTo>
                  <a:lnTo>
                    <a:pt x="2" y="61"/>
                  </a:lnTo>
                  <a:cubicBezTo>
                    <a:pt x="2" y="59"/>
                    <a:pt x="1" y="56"/>
                    <a:pt x="0" y="54"/>
                  </a:cubicBezTo>
                  <a:lnTo>
                    <a:pt x="184" y="0"/>
                  </a:lnTo>
                  <a:close/>
                </a:path>
              </a:pathLst>
            </a:custGeom>
            <a:solidFill>
              <a:srgbClr val="FFFFFF">
                <a:alpha val="20890"/>
              </a:srgbClr>
            </a:solidFill>
            <a:ln>
              <a:noFill/>
            </a:ln>
          </p:spPr>
          <p:txBody>
            <a:bodyPr spcFirstLastPara="1" wrap="square" lIns="144000" tIns="0" rIns="144000" bIns="0" anchor="ctr" anchorCtr="1">
              <a:noAutofit/>
            </a:bodyPr>
            <a:lstStyle/>
            <a:p>
              <a:endParaRPr sz="2880" dirty="0">
                <a:solidFill>
                  <a:srgbClr val="000000"/>
                </a:solidFill>
                <a:latin typeface="Arial"/>
                <a:ea typeface="Arial"/>
                <a:cs typeface="Arial"/>
                <a:sym typeface="Arial"/>
              </a:endParaRPr>
            </a:p>
          </p:txBody>
        </p:sp>
        <p:sp>
          <p:nvSpPr>
            <p:cNvPr id="2004" name="Google Shape;2004;p39"/>
            <p:cNvSpPr/>
            <p:nvPr/>
          </p:nvSpPr>
          <p:spPr>
            <a:xfrm rot="6331355">
              <a:off x="-293049" y="4963729"/>
              <a:ext cx="257842" cy="243227"/>
            </a:xfrm>
            <a:custGeom>
              <a:avLst/>
              <a:gdLst/>
              <a:ahLst/>
              <a:cxnLst/>
              <a:rect l="l" t="t" r="r" b="b"/>
              <a:pathLst>
                <a:path w="247" h="233" extrusionOk="0">
                  <a:moveTo>
                    <a:pt x="242" y="60"/>
                  </a:moveTo>
                  <a:cubicBezTo>
                    <a:pt x="263" y="131"/>
                    <a:pt x="222" y="206"/>
                    <a:pt x="151" y="227"/>
                  </a:cubicBezTo>
                  <a:cubicBezTo>
                    <a:pt x="93" y="244"/>
                    <a:pt x="32" y="220"/>
                    <a:pt x="0" y="172"/>
                  </a:cubicBezTo>
                  <a:cubicBezTo>
                    <a:pt x="34" y="203"/>
                    <a:pt x="83" y="216"/>
                    <a:pt x="130" y="202"/>
                  </a:cubicBezTo>
                  <a:cubicBezTo>
                    <a:pt x="201" y="181"/>
                    <a:pt x="242" y="106"/>
                    <a:pt x="221" y="35"/>
                  </a:cubicBezTo>
                  <a:cubicBezTo>
                    <a:pt x="217" y="22"/>
                    <a:pt x="211" y="10"/>
                    <a:pt x="204" y="0"/>
                  </a:cubicBezTo>
                  <a:cubicBezTo>
                    <a:pt x="221" y="16"/>
                    <a:pt x="235" y="36"/>
                    <a:pt x="242" y="60"/>
                  </a:cubicBezTo>
                  <a:close/>
                </a:path>
              </a:pathLst>
            </a:custGeom>
            <a:solidFill>
              <a:schemeClr val="accent3"/>
            </a:solidFill>
            <a:ln>
              <a:noFill/>
            </a:ln>
          </p:spPr>
          <p:txBody>
            <a:bodyPr spcFirstLastPara="1" wrap="square" lIns="144000" tIns="62200" rIns="144000" bIns="62200" anchor="ctr" anchorCtr="1">
              <a:noAutofit/>
            </a:bodyPr>
            <a:lstStyle/>
            <a:p>
              <a:endParaRPr sz="2880" dirty="0">
                <a:solidFill>
                  <a:srgbClr val="000000"/>
                </a:solidFill>
                <a:latin typeface="Arial"/>
                <a:ea typeface="Arial"/>
                <a:cs typeface="Arial"/>
                <a:sym typeface="Arial"/>
              </a:endParaRPr>
            </a:p>
          </p:txBody>
        </p:sp>
        <p:sp>
          <p:nvSpPr>
            <p:cNvPr id="2005" name="Google Shape;2005;p39"/>
            <p:cNvSpPr/>
            <p:nvPr/>
          </p:nvSpPr>
          <p:spPr>
            <a:xfrm rot="6331355">
              <a:off x="-168497" y="4945090"/>
              <a:ext cx="211910" cy="200428"/>
            </a:xfrm>
            <a:custGeom>
              <a:avLst/>
              <a:gdLst/>
              <a:ahLst/>
              <a:cxnLst/>
              <a:rect l="l" t="t" r="r" b="b"/>
              <a:pathLst>
                <a:path w="203" h="192" extrusionOk="0">
                  <a:moveTo>
                    <a:pt x="5" y="142"/>
                  </a:moveTo>
                  <a:cubicBezTo>
                    <a:pt x="-12" y="84"/>
                    <a:pt x="21" y="22"/>
                    <a:pt x="80" y="5"/>
                  </a:cubicBezTo>
                  <a:cubicBezTo>
                    <a:pt x="127" y="-9"/>
                    <a:pt x="177" y="11"/>
                    <a:pt x="203" y="50"/>
                  </a:cubicBezTo>
                  <a:cubicBezTo>
                    <a:pt x="176" y="24"/>
                    <a:pt x="136" y="14"/>
                    <a:pt x="97" y="25"/>
                  </a:cubicBezTo>
                  <a:cubicBezTo>
                    <a:pt x="38" y="42"/>
                    <a:pt x="5" y="104"/>
                    <a:pt x="22" y="163"/>
                  </a:cubicBezTo>
                  <a:cubicBezTo>
                    <a:pt x="25" y="173"/>
                    <a:pt x="30" y="183"/>
                    <a:pt x="36" y="192"/>
                  </a:cubicBezTo>
                  <a:cubicBezTo>
                    <a:pt x="22" y="179"/>
                    <a:pt x="11" y="162"/>
                    <a:pt x="5" y="142"/>
                  </a:cubicBezTo>
                  <a:close/>
                </a:path>
              </a:pathLst>
            </a:custGeom>
            <a:solidFill>
              <a:srgbClr val="FFFFFF">
                <a:alpha val="20890"/>
              </a:srgbClr>
            </a:solidFill>
            <a:ln>
              <a:noFill/>
            </a:ln>
          </p:spPr>
          <p:txBody>
            <a:bodyPr spcFirstLastPara="1" wrap="square" lIns="144000" tIns="38560" rIns="144000" bIns="38560" anchor="ctr" anchorCtr="1">
              <a:noAutofit/>
            </a:bodyPr>
            <a:lstStyle/>
            <a:p>
              <a:endParaRPr sz="2880" dirty="0">
                <a:solidFill>
                  <a:srgbClr val="000000"/>
                </a:solidFill>
                <a:latin typeface="Arial"/>
                <a:ea typeface="Arial"/>
                <a:cs typeface="Arial"/>
                <a:sym typeface="Arial"/>
              </a:endParaRPr>
            </a:p>
          </p:txBody>
        </p:sp>
        <p:sp>
          <p:nvSpPr>
            <p:cNvPr id="2006" name="Google Shape;2006;p39"/>
            <p:cNvSpPr/>
            <p:nvPr/>
          </p:nvSpPr>
          <p:spPr>
            <a:xfrm rot="6331355">
              <a:off x="-96290" y="3924370"/>
              <a:ext cx="1034498" cy="1225531"/>
            </a:xfrm>
            <a:custGeom>
              <a:avLst/>
              <a:gdLst/>
              <a:ahLst/>
              <a:cxnLst/>
              <a:rect l="l" t="t" r="r" b="b"/>
              <a:pathLst>
                <a:path w="991" h="1174" extrusionOk="0">
                  <a:moveTo>
                    <a:pt x="0" y="0"/>
                  </a:moveTo>
                  <a:lnTo>
                    <a:pt x="991" y="1174"/>
                  </a:lnTo>
                  <a:cubicBezTo>
                    <a:pt x="991" y="1174"/>
                    <a:pt x="181" y="63"/>
                    <a:pt x="0" y="0"/>
                  </a:cubicBezTo>
                  <a:close/>
                </a:path>
              </a:pathLst>
            </a:custGeom>
            <a:solidFill>
              <a:schemeClr val="accent3"/>
            </a:solidFill>
            <a:ln>
              <a:noFill/>
            </a:ln>
          </p:spPr>
          <p:txBody>
            <a:bodyPr spcFirstLastPara="1" wrap="square" lIns="144000" tIns="72000" rIns="144000" bIns="72000" anchor="ctr" anchorCtr="1">
              <a:noAutofit/>
            </a:bodyPr>
            <a:lstStyle/>
            <a:p>
              <a:endParaRPr sz="2880" dirty="0">
                <a:solidFill>
                  <a:srgbClr val="000000"/>
                </a:solidFill>
                <a:latin typeface="Arial"/>
                <a:ea typeface="Arial"/>
                <a:cs typeface="Arial"/>
                <a:sym typeface="Arial"/>
              </a:endParaRPr>
            </a:p>
          </p:txBody>
        </p:sp>
      </p:grpSp>
      <p:sp>
        <p:nvSpPr>
          <p:cNvPr id="3" name="Text 0">
            <a:extLst>
              <a:ext uri="{FF2B5EF4-FFF2-40B4-BE49-F238E27FC236}">
                <a16:creationId xmlns:a16="http://schemas.microsoft.com/office/drawing/2014/main" id="{C88C0D78-C0B2-CA18-A845-AA58BC4BBA7C}"/>
              </a:ext>
            </a:extLst>
          </p:cNvPr>
          <p:cNvSpPr/>
          <p:nvPr/>
        </p:nvSpPr>
        <p:spPr>
          <a:xfrm>
            <a:off x="864037" y="1872258"/>
            <a:ext cx="6857563" cy="685800"/>
          </a:xfrm>
          <a:prstGeom prst="rect">
            <a:avLst/>
          </a:prstGeom>
          <a:noFill/>
          <a:ln/>
        </p:spPr>
        <p:txBody>
          <a:bodyPr wrap="none" lIns="0" tIns="0" rIns="0" bIns="0" rtlCol="0" anchor="t"/>
          <a:lstStyle/>
          <a:p>
            <a:pPr marL="0" indent="0">
              <a:lnSpc>
                <a:spcPts val="5400"/>
              </a:lnSpc>
              <a:buNone/>
            </a:pPr>
            <a:r>
              <a:rPr lang="ar-SA" sz="4300" b="1" dirty="0">
                <a:solidFill>
                  <a:srgbClr val="F0FCFF"/>
                </a:solidFill>
                <a:latin typeface="Spline Sans Bold" pitchFamily="34" charset="0"/>
                <a:ea typeface="Spline Sans Bold" pitchFamily="34" charset="-122"/>
                <a:cs typeface="Spline Sans Bold" pitchFamily="34" charset="-120"/>
              </a:rPr>
              <a:t>الأسباب الجذرية لارتفاع تكاليف الأدوية</a:t>
            </a:r>
            <a:endParaRPr lang="en-US" sz="4300" dirty="0"/>
          </a:p>
        </p:txBody>
      </p:sp>
      <p:sp>
        <p:nvSpPr>
          <p:cNvPr id="4" name="Text 1">
            <a:extLst>
              <a:ext uri="{FF2B5EF4-FFF2-40B4-BE49-F238E27FC236}">
                <a16:creationId xmlns:a16="http://schemas.microsoft.com/office/drawing/2014/main" id="{5774DB5E-42C8-AB5E-C96C-33FAE31BDCC5}"/>
              </a:ext>
            </a:extLst>
          </p:cNvPr>
          <p:cNvSpPr/>
          <p:nvPr/>
        </p:nvSpPr>
        <p:spPr>
          <a:xfrm>
            <a:off x="1428036" y="3250525"/>
            <a:ext cx="2743200" cy="342900"/>
          </a:xfrm>
          <a:prstGeom prst="rect">
            <a:avLst/>
          </a:prstGeom>
          <a:noFill/>
          <a:ln/>
        </p:spPr>
        <p:txBody>
          <a:bodyPr wrap="none" lIns="0" tIns="0" rIns="0" bIns="0" rtlCol="0" anchor="t"/>
          <a:lstStyle/>
          <a:p>
            <a:pPr marL="0" indent="0" algn="ctr" rtl="1">
              <a:lnSpc>
                <a:spcPts val="2700"/>
              </a:lnSpc>
              <a:buNone/>
            </a:pPr>
            <a:r>
              <a:rPr lang="en-US" sz="2150" b="1" dirty="0">
                <a:solidFill>
                  <a:srgbClr val="F0FCFF"/>
                </a:solidFill>
                <a:latin typeface="Spline Sans Bold" pitchFamily="34" charset="0"/>
                <a:ea typeface="Spline Sans Bold" pitchFamily="34" charset="-122"/>
                <a:cs typeface="Spline Sans Bold" pitchFamily="34" charset="-120"/>
              </a:rPr>
              <a:t>تكاليف البحث والتطوير</a:t>
            </a:r>
            <a:endParaRPr lang="en-US" sz="2150" dirty="0"/>
          </a:p>
        </p:txBody>
      </p:sp>
      <p:sp>
        <p:nvSpPr>
          <p:cNvPr id="5" name="Text 2">
            <a:extLst>
              <a:ext uri="{FF2B5EF4-FFF2-40B4-BE49-F238E27FC236}">
                <a16:creationId xmlns:a16="http://schemas.microsoft.com/office/drawing/2014/main" id="{4AA0E9E5-2996-0FCD-288B-CF24DDC27F67}"/>
              </a:ext>
            </a:extLst>
          </p:cNvPr>
          <p:cNvSpPr/>
          <p:nvPr/>
        </p:nvSpPr>
        <p:spPr>
          <a:xfrm>
            <a:off x="864037" y="3764874"/>
            <a:ext cx="3898821" cy="3626525"/>
          </a:xfrm>
          <a:prstGeom prst="rect">
            <a:avLst/>
          </a:prstGeom>
          <a:noFill/>
          <a:ln/>
        </p:spPr>
        <p:txBody>
          <a:bodyPr wrap="square" lIns="0" tIns="0" rIns="0" bIns="0" rtlCol="0" anchor="t"/>
          <a:lstStyle/>
          <a:p>
            <a:pPr algn="ctr" rtl="1"/>
            <a:r>
              <a:rPr lang="ar" sz="2000" b="0" i="0">
                <a:solidFill>
                  <a:schemeClr val="bg1">
                    <a:lumMod val="95000"/>
                  </a:schemeClr>
                </a:solidFill>
                <a:effectLst/>
                <a:latin typeface="-apple-system"/>
              </a:rPr>
              <a:t>الأبحاث لتطوير أدوية جديدة تكلف مليارات الدولارات وتستغرق سنوات طويلة. الشركات تبرر أسعار الأدوية المرتفعة بأنها وسيلة لتعويض هذه التكاليف</a:t>
            </a:r>
            <a:r>
              <a:rPr lang="ar" sz="2000">
                <a:solidFill>
                  <a:schemeClr val="bg1">
                    <a:lumMod val="95000"/>
                  </a:schemeClr>
                </a:solidFill>
                <a:latin typeface="-apple-system"/>
              </a:rPr>
              <a:t> </a:t>
            </a:r>
            <a:r>
              <a:rPr lang="ar" sz="2000" b="0" i="0">
                <a:solidFill>
                  <a:schemeClr val="bg1">
                    <a:lumMod val="95000"/>
                  </a:schemeClr>
                </a:solidFill>
                <a:effectLst/>
                <a:latin typeface="-apple-system"/>
              </a:rPr>
              <a:t>على الرغم من أن بعض الأدوية تحقق عوائد ضخمة، إلا أن هذه التكاليف يتم توزيعها على أسعار الأدوية بشكل يؤثر سلبًا على الوصول إليها.</a:t>
            </a:r>
          </a:p>
          <a:p>
            <a:pPr algn="ctr" rtl="1"/>
            <a:r>
              <a:rPr lang="ar" sz="2000">
                <a:solidFill>
                  <a:schemeClr val="bg1">
                    <a:lumMod val="95000"/>
                  </a:schemeClr>
                </a:solidFill>
                <a:latin typeface="-apple-system"/>
              </a:rPr>
              <a:t>-هناك نقص في الشفافية فيما يتعلق بكيفية تسعير الأدوية. غالبًا ما يتم تحديد الأسعار بناءً على ما يمكن للسوق أن يتحمله، وليس على تكلفة الإنتاج الفعلية. يؤدي ذلك إلى فروقات كبيرة في أسعار الأدوية بين الدول والمناطق المختلفة.</a:t>
            </a:r>
            <a:endParaRPr lang="en-QA" sz="2000">
              <a:solidFill>
                <a:schemeClr val="bg1">
                  <a:lumMod val="95000"/>
                </a:schemeClr>
              </a:solidFill>
              <a:latin typeface="Avenir Next Ultra Light" panose="020B0203020202020204" pitchFamily="34" charset="77"/>
            </a:endParaRPr>
          </a:p>
        </p:txBody>
      </p:sp>
      <p:sp>
        <p:nvSpPr>
          <p:cNvPr id="6" name="Text 3">
            <a:extLst>
              <a:ext uri="{FF2B5EF4-FFF2-40B4-BE49-F238E27FC236}">
                <a16:creationId xmlns:a16="http://schemas.microsoft.com/office/drawing/2014/main" id="{6270028E-0668-FD49-B36A-01385A40D5F5}"/>
              </a:ext>
            </a:extLst>
          </p:cNvPr>
          <p:cNvSpPr/>
          <p:nvPr/>
        </p:nvSpPr>
        <p:spPr>
          <a:xfrm>
            <a:off x="5943600" y="3205063"/>
            <a:ext cx="2743200" cy="342900"/>
          </a:xfrm>
          <a:prstGeom prst="rect">
            <a:avLst/>
          </a:prstGeom>
          <a:noFill/>
          <a:ln/>
        </p:spPr>
        <p:txBody>
          <a:bodyPr wrap="none" lIns="0" tIns="0" rIns="0" bIns="0" rtlCol="0" anchor="t"/>
          <a:lstStyle/>
          <a:p>
            <a:pPr marL="0" indent="0" algn="ctr" rtl="1">
              <a:lnSpc>
                <a:spcPts val="2700"/>
              </a:lnSpc>
              <a:buNone/>
            </a:pPr>
            <a:r>
              <a:rPr lang="en-US" sz="2150" b="1" dirty="0">
                <a:solidFill>
                  <a:srgbClr val="F0FCFF"/>
                </a:solidFill>
                <a:latin typeface="Spline Sans Bold" pitchFamily="34" charset="0"/>
                <a:ea typeface="Spline Sans Bold" pitchFamily="34" charset="-122"/>
                <a:cs typeface="Spline Sans Bold" pitchFamily="34" charset="-120"/>
              </a:rPr>
              <a:t>الربح</a:t>
            </a:r>
            <a:endParaRPr lang="en-US" sz="2150" dirty="0"/>
          </a:p>
        </p:txBody>
      </p:sp>
      <p:sp>
        <p:nvSpPr>
          <p:cNvPr id="7" name="Text 4">
            <a:extLst>
              <a:ext uri="{FF2B5EF4-FFF2-40B4-BE49-F238E27FC236}">
                <a16:creationId xmlns:a16="http://schemas.microsoft.com/office/drawing/2014/main" id="{8D331EA8-5B7B-D31F-DF5E-D7E3DF0DEE05}"/>
              </a:ext>
            </a:extLst>
          </p:cNvPr>
          <p:cNvSpPr/>
          <p:nvPr/>
        </p:nvSpPr>
        <p:spPr>
          <a:xfrm>
            <a:off x="5372695" y="3764875"/>
            <a:ext cx="3898821" cy="2592467"/>
          </a:xfrm>
          <a:prstGeom prst="rect">
            <a:avLst/>
          </a:prstGeom>
          <a:noFill/>
          <a:ln/>
        </p:spPr>
        <p:txBody>
          <a:bodyPr wrap="square" lIns="0" tIns="0" rIns="0" bIns="0" rtlCol="0" anchor="t"/>
          <a:lstStyle/>
          <a:p>
            <a:pPr algn="ctr" rtl="1"/>
            <a:r>
              <a:rPr lang="ar" sz="2000" b="0" i="0">
                <a:solidFill>
                  <a:schemeClr val="bg1">
                    <a:lumMod val="95000"/>
                  </a:schemeClr>
                </a:solidFill>
                <a:effectLst/>
                <a:latin typeface="-apple-system"/>
              </a:rPr>
              <a:t>التضخم يرفع تكاليف الأدوية على عدة مستويات، بدءًا من الإنتاج والنقل وصولاً إلى الاستيراد والتوزيع. ومع انخفاض القوة الشرائية في الدول ذات التضخم المرتفع، يصبح من الصعب على الأفراد والأنظمة الصحية تحمل تكلفة الأدوية، ما يفاقم من مشكلة الوصول إلى العلاج الضروري خاصة في الدول ذات الدخل المنخفض والمتوسط.</a:t>
            </a:r>
            <a:endParaRPr lang="en-QA" sz="2000">
              <a:solidFill>
                <a:schemeClr val="bg1">
                  <a:lumMod val="95000"/>
                </a:schemeClr>
              </a:solidFill>
              <a:latin typeface="Avenir Next Ultra Light" panose="020B0203020202020204" pitchFamily="34" charset="77"/>
            </a:endParaRPr>
          </a:p>
        </p:txBody>
      </p:sp>
      <p:sp>
        <p:nvSpPr>
          <p:cNvPr id="8" name="Text 5">
            <a:extLst>
              <a:ext uri="{FF2B5EF4-FFF2-40B4-BE49-F238E27FC236}">
                <a16:creationId xmlns:a16="http://schemas.microsoft.com/office/drawing/2014/main" id="{198C319F-5185-FFCF-BD64-7417C24D3680}"/>
              </a:ext>
            </a:extLst>
          </p:cNvPr>
          <p:cNvSpPr/>
          <p:nvPr/>
        </p:nvSpPr>
        <p:spPr>
          <a:xfrm>
            <a:off x="10459164" y="3175159"/>
            <a:ext cx="2743200" cy="342900"/>
          </a:xfrm>
          <a:prstGeom prst="rect">
            <a:avLst/>
          </a:prstGeom>
          <a:noFill/>
          <a:ln/>
        </p:spPr>
        <p:txBody>
          <a:bodyPr wrap="none" lIns="0" tIns="0" rIns="0" bIns="0" rtlCol="0" anchor="t"/>
          <a:lstStyle/>
          <a:p>
            <a:pPr marL="0" indent="0" algn="ctr" rtl="1">
              <a:lnSpc>
                <a:spcPts val="2700"/>
              </a:lnSpc>
              <a:buNone/>
            </a:pPr>
            <a:r>
              <a:rPr lang="en-US" sz="2150" b="1" dirty="0">
                <a:solidFill>
                  <a:srgbClr val="F0FCFF"/>
                </a:solidFill>
                <a:latin typeface="Spline Sans Bold" pitchFamily="34" charset="0"/>
                <a:ea typeface="Spline Sans Bold" pitchFamily="34" charset="-122"/>
                <a:cs typeface="Spline Sans Bold" pitchFamily="34" charset="-120"/>
              </a:rPr>
              <a:t>الاحتكار</a:t>
            </a:r>
            <a:endParaRPr lang="en-US" sz="2150" dirty="0"/>
          </a:p>
        </p:txBody>
      </p:sp>
      <p:sp>
        <p:nvSpPr>
          <p:cNvPr id="9" name="Text 6">
            <a:extLst>
              <a:ext uri="{FF2B5EF4-FFF2-40B4-BE49-F238E27FC236}">
                <a16:creationId xmlns:a16="http://schemas.microsoft.com/office/drawing/2014/main" id="{C1DD0DA3-8D54-9E1D-B281-49300E65655E}"/>
              </a:ext>
            </a:extLst>
          </p:cNvPr>
          <p:cNvSpPr/>
          <p:nvPr/>
        </p:nvSpPr>
        <p:spPr>
          <a:xfrm>
            <a:off x="9881354" y="3764875"/>
            <a:ext cx="3898821" cy="3423326"/>
          </a:xfrm>
          <a:prstGeom prst="rect">
            <a:avLst/>
          </a:prstGeom>
          <a:noFill/>
          <a:ln/>
        </p:spPr>
        <p:txBody>
          <a:bodyPr wrap="square" lIns="0" tIns="0" rIns="0" bIns="0" rtlCol="0" anchor="t"/>
          <a:lstStyle/>
          <a:p>
            <a:pPr algn="ctr" rtl="1"/>
            <a:r>
              <a:rPr lang="ar" sz="2000" b="0" i="0">
                <a:solidFill>
                  <a:schemeClr val="bg1">
                    <a:lumMod val="95000"/>
                  </a:schemeClr>
                </a:solidFill>
                <a:effectLst/>
                <a:latin typeface="-apple-system"/>
              </a:rPr>
              <a:t>١- في بعض الحالات، تسيطر شركات قليلة على إنتاج وتوزيع أنواع معينة من الأدوية، مما يحد من التنافس. هذا الاحتكار يمكن أن يؤدي إلى التحكم الكامل في الأسعار من قبل الشركات الدوائية.</a:t>
            </a:r>
          </a:p>
          <a:p>
            <a:pPr algn="ctr" rtl="1"/>
            <a:r>
              <a:rPr lang="ar" sz="2000">
                <a:solidFill>
                  <a:schemeClr val="bg1">
                    <a:lumMod val="95000"/>
                  </a:schemeClr>
                </a:solidFill>
                <a:latin typeface="Avenir Next Ultra Light" panose="020B0203020202020204" pitchFamily="34" charset="77"/>
              </a:rPr>
              <a:t>٢-الشركات الدوائية التي تطور أدوية جديدة تتمتع بحقوق حصرية لإنتاج وبيع هذه الأدوية لفترة زمنية طويلة (عادةً 20 عامًا). خلال هذه الفترة، لا يمكن لأي شركة أخرى إنتاج نسخ جنيسة من هذه الأدوية، مما يؤدي إلى احتكار السوق ورفع الأسعار.</a:t>
            </a:r>
            <a:endParaRPr lang="en-QA" sz="2000">
              <a:solidFill>
                <a:schemeClr val="bg1">
                  <a:lumMod val="95000"/>
                </a:schemeClr>
              </a:solidFill>
              <a:latin typeface="Avenir Next Ultra Light" panose="020B0203020202020204" pitchFamily="34" charset="77"/>
            </a:endParaRPr>
          </a:p>
        </p:txBody>
      </p:sp>
      <p:pic>
        <p:nvPicPr>
          <p:cNvPr id="10" name="Picture 9" descr="A graph of a number of people with different colored lines&#10;&#10;Description automatically generated">
            <a:extLst>
              <a:ext uri="{FF2B5EF4-FFF2-40B4-BE49-F238E27FC236}">
                <a16:creationId xmlns:a16="http://schemas.microsoft.com/office/drawing/2014/main" id="{3BFDF09D-CDAE-9EA2-590E-58E5CA0A5862}"/>
              </a:ext>
            </a:extLst>
          </p:cNvPr>
          <p:cNvPicPr>
            <a:picLocks noChangeAspect="1"/>
          </p:cNvPicPr>
          <p:nvPr/>
        </p:nvPicPr>
        <p:blipFill>
          <a:blip r:embed="rId3"/>
          <a:stretch>
            <a:fillRect/>
          </a:stretch>
        </p:blipFill>
        <p:spPr>
          <a:xfrm>
            <a:off x="-5892800" y="-3826933"/>
            <a:ext cx="5892800" cy="3826933"/>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rgbClr val="004163"/>
        </a:solidFill>
        <a:effectLst/>
      </p:bgPr>
    </p:bg>
    <p:spTree>
      <p:nvGrpSpPr>
        <p:cNvPr id="1" name=""/>
        <p:cNvGrpSpPr/>
        <p:nvPr/>
      </p:nvGrpSpPr>
      <p:grpSpPr>
        <a:xfrm>
          <a:off x="0" y="0"/>
          <a:ext cx="0" cy="0"/>
          <a:chOff x="0" y="0"/>
          <a:chExt cx="0" cy="0"/>
        </a:xfrm>
      </p:grpSpPr>
      <p:pic>
        <p:nvPicPr>
          <p:cNvPr id="6" name="Picture 5" descr="A graph of a number of people with different colored lines&#10;&#10;Description automatically generated">
            <a:extLst>
              <a:ext uri="{FF2B5EF4-FFF2-40B4-BE49-F238E27FC236}">
                <a16:creationId xmlns:a16="http://schemas.microsoft.com/office/drawing/2014/main" id="{189F1DF7-E424-3BEC-3A73-7A521D88FA7B}"/>
              </a:ext>
            </a:extLst>
          </p:cNvPr>
          <p:cNvPicPr>
            <a:picLocks noChangeAspect="1"/>
          </p:cNvPicPr>
          <p:nvPr/>
        </p:nvPicPr>
        <p:blipFill>
          <a:blip r:embed="rId2"/>
          <a:stretch>
            <a:fillRect/>
          </a:stretch>
        </p:blipFill>
        <p:spPr>
          <a:xfrm>
            <a:off x="0" y="0"/>
            <a:ext cx="5892800" cy="3826933"/>
          </a:xfrm>
          <a:prstGeom prst="rect">
            <a:avLst/>
          </a:prstGeom>
        </p:spPr>
      </p:pic>
      <p:sp>
        <p:nvSpPr>
          <p:cNvPr id="7" name="TextBox 6">
            <a:extLst>
              <a:ext uri="{FF2B5EF4-FFF2-40B4-BE49-F238E27FC236}">
                <a16:creationId xmlns:a16="http://schemas.microsoft.com/office/drawing/2014/main" id="{FF84490C-FC28-D6F7-1833-F0E8B2556B71}"/>
              </a:ext>
            </a:extLst>
          </p:cNvPr>
          <p:cNvSpPr txBox="1"/>
          <p:nvPr/>
        </p:nvSpPr>
        <p:spPr>
          <a:xfrm>
            <a:off x="6700253" y="807461"/>
            <a:ext cx="7681495" cy="7386638"/>
          </a:xfrm>
          <a:prstGeom prst="rect">
            <a:avLst/>
          </a:prstGeom>
          <a:noFill/>
        </p:spPr>
        <p:txBody>
          <a:bodyPr wrap="square" rtlCol="0">
            <a:spAutoFit/>
          </a:bodyPr>
          <a:lstStyle/>
          <a:p>
            <a:pPr algn="r" rtl="1"/>
            <a:r>
              <a:rPr lang="ar" sz="2400">
                <a:solidFill>
                  <a:srgbClr val="FFFFFF"/>
                </a:solidFill>
                <a:effectLst/>
                <a:latin typeface="Helvetica" pitchFamily="2" charset="0"/>
              </a:rPr>
              <a:t>• </a:t>
            </a:r>
            <a:r>
              <a:rPr lang="ar" sz="2400" b="1">
                <a:solidFill>
                  <a:srgbClr val="FF0000"/>
                </a:solidFill>
                <a:effectLst/>
                <a:latin typeface="Helvetica" pitchFamily="2" charset="0"/>
              </a:rPr>
              <a:t>الولايات المتحدة</a:t>
            </a:r>
            <a:r>
              <a:rPr lang="en-US" sz="2400" b="1" dirty="0">
                <a:solidFill>
                  <a:srgbClr val="FF0000"/>
                </a:solidFill>
                <a:effectLst/>
                <a:latin typeface="Helvetica" pitchFamily="2" charset="0"/>
              </a:rPr>
              <a:t>:</a:t>
            </a:r>
            <a:endParaRPr lang="ar-SA" sz="2400" b="1" dirty="0">
              <a:solidFill>
                <a:srgbClr val="FF0000"/>
              </a:solidFill>
              <a:effectLst/>
              <a:latin typeface="Helvetica" pitchFamily="2" charset="0"/>
            </a:endParaRPr>
          </a:p>
          <a:p>
            <a:pPr algn="r" rtl="1"/>
            <a:r>
              <a:rPr lang="en-US" sz="2400" dirty="0">
                <a:solidFill>
                  <a:srgbClr val="FFFFFF"/>
                </a:solidFill>
                <a:effectLst/>
                <a:latin typeface="Helvetica" pitchFamily="2" charset="0"/>
              </a:rPr>
              <a:t>• </a:t>
            </a:r>
            <a:r>
              <a:rPr lang="ar" sz="2400">
                <a:solidFill>
                  <a:srgbClr val="FFFFFF"/>
                </a:solidFill>
                <a:effectLst/>
                <a:latin typeface="Helvetica" pitchFamily="2" charset="0"/>
              </a:rPr>
              <a:t>يظهر الرسم البياني أن الولايات المتحدة شهدت أعلى زيادة في أسعار الأدوية مقارنة بالدول الأخرى. بدأت الأسعار في 2016 بزيادة حوالي 10.5% واستمرت في الارتفاع لتصل إلى 31.6% في عام 2022. يعكس هذا الارتفاع الكبير الضغوط الاقتصادية المتزايدة وتكاليف الرعاية الصحية المرتفعة في السوق الأمريكي.</a:t>
            </a:r>
          </a:p>
          <a:p>
            <a:pPr algn="r" rtl="1"/>
            <a:r>
              <a:rPr lang="ar" sz="2400">
                <a:solidFill>
                  <a:srgbClr val="FF0000"/>
                </a:solidFill>
                <a:effectLst/>
                <a:latin typeface="Helvetica" pitchFamily="2" charset="0"/>
              </a:rPr>
              <a:t>• </a:t>
            </a:r>
            <a:r>
              <a:rPr lang="ar" sz="2400" b="1">
                <a:solidFill>
                  <a:srgbClr val="FF0000"/>
                </a:solidFill>
                <a:effectLst/>
                <a:latin typeface="Helvetica" pitchFamily="2" charset="0"/>
              </a:rPr>
              <a:t>روسيا </a:t>
            </a:r>
            <a:r>
              <a:rPr lang="en-US" sz="2400" dirty="0">
                <a:solidFill>
                  <a:srgbClr val="FF0000"/>
                </a:solidFill>
                <a:effectLst/>
                <a:latin typeface="Helvetica" pitchFamily="2" charset="0"/>
              </a:rPr>
              <a:t>:</a:t>
            </a:r>
          </a:p>
          <a:p>
            <a:pPr algn="r" rtl="1"/>
            <a:r>
              <a:rPr lang="en-US" sz="2400" dirty="0">
                <a:solidFill>
                  <a:srgbClr val="FFFFFF"/>
                </a:solidFill>
                <a:effectLst/>
                <a:latin typeface="Helvetica" pitchFamily="2" charset="0"/>
              </a:rPr>
              <a:t>• </a:t>
            </a:r>
            <a:r>
              <a:rPr lang="ar" sz="2400">
                <a:solidFill>
                  <a:srgbClr val="FFFFFF"/>
                </a:solidFill>
                <a:effectLst/>
                <a:latin typeface="Helvetica" pitchFamily="2" charset="0"/>
              </a:rPr>
              <a:t>أسعار الأدوية في روسيا شهدت زيادة مستمرة ولكن أقل من الولايات المتحدة. ارتفعت من 8% في عام 2016 إلى 14.5% في عام 2022. تعكس هذه الزيادة تأثيرات الاقتصاد المحلي والتحديات التي واجهتها روسيا في قطاع الأدوية.</a:t>
            </a:r>
          </a:p>
          <a:p>
            <a:pPr algn="r" rtl="1"/>
            <a:r>
              <a:rPr lang="ar" sz="2400">
                <a:solidFill>
                  <a:srgbClr val="FF0000"/>
                </a:solidFill>
                <a:effectLst/>
                <a:latin typeface="Helvetica" pitchFamily="2" charset="0"/>
              </a:rPr>
              <a:t>• </a:t>
            </a:r>
            <a:r>
              <a:rPr lang="ar" sz="2400" b="1">
                <a:solidFill>
                  <a:srgbClr val="FF0000"/>
                </a:solidFill>
                <a:effectLst/>
                <a:latin typeface="Helvetica" pitchFamily="2" charset="0"/>
              </a:rPr>
              <a:t>مصر </a:t>
            </a:r>
            <a:r>
              <a:rPr lang="en-US" sz="2400" dirty="0">
                <a:solidFill>
                  <a:srgbClr val="FF0000"/>
                </a:solidFill>
                <a:effectLst/>
                <a:latin typeface="Helvetica" pitchFamily="2" charset="0"/>
              </a:rPr>
              <a:t>:</a:t>
            </a:r>
          </a:p>
          <a:p>
            <a:pPr algn="r" rtl="1"/>
            <a:r>
              <a:rPr lang="en-US" sz="2400" dirty="0">
                <a:solidFill>
                  <a:srgbClr val="FFFFFF"/>
                </a:solidFill>
                <a:effectLst/>
                <a:latin typeface="Helvetica" pitchFamily="2" charset="0"/>
              </a:rPr>
              <a:t>• </a:t>
            </a:r>
            <a:r>
              <a:rPr lang="ar" sz="2400">
                <a:solidFill>
                  <a:srgbClr val="FFFFFF"/>
                </a:solidFill>
                <a:effectLst/>
                <a:latin typeface="Helvetica" pitchFamily="2" charset="0"/>
              </a:rPr>
              <a:t>مصر شهدت زيادات ثابتة ولكن معتدلة في أسعار الأدوية. بدأت بزيادة 6.5% في عام 2016 ووصلت إلى 12% في 2022. يمكن أن تُعزى هذه الزيادة إلى التحديات الاقتصادية وتضخم الأسعار المحلي.</a:t>
            </a:r>
          </a:p>
          <a:p>
            <a:pPr algn="r" rtl="1"/>
            <a:r>
              <a:rPr lang="ar" sz="2400">
                <a:solidFill>
                  <a:srgbClr val="FF0000"/>
                </a:solidFill>
                <a:effectLst/>
                <a:latin typeface="Helvetica" pitchFamily="2" charset="0"/>
              </a:rPr>
              <a:t>• </a:t>
            </a:r>
            <a:r>
              <a:rPr lang="ar" sz="2400" b="1">
                <a:solidFill>
                  <a:srgbClr val="FF0000"/>
                </a:solidFill>
                <a:effectLst/>
                <a:latin typeface="Helvetica" pitchFamily="2" charset="0"/>
              </a:rPr>
              <a:t>السعودية </a:t>
            </a:r>
            <a:r>
              <a:rPr lang="en-US" sz="2400" dirty="0">
                <a:solidFill>
                  <a:srgbClr val="FF0000"/>
                </a:solidFill>
                <a:effectLst/>
                <a:latin typeface="Helvetica" pitchFamily="2" charset="0"/>
              </a:rPr>
              <a:t>:</a:t>
            </a:r>
          </a:p>
          <a:p>
            <a:pPr algn="r" rtl="1"/>
            <a:r>
              <a:rPr lang="en-US" sz="2400" dirty="0">
                <a:solidFill>
                  <a:srgbClr val="FFFFFF"/>
                </a:solidFill>
                <a:effectLst/>
                <a:latin typeface="Helvetica" pitchFamily="2" charset="0"/>
              </a:rPr>
              <a:t>• </a:t>
            </a:r>
            <a:r>
              <a:rPr lang="ar" sz="2400">
                <a:solidFill>
                  <a:srgbClr val="FFFFFF"/>
                </a:solidFill>
                <a:effectLst/>
                <a:latin typeface="Helvetica" pitchFamily="2" charset="0"/>
              </a:rPr>
              <a:t>الأسعار في السعودية ارتفعت بمعدل بطيء مقارنة بالدول الأخرى، حيث بدأت عند 4% في 2016 ووصلت إلى 8% في 2022. يعكس ذلك تنظيم الحكومة لأسعار الأدوية ومحاولاتها للحفاظ على الأسعار تحت السيطرة.</a:t>
            </a:r>
          </a:p>
          <a:p>
            <a:pPr algn="r" rtl="1"/>
            <a:endParaRPr lang="ar">
              <a:solidFill>
                <a:srgbClr val="FFFFFF"/>
              </a:solidFill>
              <a:effectLst/>
              <a:latin typeface="Helvetica" pitchFamily="2" charset="0"/>
            </a:endParaRPr>
          </a:p>
        </p:txBody>
      </p:sp>
      <p:sp>
        <p:nvSpPr>
          <p:cNvPr id="8" name="TextBox 7">
            <a:extLst>
              <a:ext uri="{FF2B5EF4-FFF2-40B4-BE49-F238E27FC236}">
                <a16:creationId xmlns:a16="http://schemas.microsoft.com/office/drawing/2014/main" id="{5E101A7D-FB08-7748-7541-B5FC07750905}"/>
              </a:ext>
            </a:extLst>
          </p:cNvPr>
          <p:cNvSpPr txBox="1"/>
          <p:nvPr/>
        </p:nvSpPr>
        <p:spPr>
          <a:xfrm>
            <a:off x="8488949" y="345796"/>
            <a:ext cx="5621867" cy="461665"/>
          </a:xfrm>
          <a:prstGeom prst="rect">
            <a:avLst/>
          </a:prstGeom>
          <a:noFill/>
        </p:spPr>
        <p:txBody>
          <a:bodyPr wrap="square" rtlCol="0">
            <a:spAutoFit/>
          </a:bodyPr>
          <a:lstStyle/>
          <a:p>
            <a:pPr algn="ctr" rtl="1"/>
            <a:r>
              <a:rPr lang="ar" sz="2400" b="1">
                <a:solidFill>
                  <a:srgbClr val="FF0000"/>
                </a:solidFill>
                <a:effectLst/>
                <a:latin typeface="Helvetica" pitchFamily="2" charset="0"/>
              </a:rPr>
              <a:t>نسب الزيادة في أسعار الأدوية (2016-2022)</a:t>
            </a:r>
            <a:endParaRPr lang="ar" sz="2400">
              <a:solidFill>
                <a:srgbClr val="FF0000"/>
              </a:solidFill>
              <a:effectLst/>
              <a:latin typeface="Helvetica" pitchFamily="2" charset="0"/>
            </a:endParaRPr>
          </a:p>
        </p:txBody>
      </p:sp>
      <p:sp>
        <p:nvSpPr>
          <p:cNvPr id="9" name="TextBox 8">
            <a:extLst>
              <a:ext uri="{FF2B5EF4-FFF2-40B4-BE49-F238E27FC236}">
                <a16:creationId xmlns:a16="http://schemas.microsoft.com/office/drawing/2014/main" id="{D5208FEF-2DA9-D306-DCC3-F7F0D727B57F}"/>
              </a:ext>
            </a:extLst>
          </p:cNvPr>
          <p:cNvSpPr txBox="1"/>
          <p:nvPr/>
        </p:nvSpPr>
        <p:spPr>
          <a:xfrm>
            <a:off x="-219240" y="3914013"/>
            <a:ext cx="6919493" cy="4339650"/>
          </a:xfrm>
          <a:prstGeom prst="rect">
            <a:avLst/>
          </a:prstGeom>
          <a:noFill/>
        </p:spPr>
        <p:txBody>
          <a:bodyPr wrap="square" rtlCol="0">
            <a:spAutoFit/>
          </a:bodyPr>
          <a:lstStyle/>
          <a:p>
            <a:pPr algn="r" rtl="1"/>
            <a:r>
              <a:rPr lang="ar" sz="2400">
                <a:solidFill>
                  <a:srgbClr val="FF0000"/>
                </a:solidFill>
                <a:effectLst/>
                <a:latin typeface="Helvetica" pitchFamily="2" charset="0"/>
              </a:rPr>
              <a:t>• </a:t>
            </a:r>
            <a:r>
              <a:rPr lang="ar" sz="2400" b="1">
                <a:solidFill>
                  <a:srgbClr val="FF0000"/>
                </a:solidFill>
                <a:effectLst/>
                <a:latin typeface="Helvetica" pitchFamily="2" charset="0"/>
              </a:rPr>
              <a:t>قطر :</a:t>
            </a:r>
            <a:endParaRPr lang="en-US" sz="2400" dirty="0">
              <a:solidFill>
                <a:srgbClr val="FF0000"/>
              </a:solidFill>
              <a:effectLst/>
              <a:latin typeface="Helvetica" pitchFamily="2" charset="0"/>
            </a:endParaRPr>
          </a:p>
          <a:p>
            <a:pPr algn="r" rtl="1"/>
            <a:r>
              <a:rPr lang="en-US" sz="2400" dirty="0">
                <a:solidFill>
                  <a:srgbClr val="FFFFFF"/>
                </a:solidFill>
                <a:effectLst/>
                <a:latin typeface="Helvetica" pitchFamily="2" charset="0"/>
              </a:rPr>
              <a:t>• </a:t>
            </a:r>
            <a:r>
              <a:rPr lang="ar" sz="2400">
                <a:solidFill>
                  <a:srgbClr val="FFFFFF"/>
                </a:solidFill>
                <a:effectLst/>
                <a:latin typeface="Helvetica" pitchFamily="2" charset="0"/>
              </a:rPr>
              <a:t>أسعار الأدوية في قطر شهدت زيادة ملحوظة ولكنها أقل من روسيا والولايات المتحدة. ارتفعت من 5% في 2016 إلى 9.5% في 2022. يعكس ذلك التغيرات الاقتصادية ومحاولة الحكومة لتحقيق توازن بين جودة الأدوية والأسعار.</a:t>
            </a:r>
          </a:p>
          <a:p>
            <a:pPr algn="r" rtl="1"/>
            <a:r>
              <a:rPr lang="ar" sz="2400">
                <a:solidFill>
                  <a:srgbClr val="FF0000"/>
                </a:solidFill>
                <a:effectLst/>
                <a:latin typeface="Helvetica" pitchFamily="2" charset="0"/>
              </a:rPr>
              <a:t>• </a:t>
            </a:r>
            <a:r>
              <a:rPr lang="ar" sz="2400" b="1">
                <a:solidFill>
                  <a:srgbClr val="FF0000"/>
                </a:solidFill>
                <a:effectLst/>
                <a:latin typeface="Helvetica" pitchFamily="2" charset="0"/>
              </a:rPr>
              <a:t>نيجيريا</a:t>
            </a:r>
            <a:r>
              <a:rPr lang="en-US" sz="2400" dirty="0">
                <a:solidFill>
                  <a:srgbClr val="FF0000"/>
                </a:solidFill>
                <a:effectLst/>
                <a:latin typeface="Helvetica" pitchFamily="2" charset="0"/>
              </a:rPr>
              <a:t>:</a:t>
            </a:r>
          </a:p>
          <a:p>
            <a:pPr algn="r" rtl="1"/>
            <a:r>
              <a:rPr lang="en-US" sz="2400" dirty="0">
                <a:solidFill>
                  <a:srgbClr val="FFFFFF"/>
                </a:solidFill>
                <a:effectLst/>
                <a:latin typeface="Helvetica" pitchFamily="2" charset="0"/>
              </a:rPr>
              <a:t>• </a:t>
            </a:r>
            <a:r>
              <a:rPr lang="ar" sz="2400">
                <a:solidFill>
                  <a:srgbClr val="FFFFFF"/>
                </a:solidFill>
                <a:effectLst/>
                <a:latin typeface="Helvetica" pitchFamily="2" charset="0"/>
              </a:rPr>
              <a:t>نيجيريا كانت الأقل من حيث زيادة الأسعار، حيث بدأت بزيادة 3.5% في 2016 ووصلت إلى 7.5% في 2022. يمكن أن يعزى ذلك إلى الأوضاع الاقتصادية المحلية وصعوبة توفير الأدوية بأسعار مناسبة للسكان.</a:t>
            </a:r>
          </a:p>
          <a:p>
            <a:pPr algn="r" rtl="1"/>
            <a:br>
              <a:rPr lang="ar" sz="1800">
                <a:solidFill>
                  <a:srgbClr val="FFFFFF"/>
                </a:solidFill>
                <a:effectLst/>
                <a:latin typeface="Helvetica" pitchFamily="2" charset="0"/>
              </a:rPr>
            </a:br>
            <a:endParaRPr lang="en-QA"/>
          </a:p>
        </p:txBody>
      </p:sp>
      <p:pic>
        <p:nvPicPr>
          <p:cNvPr id="10" name="Picture 9" descr="A group of people sitting around a table&#10;&#10;Description automatically generated">
            <a:extLst>
              <a:ext uri="{FF2B5EF4-FFF2-40B4-BE49-F238E27FC236}">
                <a16:creationId xmlns:a16="http://schemas.microsoft.com/office/drawing/2014/main" id="{15ADED25-2CAD-0761-F49A-87B0C9AE7CA8}"/>
              </a:ext>
            </a:extLst>
          </p:cNvPr>
          <p:cNvPicPr>
            <a:picLocks noChangeAspect="1"/>
          </p:cNvPicPr>
          <p:nvPr/>
        </p:nvPicPr>
        <p:blipFill>
          <a:blip r:embed="rId3"/>
          <a:srcRect r="9752" b="1"/>
          <a:stretch/>
        </p:blipFill>
        <p:spPr>
          <a:xfrm>
            <a:off x="14630400" y="-35501"/>
            <a:ext cx="7287684" cy="5352996"/>
          </a:xfrm>
          <a:custGeom>
            <a:avLst/>
            <a:gdLst/>
            <a:ahLst/>
            <a:cxnLst/>
            <a:rect l="l" t="t" r="r" b="b"/>
            <a:pathLst>
              <a:path w="7287684" h="3694372">
                <a:moveTo>
                  <a:pt x="1047969" y="0"/>
                </a:moveTo>
                <a:lnTo>
                  <a:pt x="7287684" y="0"/>
                </a:lnTo>
                <a:lnTo>
                  <a:pt x="7287684" y="814388"/>
                </a:lnTo>
                <a:lnTo>
                  <a:pt x="7287684" y="3694372"/>
                </a:lnTo>
                <a:lnTo>
                  <a:pt x="471411" y="3694372"/>
                </a:lnTo>
                <a:lnTo>
                  <a:pt x="470992" y="3686621"/>
                </a:lnTo>
                <a:cubicBezTo>
                  <a:pt x="458999" y="3642419"/>
                  <a:pt x="427907" y="3602236"/>
                  <a:pt x="376383" y="3554015"/>
                </a:cubicBezTo>
                <a:cubicBezTo>
                  <a:pt x="315976" y="3500438"/>
                  <a:pt x="255568" y="3454003"/>
                  <a:pt x="170288" y="3407569"/>
                </a:cubicBezTo>
                <a:cubicBezTo>
                  <a:pt x="365723" y="3382565"/>
                  <a:pt x="163181" y="3296841"/>
                  <a:pt x="230695" y="3243263"/>
                </a:cubicBezTo>
                <a:cubicBezTo>
                  <a:pt x="369276" y="3221831"/>
                  <a:pt x="479431" y="3393282"/>
                  <a:pt x="667759" y="3343275"/>
                </a:cubicBezTo>
                <a:cubicBezTo>
                  <a:pt x="440344" y="3196828"/>
                  <a:pt x="184501" y="3150393"/>
                  <a:pt x="17493" y="2953940"/>
                </a:cubicBezTo>
                <a:cubicBezTo>
                  <a:pt x="56580" y="2911078"/>
                  <a:pt x="95667" y="2953940"/>
                  <a:pt x="127647" y="2936081"/>
                </a:cubicBezTo>
                <a:cubicBezTo>
                  <a:pt x="127647" y="2925365"/>
                  <a:pt x="500751" y="2993232"/>
                  <a:pt x="522071" y="2714625"/>
                </a:cubicBezTo>
                <a:cubicBezTo>
                  <a:pt x="529178" y="2714625"/>
                  <a:pt x="536285" y="2714625"/>
                  <a:pt x="543391" y="2703909"/>
                </a:cubicBezTo>
                <a:cubicBezTo>
                  <a:pt x="582478" y="2664619"/>
                  <a:pt x="546945" y="2571750"/>
                  <a:pt x="610905" y="2564606"/>
                </a:cubicBezTo>
                <a:cubicBezTo>
                  <a:pt x="681973" y="2557462"/>
                  <a:pt x="749487" y="2525315"/>
                  <a:pt x="824107" y="2543175"/>
                </a:cubicBezTo>
                <a:cubicBezTo>
                  <a:pt x="880961" y="2557462"/>
                  <a:pt x="941368" y="2575322"/>
                  <a:pt x="1001776" y="2575322"/>
                </a:cubicBezTo>
                <a:cubicBezTo>
                  <a:pt x="1065736" y="2575322"/>
                  <a:pt x="1154570" y="2696766"/>
                  <a:pt x="1193658" y="2536031"/>
                </a:cubicBezTo>
                <a:cubicBezTo>
                  <a:pt x="1193658" y="2528888"/>
                  <a:pt x="1303812" y="2546747"/>
                  <a:pt x="1364219" y="2553891"/>
                </a:cubicBezTo>
                <a:cubicBezTo>
                  <a:pt x="1413966" y="2561035"/>
                  <a:pt x="1474374" y="2593181"/>
                  <a:pt x="1509907" y="2528888"/>
                </a:cubicBezTo>
                <a:cubicBezTo>
                  <a:pt x="1527674" y="2489596"/>
                  <a:pt x="1442393" y="2418159"/>
                  <a:pt x="1367772" y="2411015"/>
                </a:cubicBezTo>
                <a:cubicBezTo>
                  <a:pt x="1300259" y="2403872"/>
                  <a:pt x="1232745" y="2396728"/>
                  <a:pt x="1168784" y="2411015"/>
                </a:cubicBezTo>
                <a:cubicBezTo>
                  <a:pt x="1090610" y="2428875"/>
                  <a:pt x="1047969" y="2400300"/>
                  <a:pt x="1026649" y="2336007"/>
                </a:cubicBezTo>
                <a:cubicBezTo>
                  <a:pt x="1001776" y="2268141"/>
                  <a:pt x="955582" y="2232422"/>
                  <a:pt x="891621" y="2200275"/>
                </a:cubicBezTo>
                <a:cubicBezTo>
                  <a:pt x="735273" y="2121694"/>
                  <a:pt x="586032" y="2028825"/>
                  <a:pt x="415470" y="1982390"/>
                </a:cubicBezTo>
                <a:cubicBezTo>
                  <a:pt x="383490" y="1975246"/>
                  <a:pt x="344403" y="1960959"/>
                  <a:pt x="330189" y="1900238"/>
                </a:cubicBezTo>
                <a:cubicBezTo>
                  <a:pt x="792127" y="1993106"/>
                  <a:pt x="1211424" y="2232422"/>
                  <a:pt x="1687576" y="2218135"/>
                </a:cubicBezTo>
                <a:cubicBezTo>
                  <a:pt x="1559654" y="2143125"/>
                  <a:pt x="1406860" y="2139554"/>
                  <a:pt x="1268278" y="2085975"/>
                </a:cubicBezTo>
                <a:cubicBezTo>
                  <a:pt x="1367772" y="2046685"/>
                  <a:pt x="1460160" y="2089547"/>
                  <a:pt x="1552548" y="2110978"/>
                </a:cubicBezTo>
                <a:cubicBezTo>
                  <a:pt x="1630722" y="2128837"/>
                  <a:pt x="1701789" y="2132410"/>
                  <a:pt x="1708896" y="2021681"/>
                </a:cubicBezTo>
                <a:cubicBezTo>
                  <a:pt x="1708896" y="2010965"/>
                  <a:pt x="1708896" y="2003821"/>
                  <a:pt x="1708896" y="1993106"/>
                </a:cubicBezTo>
                <a:cubicBezTo>
                  <a:pt x="1680469" y="1946672"/>
                  <a:pt x="1641382" y="1925240"/>
                  <a:pt x="1591635" y="1910953"/>
                </a:cubicBezTo>
                <a:cubicBezTo>
                  <a:pt x="1563208" y="1903809"/>
                  <a:pt x="1524121" y="1889522"/>
                  <a:pt x="1524121" y="1857375"/>
                </a:cubicBezTo>
                <a:cubicBezTo>
                  <a:pt x="1527674" y="1735931"/>
                  <a:pt x="1431733" y="1700212"/>
                  <a:pt x="1339346" y="1664493"/>
                </a:cubicBezTo>
                <a:cubicBezTo>
                  <a:pt x="1389093" y="1603772"/>
                  <a:pt x="1431733" y="1646635"/>
                  <a:pt x="1470820" y="1643062"/>
                </a:cubicBezTo>
                <a:cubicBezTo>
                  <a:pt x="1495694" y="1639491"/>
                  <a:pt x="1520567" y="1635919"/>
                  <a:pt x="1520567" y="1603772"/>
                </a:cubicBezTo>
                <a:cubicBezTo>
                  <a:pt x="1520567" y="1578769"/>
                  <a:pt x="1509907" y="1546622"/>
                  <a:pt x="1485034" y="1546622"/>
                </a:cubicBezTo>
                <a:cubicBezTo>
                  <a:pt x="1328686" y="1543050"/>
                  <a:pt x="1239851" y="1371600"/>
                  <a:pt x="1076396" y="1371600"/>
                </a:cubicBezTo>
                <a:cubicBezTo>
                  <a:pt x="976902" y="1371600"/>
                  <a:pt x="1126144" y="1275159"/>
                  <a:pt x="1044416" y="1235869"/>
                </a:cubicBezTo>
                <a:cubicBezTo>
                  <a:pt x="1026649" y="1225153"/>
                  <a:pt x="1094163" y="1210866"/>
                  <a:pt x="1122590" y="1214437"/>
                </a:cubicBezTo>
                <a:cubicBezTo>
                  <a:pt x="1151017" y="1218009"/>
                  <a:pt x="1175891" y="1243013"/>
                  <a:pt x="1211424" y="1225153"/>
                </a:cubicBezTo>
                <a:cubicBezTo>
                  <a:pt x="1229191" y="1160860"/>
                  <a:pt x="1182997" y="1135856"/>
                  <a:pt x="1140357" y="1117997"/>
                </a:cubicBezTo>
                <a:cubicBezTo>
                  <a:pt x="1047969" y="1075135"/>
                  <a:pt x="955582" y="1025129"/>
                  <a:pt x="852534" y="1010841"/>
                </a:cubicBezTo>
                <a:cubicBezTo>
                  <a:pt x="817001" y="1007269"/>
                  <a:pt x="795680" y="989409"/>
                  <a:pt x="799234" y="953690"/>
                </a:cubicBezTo>
                <a:cubicBezTo>
                  <a:pt x="806340" y="907256"/>
                  <a:pt x="841874" y="921544"/>
                  <a:pt x="870301" y="925115"/>
                </a:cubicBezTo>
                <a:cubicBezTo>
                  <a:pt x="888068" y="928688"/>
                  <a:pt x="905835" y="939403"/>
                  <a:pt x="923602" y="914400"/>
                </a:cubicBezTo>
                <a:cubicBezTo>
                  <a:pt x="611794" y="724198"/>
                  <a:pt x="409919" y="684684"/>
                  <a:pt x="132090" y="589415"/>
                </a:cubicBezTo>
                <a:lnTo>
                  <a:pt x="31922" y="552917"/>
                </a:lnTo>
                <a:lnTo>
                  <a:pt x="26859" y="541335"/>
                </a:lnTo>
                <a:cubicBezTo>
                  <a:pt x="20137" y="534929"/>
                  <a:pt x="8953" y="532232"/>
                  <a:pt x="0" y="527681"/>
                </a:cubicBezTo>
                <a:cubicBezTo>
                  <a:pt x="5969" y="516305"/>
                  <a:pt x="7617" y="502963"/>
                  <a:pt x="17905" y="493550"/>
                </a:cubicBezTo>
                <a:cubicBezTo>
                  <a:pt x="23947" y="488022"/>
                  <a:pt x="35344" y="487159"/>
                  <a:pt x="44763" y="486724"/>
                </a:cubicBezTo>
                <a:lnTo>
                  <a:pt x="165722" y="483650"/>
                </a:lnTo>
                <a:lnTo>
                  <a:pt x="193385" y="498723"/>
                </a:lnTo>
                <a:cubicBezTo>
                  <a:pt x="210263" y="511671"/>
                  <a:pt x="227142" y="525066"/>
                  <a:pt x="315976" y="535781"/>
                </a:cubicBezTo>
                <a:cubicBezTo>
                  <a:pt x="401257" y="546497"/>
                  <a:pt x="479431" y="582216"/>
                  <a:pt x="575372" y="525066"/>
                </a:cubicBezTo>
                <a:cubicBezTo>
                  <a:pt x="639332" y="485775"/>
                  <a:pt x="742380" y="528637"/>
                  <a:pt x="820554" y="560785"/>
                </a:cubicBezTo>
                <a:cubicBezTo>
                  <a:pt x="884515" y="589360"/>
                  <a:pt x="948475" y="596503"/>
                  <a:pt x="1033756" y="560785"/>
                </a:cubicBezTo>
                <a:cubicBezTo>
                  <a:pt x="955582" y="539354"/>
                  <a:pt x="895175" y="521494"/>
                  <a:pt x="834767" y="507206"/>
                </a:cubicBezTo>
                <a:cubicBezTo>
                  <a:pt x="785020" y="496491"/>
                  <a:pt x="756593" y="471488"/>
                  <a:pt x="760147" y="417909"/>
                </a:cubicBezTo>
                <a:cubicBezTo>
                  <a:pt x="760147" y="389334"/>
                  <a:pt x="749487" y="350044"/>
                  <a:pt x="785020" y="335757"/>
                </a:cubicBezTo>
                <a:cubicBezTo>
                  <a:pt x="813447" y="321469"/>
                  <a:pt x="852534" y="335757"/>
                  <a:pt x="866748" y="360759"/>
                </a:cubicBezTo>
                <a:cubicBezTo>
                  <a:pt x="884515" y="407194"/>
                  <a:pt x="902281" y="450056"/>
                  <a:pt x="962689" y="453629"/>
                </a:cubicBezTo>
                <a:cubicBezTo>
                  <a:pt x="1044416" y="460771"/>
                  <a:pt x="998222" y="432197"/>
                  <a:pt x="984009" y="396478"/>
                </a:cubicBezTo>
                <a:cubicBezTo>
                  <a:pt x="969795" y="357188"/>
                  <a:pt x="1012436" y="346472"/>
                  <a:pt x="1040863" y="353615"/>
                </a:cubicBezTo>
                <a:cubicBezTo>
                  <a:pt x="1147464" y="385763"/>
                  <a:pt x="1257618" y="328613"/>
                  <a:pt x="1367772" y="375047"/>
                </a:cubicBezTo>
                <a:cubicBezTo>
                  <a:pt x="1339346" y="260747"/>
                  <a:pt x="1278938" y="210741"/>
                  <a:pt x="1151017" y="192881"/>
                </a:cubicBezTo>
                <a:cubicBezTo>
                  <a:pt x="1104823" y="189310"/>
                  <a:pt x="1055076" y="196453"/>
                  <a:pt x="1012436" y="164306"/>
                </a:cubicBezTo>
                <a:cubicBezTo>
                  <a:pt x="987562" y="146447"/>
                  <a:pt x="962689" y="125016"/>
                  <a:pt x="980456" y="89297"/>
                </a:cubicBezTo>
                <a:cubicBezTo>
                  <a:pt x="991116" y="64294"/>
                  <a:pt x="1019542" y="64294"/>
                  <a:pt x="1044416" y="71437"/>
                </a:cubicBezTo>
                <a:cubicBezTo>
                  <a:pt x="1147464" y="110728"/>
                  <a:pt x="1257618" y="121444"/>
                  <a:pt x="1364219" y="135731"/>
                </a:cubicBezTo>
                <a:cubicBezTo>
                  <a:pt x="1381986" y="139303"/>
                  <a:pt x="1399753" y="146447"/>
                  <a:pt x="1417520" y="110728"/>
                </a:cubicBezTo>
                <a:cubicBezTo>
                  <a:pt x="1293152" y="78581"/>
                  <a:pt x="1172337" y="35719"/>
                  <a:pt x="1047969" y="0"/>
                </a:cubicBezTo>
                <a:close/>
              </a:path>
            </a:pathLst>
          </a:custGeom>
        </p:spPr>
      </p:pic>
      <p:pic>
        <p:nvPicPr>
          <p:cNvPr id="11" name="Image 0" descr="preencoded.png">
            <a:extLst>
              <a:ext uri="{FF2B5EF4-FFF2-40B4-BE49-F238E27FC236}">
                <a16:creationId xmlns:a16="http://schemas.microsoft.com/office/drawing/2014/main" id="{C4D05847-ADA6-4292-3A1D-C49C7928A788}"/>
              </a:ext>
            </a:extLst>
          </p:cNvPr>
          <p:cNvPicPr>
            <a:picLocks noChangeAspect="1"/>
          </p:cNvPicPr>
          <p:nvPr/>
        </p:nvPicPr>
        <p:blipFill>
          <a:blip r:embed="rId4"/>
          <a:srcRect t="11026" b="22764"/>
          <a:stretch/>
        </p:blipFill>
        <p:spPr>
          <a:xfrm>
            <a:off x="14452812" y="3767464"/>
            <a:ext cx="7472381" cy="4426634"/>
          </a:xfrm>
          <a:custGeom>
            <a:avLst/>
            <a:gdLst/>
            <a:ahLst/>
            <a:cxnLst/>
            <a:rect l="l" t="t" r="r" b="b"/>
            <a:pathLst>
              <a:path w="7472381" h="3055043">
                <a:moveTo>
                  <a:pt x="638975" y="0"/>
                </a:moveTo>
                <a:lnTo>
                  <a:pt x="7472381" y="0"/>
                </a:lnTo>
                <a:lnTo>
                  <a:pt x="7472381" y="2579984"/>
                </a:lnTo>
                <a:lnTo>
                  <a:pt x="7472381" y="3055043"/>
                </a:lnTo>
                <a:lnTo>
                  <a:pt x="6992676"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p:spPr>
      </p:pic>
      <p:sp>
        <p:nvSpPr>
          <p:cNvPr id="12" name="Text 2">
            <a:extLst>
              <a:ext uri="{FF2B5EF4-FFF2-40B4-BE49-F238E27FC236}">
                <a16:creationId xmlns:a16="http://schemas.microsoft.com/office/drawing/2014/main" id="{4D757310-D0FD-DA2F-7CA8-DEF53184A1D6}"/>
              </a:ext>
            </a:extLst>
          </p:cNvPr>
          <p:cNvSpPr/>
          <p:nvPr/>
        </p:nvSpPr>
        <p:spPr>
          <a:xfrm>
            <a:off x="-6315045" y="5697022"/>
            <a:ext cx="5847153" cy="1738852"/>
          </a:xfrm>
          <a:prstGeom prst="rect">
            <a:avLst/>
          </a:prstGeom>
        </p:spPr>
        <p:txBody>
          <a:bodyPr vert="horz" lIns="91440" tIns="45720" rIns="91440" bIns="45720" rtlCol="0">
            <a:normAutofit/>
          </a:bodyPr>
          <a:lstStyle/>
          <a:p>
            <a:pPr marL="0" indent="-228600" algn="r">
              <a:lnSpc>
                <a:spcPct val="90000"/>
              </a:lnSpc>
              <a:spcAft>
                <a:spcPts val="600"/>
              </a:spcAft>
              <a:buFont typeface="Arial" panose="020B0604020202020204" pitchFamily="34" charset="0"/>
              <a:buChar char="•"/>
            </a:pPr>
            <a:r>
              <a:rPr lang="en-US" sz="2000" dirty="0">
                <a:solidFill>
                  <a:schemeClr val="bg1"/>
                </a:solidFill>
              </a:rPr>
              <a:t> في العديد من الدول، ينظم المواطنون احتجاجات ضد ارتفاع أسعار الأدوية، مطالبين بتخفيضها لجعلها في متناول الجميع  كهذه المظاهرة في أمريكا التي طالبت منع تقديم المخدرات القاتلة لعامة الشعب بدلا من تخفيض أسعار الادوية المناسبة  </a:t>
            </a:r>
          </a:p>
          <a:p>
            <a:pPr marL="0" indent="-228600">
              <a:lnSpc>
                <a:spcPct val="90000"/>
              </a:lnSpc>
              <a:spcAft>
                <a:spcPts val="600"/>
              </a:spcAft>
              <a:buFont typeface="Arial" panose="020B0604020202020204" pitchFamily="34" charset="0"/>
              <a:buChar char="•"/>
            </a:pPr>
            <a:endParaRPr lang="en-US" sz="2000" dirty="0"/>
          </a:p>
        </p:txBody>
      </p:sp>
      <p:sp>
        <p:nvSpPr>
          <p:cNvPr id="13" name="TextBox 12">
            <a:extLst>
              <a:ext uri="{FF2B5EF4-FFF2-40B4-BE49-F238E27FC236}">
                <a16:creationId xmlns:a16="http://schemas.microsoft.com/office/drawing/2014/main" id="{5721B116-D5C5-D565-8B2D-5B4E81CAA02B}"/>
              </a:ext>
            </a:extLst>
          </p:cNvPr>
          <p:cNvSpPr txBox="1"/>
          <p:nvPr/>
        </p:nvSpPr>
        <p:spPr>
          <a:xfrm>
            <a:off x="-3935826" y="5129124"/>
            <a:ext cx="3486565" cy="369332"/>
          </a:xfrm>
          <a:prstGeom prst="rect">
            <a:avLst/>
          </a:prstGeom>
          <a:noFill/>
        </p:spPr>
        <p:txBody>
          <a:bodyPr wrap="square" rtlCol="0">
            <a:spAutoFit/>
          </a:bodyPr>
          <a:lstStyle/>
          <a:p>
            <a:pPr algn="r" rtl="1"/>
            <a:r>
              <a:rPr lang="en-US" sz="1800" b="1" kern="1200" dirty="0">
                <a:solidFill>
                  <a:srgbClr val="FF0000"/>
                </a:solidFill>
                <a:latin typeface="+mj-lt"/>
                <a:ea typeface="+mj-ea"/>
                <a:cs typeface="+mj-cs"/>
              </a:rPr>
              <a:t>احتجاجات ضد تكاليف الأدوية</a:t>
            </a:r>
          </a:p>
        </p:txBody>
      </p:sp>
      <p:sp>
        <p:nvSpPr>
          <p:cNvPr id="14" name="TextBox 13">
            <a:extLst>
              <a:ext uri="{FF2B5EF4-FFF2-40B4-BE49-F238E27FC236}">
                <a16:creationId xmlns:a16="http://schemas.microsoft.com/office/drawing/2014/main" id="{401D697B-5B68-3A61-8960-758CDB97E3E4}"/>
              </a:ext>
            </a:extLst>
          </p:cNvPr>
          <p:cNvSpPr txBox="1"/>
          <p:nvPr/>
        </p:nvSpPr>
        <p:spPr>
          <a:xfrm>
            <a:off x="-3186893" y="-37989"/>
            <a:ext cx="2630207" cy="383785"/>
          </a:xfrm>
          <a:prstGeom prst="rect">
            <a:avLst/>
          </a:prstGeom>
          <a:noFill/>
        </p:spPr>
        <p:txBody>
          <a:bodyPr wrap="square" rtlCol="0">
            <a:spAutoFit/>
          </a:bodyPr>
          <a:lstStyle/>
          <a:p>
            <a:pPr algn="r" rtl="1"/>
            <a:r>
              <a:rPr lang="ar-SA" sz="1800" b="1" kern="1200" dirty="0">
                <a:solidFill>
                  <a:srgbClr val="FF0000"/>
                </a:solidFill>
                <a:latin typeface="+mj-lt"/>
                <a:ea typeface="+mj-ea"/>
                <a:cs typeface="+mj-cs"/>
              </a:rPr>
              <a:t>العلاج بالدول النامية </a:t>
            </a:r>
            <a:endParaRPr lang="en-US" sz="1800" b="1" kern="1200" dirty="0">
              <a:solidFill>
                <a:srgbClr val="FF0000"/>
              </a:solidFill>
              <a:latin typeface="+mj-lt"/>
              <a:ea typeface="+mj-ea"/>
              <a:cs typeface="+mj-cs"/>
            </a:endParaRPr>
          </a:p>
        </p:txBody>
      </p:sp>
      <p:sp>
        <p:nvSpPr>
          <p:cNvPr id="15" name="Text 2">
            <a:extLst>
              <a:ext uri="{FF2B5EF4-FFF2-40B4-BE49-F238E27FC236}">
                <a16:creationId xmlns:a16="http://schemas.microsoft.com/office/drawing/2014/main" id="{A1B2909B-9AFB-6446-149E-FF221940C4E0}"/>
              </a:ext>
            </a:extLst>
          </p:cNvPr>
          <p:cNvSpPr/>
          <p:nvPr/>
        </p:nvSpPr>
        <p:spPr>
          <a:xfrm>
            <a:off x="-7755576" y="345796"/>
            <a:ext cx="7287684" cy="6290332"/>
          </a:xfrm>
          <a:prstGeom prst="rect">
            <a:avLst/>
          </a:prstGeom>
        </p:spPr>
        <p:txBody>
          <a:bodyPr vert="horz" lIns="91440" tIns="45720" rIns="91440" bIns="45720" rtlCol="0">
            <a:normAutofit/>
          </a:bodyPr>
          <a:lstStyle/>
          <a:p>
            <a:pPr algn="r" rtl="1"/>
            <a:r>
              <a:rPr lang="ar" sz="2100">
                <a:solidFill>
                  <a:srgbClr val="FFFFFF"/>
                </a:solidFill>
                <a:effectLst/>
                <a:latin typeface="Helvetica" pitchFamily="2" charset="0"/>
              </a:rPr>
              <a:t>إحدى أكبر التحديات التي تواجه الرعاية الصحية في الدول النامية هي التكلفة العالية للأدوية، مما يؤثر بشكل كبير على إمكانية الحصول على الأدوية الأساسية وجودة العلاج. حيث تدفع العديد من الدول في إفريقيا وآسيا أكثر بكثير للحصول على أدوية منقذة للحياة مقارنة بالدول الغنية. على سبيل المثال، هناك دول فقيرة تدفع ما يقارب 20 إلى 30 ضعفًا أكثر من الدول الأخرى لشراء أدوية بسيطة مثل مسكنات الألم أو علاجات الأمراض المزمنة كارتفاع ضغط الدم</a:t>
            </a:r>
          </a:p>
          <a:p>
            <a:pPr algn="r" rtl="1"/>
            <a:r>
              <a:rPr lang="ar" sz="2100">
                <a:solidFill>
                  <a:srgbClr val="FFFFFF"/>
                </a:solidFill>
                <a:effectLst/>
                <a:latin typeface="Helvetica" pitchFamily="2" charset="0"/>
              </a:rPr>
              <a:t>يرجع هذا التفاوت غالبًا إلى ممارسات شراء الأدوية غير الفعالة، وغياب المنافسة في أسواق الأدوية الجنيسة، والاعتماد على الأدوية ذات العلامات التجارية بدلاً من البدائل الأرخص.</a:t>
            </a:r>
          </a:p>
          <a:p>
            <a:pPr algn="r" rtl="1"/>
            <a:r>
              <a:rPr lang="ar" sz="2100">
                <a:solidFill>
                  <a:srgbClr val="FFFFFF"/>
                </a:solidFill>
                <a:effectLst/>
                <a:latin typeface="Helvetica" pitchFamily="2" charset="0"/>
              </a:rPr>
              <a:t>علاوة على ذلك، فإن ضعف سوق الأدوية الجنيسة ذات الجودة المضمونة يساهم في هذه التكاليف المرتفعة، مما يجعل ملايين الأشخاص في البلدان النامية غير قادرين على تحمل تكاليف الأدوية التي يحتاجونها. في البلدان ذات الأطر التنظيمية الضعيفة، تؤدي مخاوف من الأدوية المقلدة أو غير الآمنة إلى زيادة الطلب على الأدوية الجنيسة ذات العلامات التجارية الباهظة الثمن، مما يزيد من تفاقم المشكلة.</a:t>
            </a:r>
          </a:p>
          <a:p>
            <a:pPr marL="0" indent="-228600">
              <a:lnSpc>
                <a:spcPct val="90000"/>
              </a:lnSpc>
              <a:spcAft>
                <a:spcPts val="600"/>
              </a:spcAft>
              <a:buFont typeface="Arial" panose="020B0604020202020204" pitchFamily="34" charset="0"/>
              <a:buChar char="•"/>
            </a:pPr>
            <a:endParaRPr lang="en-US" sz="2100" dirty="0"/>
          </a:p>
        </p:txBody>
      </p:sp>
    </p:spTree>
    <p:extLst>
      <p:ext uri="{BB962C8B-B14F-4D97-AF65-F5344CB8AC3E}">
        <p14:creationId xmlns:p14="http://schemas.microsoft.com/office/powerpoint/2010/main" val="5380929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4163"/>
        </a:solidFill>
        <a:effectLst/>
      </p:bgPr>
    </p:bg>
    <p:spTree>
      <p:nvGrpSpPr>
        <p:cNvPr id="1" name="Shape 1916">
          <a:extLst>
            <a:ext uri="{FF2B5EF4-FFF2-40B4-BE49-F238E27FC236}">
              <a16:creationId xmlns:a16="http://schemas.microsoft.com/office/drawing/2014/main" id="{AD17910A-8503-A183-4537-7F7EC75296FE}"/>
            </a:ext>
          </a:extLst>
        </p:cNvPr>
        <p:cNvGrpSpPr/>
        <p:nvPr/>
      </p:nvGrpSpPr>
      <p:grpSpPr>
        <a:xfrm>
          <a:off x="0" y="0"/>
          <a:ext cx="0" cy="0"/>
          <a:chOff x="0" y="0"/>
          <a:chExt cx="0" cy="0"/>
        </a:xfrm>
      </p:grpSpPr>
      <p:sp>
        <p:nvSpPr>
          <p:cNvPr id="2" name="Text 2">
            <a:extLst>
              <a:ext uri="{FF2B5EF4-FFF2-40B4-BE49-F238E27FC236}">
                <a16:creationId xmlns:a16="http://schemas.microsoft.com/office/drawing/2014/main" id="{2AEE9BD0-F13D-DB66-A237-1148991F49B6}"/>
              </a:ext>
            </a:extLst>
          </p:cNvPr>
          <p:cNvSpPr/>
          <p:nvPr/>
        </p:nvSpPr>
        <p:spPr>
          <a:xfrm>
            <a:off x="1406769" y="5920987"/>
            <a:ext cx="5847153" cy="1738852"/>
          </a:xfrm>
          <a:prstGeom prst="rect">
            <a:avLst/>
          </a:prstGeom>
        </p:spPr>
        <p:txBody>
          <a:bodyPr vert="horz" lIns="91440" tIns="45720" rIns="91440" bIns="45720" rtlCol="0">
            <a:normAutofit/>
          </a:bodyPr>
          <a:lstStyle/>
          <a:p>
            <a:pPr marL="0" indent="-228600" algn="r">
              <a:lnSpc>
                <a:spcPct val="90000"/>
              </a:lnSpc>
              <a:spcAft>
                <a:spcPts val="600"/>
              </a:spcAft>
              <a:buFont typeface="Arial" panose="020B0604020202020204" pitchFamily="34" charset="0"/>
              <a:buChar char="•"/>
            </a:pPr>
            <a:r>
              <a:rPr lang="en-US" sz="2000" dirty="0">
                <a:solidFill>
                  <a:schemeClr val="bg1"/>
                </a:solidFill>
              </a:rPr>
              <a:t> في العديد من الدول، ينظم المواطنون احتجاجات ضد ارتفاع أسعار الأدوية، مطالبين بتخفيضها لجعلها في متناول الجميع  كهذه المظاهرة في أمريكا التي طالبت منع تقديم المخدرات القاتلة لعامة الشعب بدلا من تخفيض أسعار الادوية المناسبة  </a:t>
            </a:r>
          </a:p>
          <a:p>
            <a:pPr marL="0" indent="-228600">
              <a:lnSpc>
                <a:spcPct val="90000"/>
              </a:lnSpc>
              <a:spcAft>
                <a:spcPts val="600"/>
              </a:spcAft>
              <a:buFont typeface="Arial" panose="020B0604020202020204" pitchFamily="34" charset="0"/>
              <a:buChar char="•"/>
            </a:pPr>
            <a:endParaRPr lang="en-US" sz="2000" dirty="0"/>
          </a:p>
        </p:txBody>
      </p:sp>
      <p:pic>
        <p:nvPicPr>
          <p:cNvPr id="3" name="Picture 2" descr="A group of people sitting around a table&#10;&#10;Description automatically generated">
            <a:extLst>
              <a:ext uri="{FF2B5EF4-FFF2-40B4-BE49-F238E27FC236}">
                <a16:creationId xmlns:a16="http://schemas.microsoft.com/office/drawing/2014/main" id="{CFCBE9B1-5411-6C4F-C048-666038F2A12C}"/>
              </a:ext>
            </a:extLst>
          </p:cNvPr>
          <p:cNvPicPr>
            <a:picLocks noChangeAspect="1"/>
          </p:cNvPicPr>
          <p:nvPr/>
        </p:nvPicPr>
        <p:blipFill>
          <a:blip r:embed="rId3"/>
          <a:srcRect r="9752" b="1"/>
          <a:stretch/>
        </p:blipFill>
        <p:spPr>
          <a:xfrm>
            <a:off x="7342716" y="0"/>
            <a:ext cx="7287684" cy="5352996"/>
          </a:xfrm>
          <a:custGeom>
            <a:avLst/>
            <a:gdLst/>
            <a:ahLst/>
            <a:cxnLst/>
            <a:rect l="l" t="t" r="r" b="b"/>
            <a:pathLst>
              <a:path w="7287684" h="3694372">
                <a:moveTo>
                  <a:pt x="1047969" y="0"/>
                </a:moveTo>
                <a:lnTo>
                  <a:pt x="7287684" y="0"/>
                </a:lnTo>
                <a:lnTo>
                  <a:pt x="7287684" y="814388"/>
                </a:lnTo>
                <a:lnTo>
                  <a:pt x="7287684" y="3694372"/>
                </a:lnTo>
                <a:lnTo>
                  <a:pt x="471411" y="3694372"/>
                </a:lnTo>
                <a:lnTo>
                  <a:pt x="470992" y="3686621"/>
                </a:lnTo>
                <a:cubicBezTo>
                  <a:pt x="458999" y="3642419"/>
                  <a:pt x="427907" y="3602236"/>
                  <a:pt x="376383" y="3554015"/>
                </a:cubicBezTo>
                <a:cubicBezTo>
                  <a:pt x="315976" y="3500438"/>
                  <a:pt x="255568" y="3454003"/>
                  <a:pt x="170288" y="3407569"/>
                </a:cubicBezTo>
                <a:cubicBezTo>
                  <a:pt x="365723" y="3382565"/>
                  <a:pt x="163181" y="3296841"/>
                  <a:pt x="230695" y="3243263"/>
                </a:cubicBezTo>
                <a:cubicBezTo>
                  <a:pt x="369276" y="3221831"/>
                  <a:pt x="479431" y="3393282"/>
                  <a:pt x="667759" y="3343275"/>
                </a:cubicBezTo>
                <a:cubicBezTo>
                  <a:pt x="440344" y="3196828"/>
                  <a:pt x="184501" y="3150393"/>
                  <a:pt x="17493" y="2953940"/>
                </a:cubicBezTo>
                <a:cubicBezTo>
                  <a:pt x="56580" y="2911078"/>
                  <a:pt x="95667" y="2953940"/>
                  <a:pt x="127647" y="2936081"/>
                </a:cubicBezTo>
                <a:cubicBezTo>
                  <a:pt x="127647" y="2925365"/>
                  <a:pt x="500751" y="2993232"/>
                  <a:pt x="522071" y="2714625"/>
                </a:cubicBezTo>
                <a:cubicBezTo>
                  <a:pt x="529178" y="2714625"/>
                  <a:pt x="536285" y="2714625"/>
                  <a:pt x="543391" y="2703909"/>
                </a:cubicBezTo>
                <a:cubicBezTo>
                  <a:pt x="582478" y="2664619"/>
                  <a:pt x="546945" y="2571750"/>
                  <a:pt x="610905" y="2564606"/>
                </a:cubicBezTo>
                <a:cubicBezTo>
                  <a:pt x="681973" y="2557462"/>
                  <a:pt x="749487" y="2525315"/>
                  <a:pt x="824107" y="2543175"/>
                </a:cubicBezTo>
                <a:cubicBezTo>
                  <a:pt x="880961" y="2557462"/>
                  <a:pt x="941368" y="2575322"/>
                  <a:pt x="1001776" y="2575322"/>
                </a:cubicBezTo>
                <a:cubicBezTo>
                  <a:pt x="1065736" y="2575322"/>
                  <a:pt x="1154570" y="2696766"/>
                  <a:pt x="1193658" y="2536031"/>
                </a:cubicBezTo>
                <a:cubicBezTo>
                  <a:pt x="1193658" y="2528888"/>
                  <a:pt x="1303812" y="2546747"/>
                  <a:pt x="1364219" y="2553891"/>
                </a:cubicBezTo>
                <a:cubicBezTo>
                  <a:pt x="1413966" y="2561035"/>
                  <a:pt x="1474374" y="2593181"/>
                  <a:pt x="1509907" y="2528888"/>
                </a:cubicBezTo>
                <a:cubicBezTo>
                  <a:pt x="1527674" y="2489596"/>
                  <a:pt x="1442393" y="2418159"/>
                  <a:pt x="1367772" y="2411015"/>
                </a:cubicBezTo>
                <a:cubicBezTo>
                  <a:pt x="1300259" y="2403872"/>
                  <a:pt x="1232745" y="2396728"/>
                  <a:pt x="1168784" y="2411015"/>
                </a:cubicBezTo>
                <a:cubicBezTo>
                  <a:pt x="1090610" y="2428875"/>
                  <a:pt x="1047969" y="2400300"/>
                  <a:pt x="1026649" y="2336007"/>
                </a:cubicBezTo>
                <a:cubicBezTo>
                  <a:pt x="1001776" y="2268141"/>
                  <a:pt x="955582" y="2232422"/>
                  <a:pt x="891621" y="2200275"/>
                </a:cubicBezTo>
                <a:cubicBezTo>
                  <a:pt x="735273" y="2121694"/>
                  <a:pt x="586032" y="2028825"/>
                  <a:pt x="415470" y="1982390"/>
                </a:cubicBezTo>
                <a:cubicBezTo>
                  <a:pt x="383490" y="1975246"/>
                  <a:pt x="344403" y="1960959"/>
                  <a:pt x="330189" y="1900238"/>
                </a:cubicBezTo>
                <a:cubicBezTo>
                  <a:pt x="792127" y="1993106"/>
                  <a:pt x="1211424" y="2232422"/>
                  <a:pt x="1687576" y="2218135"/>
                </a:cubicBezTo>
                <a:cubicBezTo>
                  <a:pt x="1559654" y="2143125"/>
                  <a:pt x="1406860" y="2139554"/>
                  <a:pt x="1268278" y="2085975"/>
                </a:cubicBezTo>
                <a:cubicBezTo>
                  <a:pt x="1367772" y="2046685"/>
                  <a:pt x="1460160" y="2089547"/>
                  <a:pt x="1552548" y="2110978"/>
                </a:cubicBezTo>
                <a:cubicBezTo>
                  <a:pt x="1630722" y="2128837"/>
                  <a:pt x="1701789" y="2132410"/>
                  <a:pt x="1708896" y="2021681"/>
                </a:cubicBezTo>
                <a:cubicBezTo>
                  <a:pt x="1708896" y="2010965"/>
                  <a:pt x="1708896" y="2003821"/>
                  <a:pt x="1708896" y="1993106"/>
                </a:cubicBezTo>
                <a:cubicBezTo>
                  <a:pt x="1680469" y="1946672"/>
                  <a:pt x="1641382" y="1925240"/>
                  <a:pt x="1591635" y="1910953"/>
                </a:cubicBezTo>
                <a:cubicBezTo>
                  <a:pt x="1563208" y="1903809"/>
                  <a:pt x="1524121" y="1889522"/>
                  <a:pt x="1524121" y="1857375"/>
                </a:cubicBezTo>
                <a:cubicBezTo>
                  <a:pt x="1527674" y="1735931"/>
                  <a:pt x="1431733" y="1700212"/>
                  <a:pt x="1339346" y="1664493"/>
                </a:cubicBezTo>
                <a:cubicBezTo>
                  <a:pt x="1389093" y="1603772"/>
                  <a:pt x="1431733" y="1646635"/>
                  <a:pt x="1470820" y="1643062"/>
                </a:cubicBezTo>
                <a:cubicBezTo>
                  <a:pt x="1495694" y="1639491"/>
                  <a:pt x="1520567" y="1635919"/>
                  <a:pt x="1520567" y="1603772"/>
                </a:cubicBezTo>
                <a:cubicBezTo>
                  <a:pt x="1520567" y="1578769"/>
                  <a:pt x="1509907" y="1546622"/>
                  <a:pt x="1485034" y="1546622"/>
                </a:cubicBezTo>
                <a:cubicBezTo>
                  <a:pt x="1328686" y="1543050"/>
                  <a:pt x="1239851" y="1371600"/>
                  <a:pt x="1076396" y="1371600"/>
                </a:cubicBezTo>
                <a:cubicBezTo>
                  <a:pt x="976902" y="1371600"/>
                  <a:pt x="1126144" y="1275159"/>
                  <a:pt x="1044416" y="1235869"/>
                </a:cubicBezTo>
                <a:cubicBezTo>
                  <a:pt x="1026649" y="1225153"/>
                  <a:pt x="1094163" y="1210866"/>
                  <a:pt x="1122590" y="1214437"/>
                </a:cubicBezTo>
                <a:cubicBezTo>
                  <a:pt x="1151017" y="1218009"/>
                  <a:pt x="1175891" y="1243013"/>
                  <a:pt x="1211424" y="1225153"/>
                </a:cubicBezTo>
                <a:cubicBezTo>
                  <a:pt x="1229191" y="1160860"/>
                  <a:pt x="1182997" y="1135856"/>
                  <a:pt x="1140357" y="1117997"/>
                </a:cubicBezTo>
                <a:cubicBezTo>
                  <a:pt x="1047969" y="1075135"/>
                  <a:pt x="955582" y="1025129"/>
                  <a:pt x="852534" y="1010841"/>
                </a:cubicBezTo>
                <a:cubicBezTo>
                  <a:pt x="817001" y="1007269"/>
                  <a:pt x="795680" y="989409"/>
                  <a:pt x="799234" y="953690"/>
                </a:cubicBezTo>
                <a:cubicBezTo>
                  <a:pt x="806340" y="907256"/>
                  <a:pt x="841874" y="921544"/>
                  <a:pt x="870301" y="925115"/>
                </a:cubicBezTo>
                <a:cubicBezTo>
                  <a:pt x="888068" y="928688"/>
                  <a:pt x="905835" y="939403"/>
                  <a:pt x="923602" y="914400"/>
                </a:cubicBezTo>
                <a:cubicBezTo>
                  <a:pt x="611794" y="724198"/>
                  <a:pt x="409919" y="684684"/>
                  <a:pt x="132090" y="589415"/>
                </a:cubicBezTo>
                <a:lnTo>
                  <a:pt x="31922" y="552917"/>
                </a:lnTo>
                <a:lnTo>
                  <a:pt x="26859" y="541335"/>
                </a:lnTo>
                <a:cubicBezTo>
                  <a:pt x="20137" y="534929"/>
                  <a:pt x="8953" y="532232"/>
                  <a:pt x="0" y="527681"/>
                </a:cubicBezTo>
                <a:cubicBezTo>
                  <a:pt x="5969" y="516305"/>
                  <a:pt x="7617" y="502963"/>
                  <a:pt x="17905" y="493550"/>
                </a:cubicBezTo>
                <a:cubicBezTo>
                  <a:pt x="23947" y="488022"/>
                  <a:pt x="35344" y="487159"/>
                  <a:pt x="44763" y="486724"/>
                </a:cubicBezTo>
                <a:lnTo>
                  <a:pt x="165722" y="483650"/>
                </a:lnTo>
                <a:lnTo>
                  <a:pt x="193385" y="498723"/>
                </a:lnTo>
                <a:cubicBezTo>
                  <a:pt x="210263" y="511671"/>
                  <a:pt x="227142" y="525066"/>
                  <a:pt x="315976" y="535781"/>
                </a:cubicBezTo>
                <a:cubicBezTo>
                  <a:pt x="401257" y="546497"/>
                  <a:pt x="479431" y="582216"/>
                  <a:pt x="575372" y="525066"/>
                </a:cubicBezTo>
                <a:cubicBezTo>
                  <a:pt x="639332" y="485775"/>
                  <a:pt x="742380" y="528637"/>
                  <a:pt x="820554" y="560785"/>
                </a:cubicBezTo>
                <a:cubicBezTo>
                  <a:pt x="884515" y="589360"/>
                  <a:pt x="948475" y="596503"/>
                  <a:pt x="1033756" y="560785"/>
                </a:cubicBezTo>
                <a:cubicBezTo>
                  <a:pt x="955582" y="539354"/>
                  <a:pt x="895175" y="521494"/>
                  <a:pt x="834767" y="507206"/>
                </a:cubicBezTo>
                <a:cubicBezTo>
                  <a:pt x="785020" y="496491"/>
                  <a:pt x="756593" y="471488"/>
                  <a:pt x="760147" y="417909"/>
                </a:cubicBezTo>
                <a:cubicBezTo>
                  <a:pt x="760147" y="389334"/>
                  <a:pt x="749487" y="350044"/>
                  <a:pt x="785020" y="335757"/>
                </a:cubicBezTo>
                <a:cubicBezTo>
                  <a:pt x="813447" y="321469"/>
                  <a:pt x="852534" y="335757"/>
                  <a:pt x="866748" y="360759"/>
                </a:cubicBezTo>
                <a:cubicBezTo>
                  <a:pt x="884515" y="407194"/>
                  <a:pt x="902281" y="450056"/>
                  <a:pt x="962689" y="453629"/>
                </a:cubicBezTo>
                <a:cubicBezTo>
                  <a:pt x="1044416" y="460771"/>
                  <a:pt x="998222" y="432197"/>
                  <a:pt x="984009" y="396478"/>
                </a:cubicBezTo>
                <a:cubicBezTo>
                  <a:pt x="969795" y="357188"/>
                  <a:pt x="1012436" y="346472"/>
                  <a:pt x="1040863" y="353615"/>
                </a:cubicBezTo>
                <a:cubicBezTo>
                  <a:pt x="1147464" y="385763"/>
                  <a:pt x="1257618" y="328613"/>
                  <a:pt x="1367772" y="375047"/>
                </a:cubicBezTo>
                <a:cubicBezTo>
                  <a:pt x="1339346" y="260747"/>
                  <a:pt x="1278938" y="210741"/>
                  <a:pt x="1151017" y="192881"/>
                </a:cubicBezTo>
                <a:cubicBezTo>
                  <a:pt x="1104823" y="189310"/>
                  <a:pt x="1055076" y="196453"/>
                  <a:pt x="1012436" y="164306"/>
                </a:cubicBezTo>
                <a:cubicBezTo>
                  <a:pt x="987562" y="146447"/>
                  <a:pt x="962689" y="125016"/>
                  <a:pt x="980456" y="89297"/>
                </a:cubicBezTo>
                <a:cubicBezTo>
                  <a:pt x="991116" y="64294"/>
                  <a:pt x="1019542" y="64294"/>
                  <a:pt x="1044416" y="71437"/>
                </a:cubicBezTo>
                <a:cubicBezTo>
                  <a:pt x="1147464" y="110728"/>
                  <a:pt x="1257618" y="121444"/>
                  <a:pt x="1364219" y="135731"/>
                </a:cubicBezTo>
                <a:cubicBezTo>
                  <a:pt x="1381986" y="139303"/>
                  <a:pt x="1399753" y="146447"/>
                  <a:pt x="1417520" y="110728"/>
                </a:cubicBezTo>
                <a:cubicBezTo>
                  <a:pt x="1293152" y="78581"/>
                  <a:pt x="1172337" y="35719"/>
                  <a:pt x="1047969" y="0"/>
                </a:cubicBezTo>
                <a:close/>
              </a:path>
            </a:pathLst>
          </a:custGeom>
        </p:spPr>
      </p:pic>
      <p:pic>
        <p:nvPicPr>
          <p:cNvPr id="4" name="Image 0" descr="preencoded.png">
            <a:extLst>
              <a:ext uri="{FF2B5EF4-FFF2-40B4-BE49-F238E27FC236}">
                <a16:creationId xmlns:a16="http://schemas.microsoft.com/office/drawing/2014/main" id="{E74EA8CC-A2FD-A648-524A-65A598DEDC86}"/>
              </a:ext>
            </a:extLst>
          </p:cNvPr>
          <p:cNvPicPr>
            <a:picLocks noChangeAspect="1"/>
          </p:cNvPicPr>
          <p:nvPr/>
        </p:nvPicPr>
        <p:blipFill>
          <a:blip r:embed="rId4"/>
          <a:srcRect t="11026" b="22764"/>
          <a:stretch/>
        </p:blipFill>
        <p:spPr>
          <a:xfrm>
            <a:off x="7165128" y="3802965"/>
            <a:ext cx="7472381" cy="4426634"/>
          </a:xfrm>
          <a:custGeom>
            <a:avLst/>
            <a:gdLst/>
            <a:ahLst/>
            <a:cxnLst/>
            <a:rect l="l" t="t" r="r" b="b"/>
            <a:pathLst>
              <a:path w="7472381" h="3055043">
                <a:moveTo>
                  <a:pt x="638975" y="0"/>
                </a:moveTo>
                <a:lnTo>
                  <a:pt x="7472381" y="0"/>
                </a:lnTo>
                <a:lnTo>
                  <a:pt x="7472381" y="2579984"/>
                </a:lnTo>
                <a:lnTo>
                  <a:pt x="7472381" y="3055043"/>
                </a:lnTo>
                <a:lnTo>
                  <a:pt x="6992676"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p:spPr>
      </p:pic>
      <p:sp>
        <p:nvSpPr>
          <p:cNvPr id="5" name="TextBox 4">
            <a:extLst>
              <a:ext uri="{FF2B5EF4-FFF2-40B4-BE49-F238E27FC236}">
                <a16:creationId xmlns:a16="http://schemas.microsoft.com/office/drawing/2014/main" id="{A3098BA5-FA2A-4554-0447-ACC74222DDAF}"/>
              </a:ext>
            </a:extLst>
          </p:cNvPr>
          <p:cNvSpPr txBox="1"/>
          <p:nvPr/>
        </p:nvSpPr>
        <p:spPr>
          <a:xfrm>
            <a:off x="3785988" y="5353089"/>
            <a:ext cx="3486565" cy="369332"/>
          </a:xfrm>
          <a:prstGeom prst="rect">
            <a:avLst/>
          </a:prstGeom>
          <a:noFill/>
        </p:spPr>
        <p:txBody>
          <a:bodyPr wrap="square" rtlCol="0">
            <a:spAutoFit/>
          </a:bodyPr>
          <a:lstStyle/>
          <a:p>
            <a:pPr algn="r" rtl="1"/>
            <a:r>
              <a:rPr lang="en-US" sz="1800" b="1" kern="1200" dirty="0">
                <a:solidFill>
                  <a:srgbClr val="FF0000"/>
                </a:solidFill>
                <a:latin typeface="+mj-lt"/>
                <a:ea typeface="+mj-ea"/>
                <a:cs typeface="+mj-cs"/>
              </a:rPr>
              <a:t>احتجاجات ضد تكاليف الأدوية</a:t>
            </a:r>
          </a:p>
        </p:txBody>
      </p:sp>
      <p:sp>
        <p:nvSpPr>
          <p:cNvPr id="6" name="TextBox 5">
            <a:extLst>
              <a:ext uri="{FF2B5EF4-FFF2-40B4-BE49-F238E27FC236}">
                <a16:creationId xmlns:a16="http://schemas.microsoft.com/office/drawing/2014/main" id="{DE8349F3-7C81-76B8-1B95-E28F56AAB9BE}"/>
              </a:ext>
            </a:extLst>
          </p:cNvPr>
          <p:cNvSpPr txBox="1"/>
          <p:nvPr/>
        </p:nvSpPr>
        <p:spPr>
          <a:xfrm>
            <a:off x="4534921" y="185976"/>
            <a:ext cx="2630207" cy="383785"/>
          </a:xfrm>
          <a:prstGeom prst="rect">
            <a:avLst/>
          </a:prstGeom>
          <a:noFill/>
        </p:spPr>
        <p:txBody>
          <a:bodyPr wrap="square" rtlCol="0">
            <a:spAutoFit/>
          </a:bodyPr>
          <a:lstStyle/>
          <a:p>
            <a:pPr algn="r" rtl="1"/>
            <a:r>
              <a:rPr lang="ar-SA" sz="1800" b="1" kern="1200" dirty="0">
                <a:solidFill>
                  <a:srgbClr val="FF0000"/>
                </a:solidFill>
                <a:latin typeface="+mj-lt"/>
                <a:ea typeface="+mj-ea"/>
                <a:cs typeface="+mj-cs"/>
              </a:rPr>
              <a:t>العلاج بالدول النامية </a:t>
            </a:r>
            <a:endParaRPr lang="en-US" sz="1800" b="1" kern="1200" dirty="0">
              <a:solidFill>
                <a:srgbClr val="FF0000"/>
              </a:solidFill>
              <a:latin typeface="+mj-lt"/>
              <a:ea typeface="+mj-ea"/>
              <a:cs typeface="+mj-cs"/>
            </a:endParaRPr>
          </a:p>
        </p:txBody>
      </p:sp>
      <p:sp>
        <p:nvSpPr>
          <p:cNvPr id="7" name="Text 2">
            <a:extLst>
              <a:ext uri="{FF2B5EF4-FFF2-40B4-BE49-F238E27FC236}">
                <a16:creationId xmlns:a16="http://schemas.microsoft.com/office/drawing/2014/main" id="{F4FC8016-2A69-26AC-43EA-5A8DD54F9DB8}"/>
              </a:ext>
            </a:extLst>
          </p:cNvPr>
          <p:cNvSpPr/>
          <p:nvPr/>
        </p:nvSpPr>
        <p:spPr>
          <a:xfrm>
            <a:off x="-33762" y="569761"/>
            <a:ext cx="7287684" cy="6290332"/>
          </a:xfrm>
          <a:prstGeom prst="rect">
            <a:avLst/>
          </a:prstGeom>
        </p:spPr>
        <p:txBody>
          <a:bodyPr vert="horz" lIns="91440" tIns="45720" rIns="91440" bIns="45720" rtlCol="0">
            <a:normAutofit/>
          </a:bodyPr>
          <a:lstStyle/>
          <a:p>
            <a:pPr algn="r" rtl="1"/>
            <a:r>
              <a:rPr lang="ar" sz="2100">
                <a:solidFill>
                  <a:srgbClr val="FFFFFF"/>
                </a:solidFill>
                <a:effectLst/>
                <a:latin typeface="Helvetica" pitchFamily="2" charset="0"/>
              </a:rPr>
              <a:t>إحدى أكبر التحديات التي تواجه الرعاية الصحية في الدول النامية هي التكلفة العالية للأدوية، مما يؤثر بشكل كبير على إمكانية الحصول على الأدوية الأساسية وجودة العلاج. حيث تدفع العديد من الدول في إفريقيا وآسيا أكثر بكثير للحصول على أدوية منقذة للحياة مقارنة بالدول الغنية. على سبيل المثال، هناك دول فقيرة تدفع ما يقارب 20 إلى 30 ضعفًا أكثر من الدول الأخرى لشراء أدوية بسيطة مثل مسكنات الألم أو علاجات الأمراض المزمنة كارتفاع ضغط الدم</a:t>
            </a:r>
          </a:p>
          <a:p>
            <a:pPr algn="r" rtl="1"/>
            <a:r>
              <a:rPr lang="ar" sz="2100">
                <a:solidFill>
                  <a:srgbClr val="FFFFFF"/>
                </a:solidFill>
                <a:effectLst/>
                <a:latin typeface="Helvetica" pitchFamily="2" charset="0"/>
              </a:rPr>
              <a:t>يرجع هذا التفاوت غالبًا إلى ممارسات شراء الأدوية غير الفعالة، وغياب المنافسة في أسواق الأدوية الجنيسة، والاعتماد على الأدوية ذات العلامات التجارية بدلاً من البدائل الأرخص.</a:t>
            </a:r>
          </a:p>
          <a:p>
            <a:pPr algn="r" rtl="1"/>
            <a:r>
              <a:rPr lang="ar" sz="2100">
                <a:solidFill>
                  <a:srgbClr val="FFFFFF"/>
                </a:solidFill>
                <a:effectLst/>
                <a:latin typeface="Helvetica" pitchFamily="2" charset="0"/>
              </a:rPr>
              <a:t>علاوة على ذلك، فإن ضعف سوق الأدوية الجنيسة ذات الجودة المضمونة يساهم في هذه التكاليف المرتفعة، مما يجعل ملايين الأشخاص في البلدان النامية غير قادرين على تحمل تكاليف الأدوية التي يحتاجونها. في البلدان ذات الأطر التنظيمية الضعيفة، تؤدي مخاوف من الأدوية المقلدة أو غير الآمنة إلى زيادة الطلب على الأدوية الجنيسة ذات العلامات التجارية الباهظة الثمن، مما يزيد من تفاقم المشكلة.</a:t>
            </a:r>
          </a:p>
          <a:p>
            <a:pPr marL="0" indent="-228600">
              <a:lnSpc>
                <a:spcPct val="90000"/>
              </a:lnSpc>
              <a:spcAft>
                <a:spcPts val="600"/>
              </a:spcAft>
              <a:buFont typeface="Arial" panose="020B0604020202020204" pitchFamily="34" charset="0"/>
              <a:buChar char="•"/>
            </a:pPr>
            <a:endParaRPr lang="en-US" sz="2100" dirty="0"/>
          </a:p>
        </p:txBody>
      </p:sp>
      <p:sp>
        <p:nvSpPr>
          <p:cNvPr id="8" name="Snip Diagonal Corner Rectangle 7">
            <a:extLst>
              <a:ext uri="{FF2B5EF4-FFF2-40B4-BE49-F238E27FC236}">
                <a16:creationId xmlns:a16="http://schemas.microsoft.com/office/drawing/2014/main" id="{6A075E96-C9DD-3B77-E3B3-E0127BA9B683}"/>
              </a:ext>
            </a:extLst>
          </p:cNvPr>
          <p:cNvSpPr/>
          <p:nvPr/>
        </p:nvSpPr>
        <p:spPr>
          <a:xfrm>
            <a:off x="96581" y="8187635"/>
            <a:ext cx="4736720" cy="3135017"/>
          </a:xfrm>
          <a:prstGeom prst="snip2DiagRect">
            <a:avLst/>
          </a:prstGeom>
          <a:solidFill>
            <a:srgbClr val="445E6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rtl="1">
              <a:buFont typeface="Arial" panose="020B0604020202020204" pitchFamily="34" charset="0"/>
              <a:buChar char="•"/>
            </a:pPr>
            <a:r>
              <a:rPr lang="ar" b="0" i="0" u="none" strike="noStrike">
                <a:solidFill>
                  <a:schemeClr val="bg1"/>
                </a:solidFill>
                <a:effectLst/>
              </a:rPr>
              <a:t>تأثير ارتفاع أسعار الأدوية على المرضى. لا يستطيع العديد من المرضى تحمل تكلفة الأدوية التي يحتاجونها ، مما قد يؤدي إلى مشاكل صحية خطيرة.</a:t>
            </a:r>
          </a:p>
          <a:p>
            <a:pPr algn="r" rtl="1"/>
            <a:r>
              <a:rPr lang="ar" b="0" i="0" u="none" strike="noStrike">
                <a:solidFill>
                  <a:schemeClr val="bg1"/>
                </a:solidFill>
                <a:effectLst/>
              </a:rPr>
              <a:t>وهنا تاتي بدعوة إلى مزيد من تنظيم الأسعار في سوق الأدوية الصيدلانية الدولية . من شأن ذلك أن يساعد في جعل الأدوية الموصوفة أكثر بأسعار معقولة للمرضى.</a:t>
            </a:r>
          </a:p>
        </p:txBody>
      </p:sp>
      <p:sp>
        <p:nvSpPr>
          <p:cNvPr id="9" name="Snip Diagonal Corner Rectangle 8">
            <a:extLst>
              <a:ext uri="{FF2B5EF4-FFF2-40B4-BE49-F238E27FC236}">
                <a16:creationId xmlns:a16="http://schemas.microsoft.com/office/drawing/2014/main" id="{2C46A4BF-F198-5800-9D5C-CF91151B9CD4}"/>
              </a:ext>
            </a:extLst>
          </p:cNvPr>
          <p:cNvSpPr/>
          <p:nvPr/>
        </p:nvSpPr>
        <p:spPr>
          <a:xfrm>
            <a:off x="5366916" y="8255782"/>
            <a:ext cx="4497709" cy="3135017"/>
          </a:xfrm>
          <a:prstGeom prst="snip2DiagRect">
            <a:avLst/>
          </a:prstGeom>
          <a:solidFill>
            <a:srgbClr val="445E6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rtl="1">
              <a:buFont typeface="Arial" panose="020B0604020202020204" pitchFamily="34" charset="0"/>
              <a:buChar char="•"/>
            </a:pPr>
            <a:r>
              <a:rPr lang="ar">
                <a:solidFill>
                  <a:schemeClr val="bg1"/>
                </a:solidFill>
              </a:rPr>
              <a:t>دور براءات الاختراع في حماية أرباح شركات الأدوية. تمنح براءات الاختراع شركات الأدوية حقوقًا حصرية لبيع أدويتها لفترة من الوقت ، مما قد يؤدي إلى ارتفاع الأسعار.</a:t>
            </a:r>
          </a:p>
          <a:p>
            <a:pPr algn="r" rtl="1">
              <a:buFont typeface="Arial" panose="020B0604020202020204" pitchFamily="34" charset="0"/>
              <a:buChar char="•"/>
            </a:pPr>
            <a:r>
              <a:rPr lang="ar">
                <a:solidFill>
                  <a:schemeClr val="bg1"/>
                </a:solidFill>
              </a:rPr>
              <a:t>زيادة استخدام الأدوية المتخصصة ، والتي غالبًا ما تكون باهظة الثمن. تستخدم الأدوية المتخصصة لعلاج الأمراض النادرة ويمكن أن تكلف عشرات أو حتى مئات الآلاف من الدولارات سنويًا.</a:t>
            </a:r>
          </a:p>
          <a:p>
            <a:pPr marL="0" algn="ctr" defTabSz="914400" rtl="1" eaLnBrk="1" latinLnBrk="0" hangingPunct="1"/>
            <a:endParaRPr lang="en-QA">
              <a:solidFill>
                <a:schemeClr val="bg1"/>
              </a:solidFill>
            </a:endParaRPr>
          </a:p>
        </p:txBody>
      </p:sp>
      <p:sp>
        <p:nvSpPr>
          <p:cNvPr id="10" name="Snip Diagonal Corner Rectangle 9">
            <a:extLst>
              <a:ext uri="{FF2B5EF4-FFF2-40B4-BE49-F238E27FC236}">
                <a16:creationId xmlns:a16="http://schemas.microsoft.com/office/drawing/2014/main" id="{6856B48B-8422-839C-1F43-3B243203C4DC}"/>
              </a:ext>
            </a:extLst>
          </p:cNvPr>
          <p:cNvSpPr/>
          <p:nvPr/>
        </p:nvSpPr>
        <p:spPr>
          <a:xfrm>
            <a:off x="10398240" y="8187635"/>
            <a:ext cx="4265922" cy="3135017"/>
          </a:xfrm>
          <a:prstGeom prst="snip2DiagRect">
            <a:avLst/>
          </a:prstGeom>
          <a:solidFill>
            <a:srgbClr val="445E6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rtl="1"/>
            <a:r>
              <a:rPr lang="ar" b="0" i="0" u="none" strike="noStrike">
                <a:solidFill>
                  <a:schemeClr val="bg1"/>
                </a:solidFill>
                <a:effectLst/>
              </a:rPr>
              <a:t>أسباب الزيادة الدراماتيكية في أسعار الأدوية الصيدلانية الأمريكية منذ التسعينيات.</a:t>
            </a:r>
          </a:p>
          <a:p>
            <a:pPr algn="r" rtl="1"/>
            <a:r>
              <a:rPr lang="ar" b="0" i="0" u="none" strike="noStrike">
                <a:solidFill>
                  <a:schemeClr val="bg1"/>
                </a:solidFill>
                <a:effectLst/>
              </a:rPr>
              <a:t>بعض النقاط الرئيسية من الفيديو تشمل:</a:t>
            </a:r>
          </a:p>
          <a:p>
            <a:pPr algn="r" rtl="1">
              <a:buFont typeface="Arial" panose="020B0604020202020204" pitchFamily="34" charset="0"/>
              <a:buChar char="•"/>
            </a:pPr>
            <a:r>
              <a:rPr lang="ar" b="0" i="0" u="none" strike="noStrike">
                <a:solidFill>
                  <a:schemeClr val="bg1"/>
                </a:solidFill>
                <a:effectLst/>
              </a:rPr>
              <a:t>عدم وجود تنظيم للأسعار في سوق الأدوية الصيدلانية الأمريكية. يسمح هذا لشركات الأدوية بتحديد أي سعر تريد لمنتجاتها.</a:t>
            </a:r>
          </a:p>
          <a:p>
            <a:pPr marL="0" algn="ctr" defTabSz="914400" rtl="1" eaLnBrk="1" latinLnBrk="0" hangingPunct="1"/>
            <a:endParaRPr lang="en-QA">
              <a:solidFill>
                <a:schemeClr val="bg1"/>
              </a:solidFill>
            </a:endParaRPr>
          </a:p>
        </p:txBody>
      </p:sp>
      <p:sp>
        <p:nvSpPr>
          <p:cNvPr id="11" name="Parallelogram 10">
            <a:extLst>
              <a:ext uri="{FF2B5EF4-FFF2-40B4-BE49-F238E27FC236}">
                <a16:creationId xmlns:a16="http://schemas.microsoft.com/office/drawing/2014/main" id="{79655878-F772-F7AB-AABD-C5E350B1E457}"/>
              </a:ext>
            </a:extLst>
          </p:cNvPr>
          <p:cNvSpPr/>
          <p:nvPr/>
        </p:nvSpPr>
        <p:spPr>
          <a:xfrm>
            <a:off x="1140332" y="-1543959"/>
            <a:ext cx="12049591" cy="1488424"/>
          </a:xfrm>
          <a:prstGeom prst="parallelogram">
            <a:avLst/>
          </a:prstGeom>
          <a:solidFill>
            <a:srgbClr val="0F3A4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r>
              <a:rPr lang="ar-SA" sz="3600" dirty="0">
                <a:solidFill>
                  <a:schemeClr val="accent5">
                    <a:lumMod val="40000"/>
                    <a:lumOff val="60000"/>
                  </a:schemeClr>
                </a:solidFill>
              </a:rPr>
              <a:t>بعض الفيديوهات عن القضية "المشكلة”</a:t>
            </a:r>
            <a:endParaRPr lang="en-QA" sz="3600">
              <a:solidFill>
                <a:schemeClr val="accent5">
                  <a:lumMod val="40000"/>
                  <a:lumOff val="60000"/>
                </a:schemeClr>
              </a:solidFill>
            </a:endParaRPr>
          </a:p>
        </p:txBody>
      </p:sp>
    </p:spTree>
    <p:extLst>
      <p:ext uri="{BB962C8B-B14F-4D97-AF65-F5344CB8AC3E}">
        <p14:creationId xmlns:p14="http://schemas.microsoft.com/office/powerpoint/2010/main" val="31080785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4163"/>
        </a:solidFill>
        <a:effectLst/>
      </p:bgPr>
    </p:bg>
    <p:spTree>
      <p:nvGrpSpPr>
        <p:cNvPr id="1" name="Shape 1916">
          <a:extLst>
            <a:ext uri="{FF2B5EF4-FFF2-40B4-BE49-F238E27FC236}">
              <a16:creationId xmlns:a16="http://schemas.microsoft.com/office/drawing/2014/main" id="{AD17910A-8503-A183-4537-7F7EC75296FE}"/>
            </a:ext>
          </a:extLst>
        </p:cNvPr>
        <p:cNvGrpSpPr/>
        <p:nvPr/>
      </p:nvGrpSpPr>
      <p:grpSpPr>
        <a:xfrm>
          <a:off x="0" y="0"/>
          <a:ext cx="0" cy="0"/>
          <a:chOff x="0" y="0"/>
          <a:chExt cx="0" cy="0"/>
        </a:xfrm>
      </p:grpSpPr>
      <p:sp>
        <p:nvSpPr>
          <p:cNvPr id="3" name="Parallelogram 2">
            <a:extLst>
              <a:ext uri="{FF2B5EF4-FFF2-40B4-BE49-F238E27FC236}">
                <a16:creationId xmlns:a16="http://schemas.microsoft.com/office/drawing/2014/main" id="{8804CC6A-EFDB-E35C-BE27-7804C0542731}"/>
              </a:ext>
            </a:extLst>
          </p:cNvPr>
          <p:cNvSpPr/>
          <p:nvPr/>
        </p:nvSpPr>
        <p:spPr>
          <a:xfrm>
            <a:off x="1002826" y="342538"/>
            <a:ext cx="12049591" cy="1488424"/>
          </a:xfrm>
          <a:prstGeom prst="parallelogram">
            <a:avLst/>
          </a:prstGeom>
          <a:solidFill>
            <a:srgbClr val="0F3A4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r>
              <a:rPr lang="ar-SA" sz="4800" dirty="0">
                <a:solidFill>
                  <a:schemeClr val="accent5">
                    <a:lumMod val="40000"/>
                    <a:lumOff val="60000"/>
                  </a:schemeClr>
                </a:solidFill>
                <a:highlight>
                  <a:srgbClr val="008080"/>
                </a:highlight>
              </a:rPr>
              <a:t>بعض الفيديوهات عن القضية "المشكلة”</a:t>
            </a:r>
            <a:endParaRPr lang="en-QA" sz="4800">
              <a:solidFill>
                <a:schemeClr val="accent5">
                  <a:lumMod val="40000"/>
                  <a:lumOff val="60000"/>
                </a:schemeClr>
              </a:solidFill>
              <a:highlight>
                <a:srgbClr val="008080"/>
              </a:highlight>
            </a:endParaRPr>
          </a:p>
        </p:txBody>
      </p:sp>
      <p:pic>
        <p:nvPicPr>
          <p:cNvPr id="4" name="الولايات_المتحدة_أسعار_الأدوية_تواصل_الإرتفاع_economy">
            <a:hlinkClick r:id="" action="ppaction://media"/>
            <a:extLst>
              <a:ext uri="{FF2B5EF4-FFF2-40B4-BE49-F238E27FC236}">
                <a16:creationId xmlns:a16="http://schemas.microsoft.com/office/drawing/2014/main" id="{04E679A8-5A2B-9851-0100-5E446F7221E9}"/>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62818" y="2051690"/>
            <a:ext cx="4736720" cy="2906297"/>
          </a:xfrm>
          <a:prstGeom prst="rect">
            <a:avLst/>
          </a:prstGeom>
        </p:spPr>
      </p:pic>
      <p:pic>
        <p:nvPicPr>
          <p:cNvPr id="5" name="ارتفاع_أسعار_الأدوية_في_تركيا_بسبب_اعتماد_الصناعات_الدوائية_على">
            <a:hlinkClick r:id="" action="ppaction://media"/>
            <a:extLst>
              <a:ext uri="{FF2B5EF4-FFF2-40B4-BE49-F238E27FC236}">
                <a16:creationId xmlns:a16="http://schemas.microsoft.com/office/drawing/2014/main" id="{33A9DC28-A211-91E3-2D44-0CFB6F33E732}"/>
              </a:ext>
            </a:extLst>
          </p:cNvPr>
          <p:cNvPicPr>
            <a:picLocks noChangeAspect="1"/>
          </p:cNvPicPr>
          <p:nvPr>
            <a:videoFile r:link="rId4"/>
            <p:extLst>
              <p:ext uri="{DAA4B4D4-6D71-4841-9C94-3DE7FCFB9230}">
                <p14:media xmlns:p14="http://schemas.microsoft.com/office/powerpoint/2010/main" r:embed="rId3"/>
              </p:ext>
            </p:extLst>
          </p:nvPr>
        </p:nvPicPr>
        <p:blipFill>
          <a:blip r:embed="rId10"/>
          <a:stretch>
            <a:fillRect/>
          </a:stretch>
        </p:blipFill>
        <p:spPr>
          <a:xfrm>
            <a:off x="5333154" y="2051690"/>
            <a:ext cx="4497710" cy="2906297"/>
          </a:xfrm>
          <a:prstGeom prst="rect">
            <a:avLst/>
          </a:prstGeom>
        </p:spPr>
      </p:pic>
      <p:sp>
        <p:nvSpPr>
          <p:cNvPr id="6" name="Snip Diagonal Corner Rectangle 5">
            <a:extLst>
              <a:ext uri="{FF2B5EF4-FFF2-40B4-BE49-F238E27FC236}">
                <a16:creationId xmlns:a16="http://schemas.microsoft.com/office/drawing/2014/main" id="{7FDE0BDF-0EE7-3A0E-A3F5-7A73364EBF7A}"/>
              </a:ext>
            </a:extLst>
          </p:cNvPr>
          <p:cNvSpPr/>
          <p:nvPr/>
        </p:nvSpPr>
        <p:spPr>
          <a:xfrm>
            <a:off x="62819" y="5026435"/>
            <a:ext cx="4736720" cy="3135017"/>
          </a:xfrm>
          <a:prstGeom prst="snip2Diag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rtl="1">
              <a:buFont typeface="Arial" panose="020B0604020202020204" pitchFamily="34" charset="0"/>
              <a:buChar char="•"/>
            </a:pPr>
            <a:r>
              <a:rPr lang="ar" b="0" i="0" u="none" strike="noStrike">
                <a:solidFill>
                  <a:schemeClr val="bg1"/>
                </a:solidFill>
                <a:effectLst/>
              </a:rPr>
              <a:t>تأثير ارتفاع أسعار الأدوية على المرضى. لا يستطيع العديد من المرضى تحمل تكلفة الأدوية التي يحتاجونها ، مما قد يؤدي إلى مشاكل صحية خطيرة.</a:t>
            </a:r>
          </a:p>
          <a:p>
            <a:pPr algn="r" rtl="1"/>
            <a:r>
              <a:rPr lang="ar" b="0" i="0" u="none" strike="noStrike">
                <a:solidFill>
                  <a:schemeClr val="bg1"/>
                </a:solidFill>
                <a:effectLst/>
              </a:rPr>
              <a:t>وهنا تاتي بدعوة إلى مزيد من تنظيم الأسعار في سوق الأدوية الصيدلانية الدولية . من شأن ذلك أن يساعد في جعل الأدوية الموصوفة أكثر بأسعار معقولة للمرضى.</a:t>
            </a:r>
          </a:p>
        </p:txBody>
      </p:sp>
      <p:sp>
        <p:nvSpPr>
          <p:cNvPr id="7" name="Snip Diagonal Corner Rectangle 6">
            <a:extLst>
              <a:ext uri="{FF2B5EF4-FFF2-40B4-BE49-F238E27FC236}">
                <a16:creationId xmlns:a16="http://schemas.microsoft.com/office/drawing/2014/main" id="{B3B996E4-E07B-D26D-3EA9-5AFFE06BED44}"/>
              </a:ext>
            </a:extLst>
          </p:cNvPr>
          <p:cNvSpPr/>
          <p:nvPr/>
        </p:nvSpPr>
        <p:spPr>
          <a:xfrm>
            <a:off x="5333154" y="5094582"/>
            <a:ext cx="4497709" cy="3135017"/>
          </a:xfrm>
          <a:prstGeom prst="snip2Diag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rtl="1">
              <a:buFont typeface="Arial" panose="020B0604020202020204" pitchFamily="34" charset="0"/>
              <a:buChar char="•"/>
            </a:pPr>
            <a:r>
              <a:rPr lang="ar">
                <a:solidFill>
                  <a:schemeClr val="bg1"/>
                </a:solidFill>
              </a:rPr>
              <a:t>دور براءات الاختراع في حماية أرباح شركات الأدوية. تمنح براءات الاختراع شركات الأدوية حقوقًا حصرية لبيع أدويتها لفترة من الوقت ، مما قد يؤدي إلى ارتفاع الأسعار.</a:t>
            </a:r>
          </a:p>
          <a:p>
            <a:pPr algn="r" rtl="1">
              <a:buFont typeface="Arial" panose="020B0604020202020204" pitchFamily="34" charset="0"/>
              <a:buChar char="•"/>
            </a:pPr>
            <a:r>
              <a:rPr lang="ar">
                <a:solidFill>
                  <a:schemeClr val="bg1"/>
                </a:solidFill>
              </a:rPr>
              <a:t>زيادة استخدام الأدوية المتخصصة ، والتي غالبًا ما تكون باهظة الثمن. تستخدم الأدوية المتخصصة لعلاج الأمراض النادرة ويمكن أن تكلف عشرات أو حتى مئات الآلاف من الدولارات سنويًا.</a:t>
            </a:r>
          </a:p>
          <a:p>
            <a:pPr marL="0" algn="ctr" defTabSz="914400" rtl="1" eaLnBrk="1" latinLnBrk="0" hangingPunct="1"/>
            <a:endParaRPr lang="en-QA">
              <a:solidFill>
                <a:schemeClr val="bg1"/>
              </a:solidFill>
            </a:endParaRPr>
          </a:p>
        </p:txBody>
      </p:sp>
      <p:sp>
        <p:nvSpPr>
          <p:cNvPr id="8" name="Snip Diagonal Corner Rectangle 7">
            <a:extLst>
              <a:ext uri="{FF2B5EF4-FFF2-40B4-BE49-F238E27FC236}">
                <a16:creationId xmlns:a16="http://schemas.microsoft.com/office/drawing/2014/main" id="{E01806FE-9077-B1E0-0DC7-8D79C64DFE64}"/>
              </a:ext>
            </a:extLst>
          </p:cNvPr>
          <p:cNvSpPr/>
          <p:nvPr/>
        </p:nvSpPr>
        <p:spPr>
          <a:xfrm>
            <a:off x="10364478" y="5026435"/>
            <a:ext cx="4265922" cy="3135017"/>
          </a:xfrm>
          <a:prstGeom prst="snip2Diag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rtl="1"/>
            <a:r>
              <a:rPr lang="ar" b="0" i="0" u="none" strike="noStrike">
                <a:solidFill>
                  <a:schemeClr val="bg1"/>
                </a:solidFill>
                <a:effectLst/>
              </a:rPr>
              <a:t>أسباب الزيادة الدراماتيكية في أسعار الأدوية الصيدلانية الأمريكية منذ التسعينيات.</a:t>
            </a:r>
          </a:p>
          <a:p>
            <a:pPr algn="r" rtl="1"/>
            <a:r>
              <a:rPr lang="ar" b="0" i="0" u="none" strike="noStrike">
                <a:solidFill>
                  <a:schemeClr val="bg1"/>
                </a:solidFill>
                <a:effectLst/>
              </a:rPr>
              <a:t>بعض النقاط الرئيسية من الفيديو تشمل:</a:t>
            </a:r>
          </a:p>
          <a:p>
            <a:pPr algn="r" rtl="1">
              <a:buFont typeface="Arial" panose="020B0604020202020204" pitchFamily="34" charset="0"/>
              <a:buChar char="•"/>
            </a:pPr>
            <a:r>
              <a:rPr lang="ar" b="0" i="0" u="none" strike="noStrike">
                <a:solidFill>
                  <a:schemeClr val="bg1"/>
                </a:solidFill>
                <a:effectLst/>
              </a:rPr>
              <a:t>عدم وجود تنظيم للأسعار في سوق الأدوية الصيدلانية الأمريكية. يسمح هذا لشركات الأدوية بتحديد أي سعر تريد لمنتجاتها.</a:t>
            </a:r>
          </a:p>
          <a:p>
            <a:pPr marL="0" algn="ctr" defTabSz="914400" rtl="1" eaLnBrk="1" latinLnBrk="0" hangingPunct="1"/>
            <a:endParaRPr lang="en-QA">
              <a:solidFill>
                <a:schemeClr val="bg1"/>
              </a:solidFill>
            </a:endParaRPr>
          </a:p>
        </p:txBody>
      </p:sp>
      <p:pic>
        <p:nvPicPr>
          <p:cNvPr id="9" name="Why_U_S_pharmaceutical_drug_prices_have_been_rising_dramaticall_V1">
            <a:hlinkClick r:id="" action="ppaction://media"/>
            <a:extLst>
              <a:ext uri="{FF2B5EF4-FFF2-40B4-BE49-F238E27FC236}">
                <a16:creationId xmlns:a16="http://schemas.microsoft.com/office/drawing/2014/main" id="{D9AA8C41-B30D-7E7D-8E69-7754F07C39E0}"/>
              </a:ext>
            </a:extLst>
          </p:cNvPr>
          <p:cNvPicPr>
            <a:picLocks noChangeAspect="1"/>
          </p:cNvPicPr>
          <p:nvPr>
            <a:videoFile r:link="rId6"/>
            <p:extLst>
              <p:ext uri="{DAA4B4D4-6D71-4841-9C94-3DE7FCFB9230}">
                <p14:media xmlns:p14="http://schemas.microsoft.com/office/powerpoint/2010/main" r:embed="rId5"/>
              </p:ext>
            </p:extLst>
          </p:nvPr>
        </p:nvPicPr>
        <p:blipFill>
          <a:blip r:embed="rId11"/>
          <a:stretch>
            <a:fillRect/>
          </a:stretch>
        </p:blipFill>
        <p:spPr>
          <a:xfrm>
            <a:off x="10364479" y="2051690"/>
            <a:ext cx="4265922" cy="2906297"/>
          </a:xfrm>
          <a:prstGeom prst="rect">
            <a:avLst/>
          </a:prstGeom>
        </p:spPr>
      </p:pic>
      <p:pic>
        <p:nvPicPr>
          <p:cNvPr id="10" name="Image 0" descr="preencoded.png">
            <a:extLst>
              <a:ext uri="{FF2B5EF4-FFF2-40B4-BE49-F238E27FC236}">
                <a16:creationId xmlns:a16="http://schemas.microsoft.com/office/drawing/2014/main" id="{172D44BA-30B2-BC94-93E0-A509CC202246}"/>
              </a:ext>
            </a:extLst>
          </p:cNvPr>
          <p:cNvPicPr>
            <a:picLocks noChangeAspect="1"/>
          </p:cNvPicPr>
          <p:nvPr/>
        </p:nvPicPr>
        <p:blipFill>
          <a:blip r:embed="rId12"/>
          <a:stretch>
            <a:fillRect/>
          </a:stretch>
        </p:blipFill>
        <p:spPr>
          <a:xfrm>
            <a:off x="-5486400" y="0"/>
            <a:ext cx="5486400" cy="8229600"/>
          </a:xfrm>
          <a:prstGeom prst="rect">
            <a:avLst/>
          </a:prstGeom>
        </p:spPr>
      </p:pic>
      <p:grpSp>
        <p:nvGrpSpPr>
          <p:cNvPr id="11" name="Google Shape;1945;p39">
            <a:extLst>
              <a:ext uri="{FF2B5EF4-FFF2-40B4-BE49-F238E27FC236}">
                <a16:creationId xmlns:a16="http://schemas.microsoft.com/office/drawing/2014/main" id="{78D7926D-3129-6433-DA78-262CDA3D0ED6}"/>
              </a:ext>
            </a:extLst>
          </p:cNvPr>
          <p:cNvGrpSpPr/>
          <p:nvPr/>
        </p:nvGrpSpPr>
        <p:grpSpPr>
          <a:xfrm rot="12898706" flipH="1">
            <a:off x="13199326" y="7985256"/>
            <a:ext cx="5981672" cy="4333499"/>
            <a:chOff x="-916554" y="3223569"/>
            <a:chExt cx="2689833" cy="2612830"/>
          </a:xfrm>
        </p:grpSpPr>
        <p:sp>
          <p:nvSpPr>
            <p:cNvPr id="12" name="Google Shape;1946;p39">
              <a:extLst>
                <a:ext uri="{FF2B5EF4-FFF2-40B4-BE49-F238E27FC236}">
                  <a16:creationId xmlns:a16="http://schemas.microsoft.com/office/drawing/2014/main" id="{7F57E987-3B2B-D574-35CE-E688E22C1238}"/>
                </a:ext>
              </a:extLst>
            </p:cNvPr>
            <p:cNvSpPr/>
            <p:nvPr/>
          </p:nvSpPr>
          <p:spPr>
            <a:xfrm rot="6331355">
              <a:off x="-620750" y="3425544"/>
              <a:ext cx="2098226" cy="2208879"/>
            </a:xfrm>
            <a:custGeom>
              <a:avLst/>
              <a:gdLst/>
              <a:ahLst/>
              <a:cxnLst/>
              <a:rect l="l" t="t" r="r" b="b"/>
              <a:pathLst>
                <a:path w="2010" h="2116" extrusionOk="0">
                  <a:moveTo>
                    <a:pt x="1990" y="1515"/>
                  </a:moveTo>
                  <a:lnTo>
                    <a:pt x="1295" y="2103"/>
                  </a:lnTo>
                  <a:cubicBezTo>
                    <a:pt x="1271" y="2123"/>
                    <a:pt x="1235" y="2120"/>
                    <a:pt x="1214" y="2096"/>
                  </a:cubicBezTo>
                  <a:lnTo>
                    <a:pt x="13" y="682"/>
                  </a:lnTo>
                  <a:cubicBezTo>
                    <a:pt x="-7" y="658"/>
                    <a:pt x="-4" y="622"/>
                    <a:pt x="20" y="601"/>
                  </a:cubicBezTo>
                  <a:lnTo>
                    <a:pt x="714" y="13"/>
                  </a:lnTo>
                  <a:cubicBezTo>
                    <a:pt x="738" y="-7"/>
                    <a:pt x="775" y="-4"/>
                    <a:pt x="795" y="20"/>
                  </a:cubicBezTo>
                  <a:lnTo>
                    <a:pt x="1996" y="1434"/>
                  </a:lnTo>
                  <a:cubicBezTo>
                    <a:pt x="2017" y="1458"/>
                    <a:pt x="2014" y="1494"/>
                    <a:pt x="1990" y="1515"/>
                  </a:cubicBezTo>
                  <a:close/>
                </a:path>
              </a:pathLst>
            </a:custGeom>
            <a:solidFill>
              <a:schemeClr val="accent3"/>
            </a:solidFill>
            <a:ln>
              <a:noFill/>
            </a:ln>
          </p:spPr>
          <p:txBody>
            <a:bodyPr spcFirstLastPara="1" wrap="square" lIns="144000" tIns="72000" rIns="144000" bIns="72000" anchor="ctr" anchorCtr="1">
              <a:noAutofit/>
            </a:bodyPr>
            <a:lstStyle/>
            <a:p>
              <a:endParaRPr sz="2880" dirty="0">
                <a:solidFill>
                  <a:srgbClr val="000000"/>
                </a:solidFill>
                <a:latin typeface="Arial"/>
                <a:ea typeface="Arial"/>
                <a:cs typeface="Arial"/>
                <a:sym typeface="Arial"/>
              </a:endParaRPr>
            </a:p>
          </p:txBody>
        </p:sp>
        <p:sp>
          <p:nvSpPr>
            <p:cNvPr id="13" name="Google Shape;1947;p39">
              <a:extLst>
                <a:ext uri="{FF2B5EF4-FFF2-40B4-BE49-F238E27FC236}">
                  <a16:creationId xmlns:a16="http://schemas.microsoft.com/office/drawing/2014/main" id="{63C63DDA-60C7-6FD8-2177-876488B12686}"/>
                </a:ext>
              </a:extLst>
            </p:cNvPr>
            <p:cNvSpPr/>
            <p:nvPr/>
          </p:nvSpPr>
          <p:spPr>
            <a:xfrm rot="6331355">
              <a:off x="-579535" y="3465874"/>
              <a:ext cx="2016802" cy="2128499"/>
            </a:xfrm>
            <a:custGeom>
              <a:avLst/>
              <a:gdLst/>
              <a:ahLst/>
              <a:cxnLst/>
              <a:rect l="l" t="t" r="r" b="b"/>
              <a:pathLst>
                <a:path w="1932" h="2039" extrusionOk="0">
                  <a:moveTo>
                    <a:pt x="1912" y="1475"/>
                  </a:moveTo>
                  <a:lnTo>
                    <a:pt x="1261" y="2026"/>
                  </a:lnTo>
                  <a:cubicBezTo>
                    <a:pt x="1238" y="2046"/>
                    <a:pt x="1203" y="2043"/>
                    <a:pt x="1184" y="2020"/>
                  </a:cubicBezTo>
                  <a:lnTo>
                    <a:pt x="13" y="642"/>
                  </a:lnTo>
                  <a:cubicBezTo>
                    <a:pt x="-7" y="619"/>
                    <a:pt x="-4" y="585"/>
                    <a:pt x="19" y="565"/>
                  </a:cubicBezTo>
                  <a:lnTo>
                    <a:pt x="671" y="14"/>
                  </a:lnTo>
                  <a:cubicBezTo>
                    <a:pt x="694" y="-6"/>
                    <a:pt x="728" y="-3"/>
                    <a:pt x="748" y="20"/>
                  </a:cubicBezTo>
                  <a:lnTo>
                    <a:pt x="1918" y="1398"/>
                  </a:lnTo>
                  <a:cubicBezTo>
                    <a:pt x="1938" y="1421"/>
                    <a:pt x="1935" y="1455"/>
                    <a:pt x="1912" y="1475"/>
                  </a:cubicBezTo>
                  <a:close/>
                </a:path>
              </a:pathLst>
            </a:custGeom>
            <a:solidFill>
              <a:schemeClr val="accent2"/>
            </a:solidFill>
            <a:ln>
              <a:noFill/>
            </a:ln>
          </p:spPr>
          <p:txBody>
            <a:bodyPr spcFirstLastPara="1" wrap="square" lIns="144000" tIns="72000" rIns="144000" bIns="72000" anchor="ctr" anchorCtr="1">
              <a:noAutofit/>
            </a:bodyPr>
            <a:lstStyle/>
            <a:p>
              <a:endParaRPr sz="2880" dirty="0">
                <a:solidFill>
                  <a:srgbClr val="000000"/>
                </a:solidFill>
                <a:latin typeface="Arial"/>
                <a:ea typeface="Arial"/>
                <a:cs typeface="Arial"/>
                <a:sym typeface="Arial"/>
              </a:endParaRPr>
            </a:p>
          </p:txBody>
        </p:sp>
        <p:sp>
          <p:nvSpPr>
            <p:cNvPr id="14" name="Google Shape;1948;p39">
              <a:extLst>
                <a:ext uri="{FF2B5EF4-FFF2-40B4-BE49-F238E27FC236}">
                  <a16:creationId xmlns:a16="http://schemas.microsoft.com/office/drawing/2014/main" id="{A39B8534-A793-EB07-1B40-F4FB0A8B171E}"/>
                </a:ext>
              </a:extLst>
            </p:cNvPr>
            <p:cNvSpPr/>
            <p:nvPr/>
          </p:nvSpPr>
          <p:spPr>
            <a:xfrm rot="6331355">
              <a:off x="508878" y="3588018"/>
              <a:ext cx="419645" cy="1466670"/>
            </a:xfrm>
            <a:custGeom>
              <a:avLst/>
              <a:gdLst/>
              <a:ahLst/>
              <a:cxnLst/>
              <a:rect l="l" t="t" r="r" b="b"/>
              <a:pathLst>
                <a:path w="402" h="1405" extrusionOk="0">
                  <a:moveTo>
                    <a:pt x="250" y="1405"/>
                  </a:moveTo>
                  <a:cubicBezTo>
                    <a:pt x="250" y="1405"/>
                    <a:pt x="693" y="921"/>
                    <a:pt x="67" y="0"/>
                  </a:cubicBezTo>
                  <a:cubicBezTo>
                    <a:pt x="67" y="0"/>
                    <a:pt x="301" y="802"/>
                    <a:pt x="0" y="1109"/>
                  </a:cubicBezTo>
                  <a:lnTo>
                    <a:pt x="250" y="1405"/>
                  </a:lnTo>
                  <a:close/>
                </a:path>
              </a:pathLst>
            </a:custGeom>
            <a:solidFill>
              <a:srgbClr val="FFFFFF">
                <a:alpha val="20890"/>
              </a:srgbClr>
            </a:solidFill>
            <a:ln>
              <a:noFill/>
            </a:ln>
          </p:spPr>
          <p:txBody>
            <a:bodyPr spcFirstLastPara="1" wrap="square" lIns="144000" tIns="72000" rIns="144000" bIns="72000" anchor="ctr" anchorCtr="1">
              <a:noAutofit/>
            </a:bodyPr>
            <a:lstStyle/>
            <a:p>
              <a:endParaRPr sz="2880" dirty="0">
                <a:solidFill>
                  <a:srgbClr val="000000"/>
                </a:solidFill>
                <a:latin typeface="Arial"/>
                <a:ea typeface="Arial"/>
                <a:cs typeface="Arial"/>
                <a:sym typeface="Arial"/>
              </a:endParaRPr>
            </a:p>
          </p:txBody>
        </p:sp>
        <p:sp>
          <p:nvSpPr>
            <p:cNvPr id="15" name="Google Shape;1949;p39">
              <a:extLst>
                <a:ext uri="{FF2B5EF4-FFF2-40B4-BE49-F238E27FC236}">
                  <a16:creationId xmlns:a16="http://schemas.microsoft.com/office/drawing/2014/main" id="{B1229637-C092-4D40-D71D-5822AE96D81D}"/>
                </a:ext>
              </a:extLst>
            </p:cNvPr>
            <p:cNvSpPr/>
            <p:nvPr/>
          </p:nvSpPr>
          <p:spPr>
            <a:xfrm rot="6331355">
              <a:off x="-182210" y="4038266"/>
              <a:ext cx="557439" cy="1672317"/>
            </a:xfrm>
            <a:custGeom>
              <a:avLst/>
              <a:gdLst/>
              <a:ahLst/>
              <a:cxnLst/>
              <a:rect l="l" t="t" r="r" b="b"/>
              <a:pathLst>
                <a:path w="534" h="1602" extrusionOk="0">
                  <a:moveTo>
                    <a:pt x="326" y="384"/>
                  </a:moveTo>
                  <a:lnTo>
                    <a:pt x="534" y="1272"/>
                  </a:lnTo>
                  <a:lnTo>
                    <a:pt x="159" y="1589"/>
                  </a:lnTo>
                  <a:cubicBezTo>
                    <a:pt x="136" y="1609"/>
                    <a:pt x="101" y="1606"/>
                    <a:pt x="82" y="1583"/>
                  </a:cubicBezTo>
                  <a:lnTo>
                    <a:pt x="0" y="1487"/>
                  </a:lnTo>
                  <a:lnTo>
                    <a:pt x="0" y="0"/>
                  </a:lnTo>
                  <a:lnTo>
                    <a:pt x="326" y="384"/>
                  </a:lnTo>
                  <a:close/>
                </a:path>
              </a:pathLst>
            </a:custGeom>
            <a:solidFill>
              <a:srgbClr val="FFFFFF">
                <a:alpha val="20890"/>
              </a:srgbClr>
            </a:solidFill>
            <a:ln>
              <a:noFill/>
            </a:ln>
          </p:spPr>
          <p:txBody>
            <a:bodyPr spcFirstLastPara="1" wrap="square" lIns="144000" tIns="72000" rIns="144000" bIns="72000" anchor="ctr" anchorCtr="1">
              <a:noAutofit/>
            </a:bodyPr>
            <a:lstStyle/>
            <a:p>
              <a:endParaRPr sz="2880" dirty="0">
                <a:solidFill>
                  <a:srgbClr val="000000"/>
                </a:solidFill>
                <a:latin typeface="Arial"/>
                <a:ea typeface="Arial"/>
                <a:cs typeface="Arial"/>
                <a:sym typeface="Arial"/>
              </a:endParaRPr>
            </a:p>
          </p:txBody>
        </p:sp>
        <p:sp>
          <p:nvSpPr>
            <p:cNvPr id="16" name="Google Shape;1950;p39">
              <a:extLst>
                <a:ext uri="{FF2B5EF4-FFF2-40B4-BE49-F238E27FC236}">
                  <a16:creationId xmlns:a16="http://schemas.microsoft.com/office/drawing/2014/main" id="{577CA31E-5E18-B2F1-E0B4-75248961F7F4}"/>
                </a:ext>
              </a:extLst>
            </p:cNvPr>
            <p:cNvSpPr/>
            <p:nvPr/>
          </p:nvSpPr>
          <p:spPr>
            <a:xfrm rot="6331355">
              <a:off x="881171" y="3868790"/>
              <a:ext cx="227569" cy="226525"/>
            </a:xfrm>
            <a:custGeom>
              <a:avLst/>
              <a:gdLst/>
              <a:ahLst/>
              <a:cxnLst/>
              <a:rect l="l" t="t" r="r" b="b"/>
              <a:pathLst>
                <a:path w="218" h="217" extrusionOk="0">
                  <a:moveTo>
                    <a:pt x="213" y="78"/>
                  </a:moveTo>
                  <a:cubicBezTo>
                    <a:pt x="231" y="135"/>
                    <a:pt x="198" y="196"/>
                    <a:pt x="140" y="213"/>
                  </a:cubicBezTo>
                  <a:cubicBezTo>
                    <a:pt x="82" y="230"/>
                    <a:pt x="22" y="197"/>
                    <a:pt x="5" y="140"/>
                  </a:cubicBezTo>
                  <a:cubicBezTo>
                    <a:pt x="-12" y="82"/>
                    <a:pt x="21" y="22"/>
                    <a:pt x="78" y="5"/>
                  </a:cubicBezTo>
                  <a:cubicBezTo>
                    <a:pt x="136" y="-12"/>
                    <a:pt x="196" y="20"/>
                    <a:pt x="213" y="78"/>
                  </a:cubicBezTo>
                  <a:close/>
                </a:path>
              </a:pathLst>
            </a:custGeom>
            <a:solidFill>
              <a:schemeClr val="lt2"/>
            </a:solidFill>
            <a:ln>
              <a:noFill/>
            </a:ln>
          </p:spPr>
          <p:txBody>
            <a:bodyPr spcFirstLastPara="1" wrap="square" lIns="144000" tIns="52960" rIns="144000" bIns="52960" anchor="ctr" anchorCtr="1">
              <a:noAutofit/>
            </a:bodyPr>
            <a:lstStyle/>
            <a:p>
              <a:endParaRPr sz="2880" dirty="0">
                <a:solidFill>
                  <a:srgbClr val="000000"/>
                </a:solidFill>
                <a:latin typeface="Arial"/>
                <a:ea typeface="Arial"/>
                <a:cs typeface="Arial"/>
                <a:sym typeface="Arial"/>
              </a:endParaRPr>
            </a:p>
          </p:txBody>
        </p:sp>
        <p:sp>
          <p:nvSpPr>
            <p:cNvPr id="17" name="Google Shape;1951;p39">
              <a:extLst>
                <a:ext uri="{FF2B5EF4-FFF2-40B4-BE49-F238E27FC236}">
                  <a16:creationId xmlns:a16="http://schemas.microsoft.com/office/drawing/2014/main" id="{C998231D-C8A6-791D-6E46-FA34355C1BFC}"/>
                </a:ext>
              </a:extLst>
            </p:cNvPr>
            <p:cNvSpPr/>
            <p:nvPr/>
          </p:nvSpPr>
          <p:spPr>
            <a:xfrm rot="6331355">
              <a:off x="894239" y="3881699"/>
              <a:ext cx="200428" cy="200428"/>
            </a:xfrm>
            <a:custGeom>
              <a:avLst/>
              <a:gdLst/>
              <a:ahLst/>
              <a:cxnLst/>
              <a:rect l="l" t="t" r="r" b="b"/>
              <a:pathLst>
                <a:path w="192" h="192" extrusionOk="0">
                  <a:moveTo>
                    <a:pt x="188" y="69"/>
                  </a:moveTo>
                  <a:cubicBezTo>
                    <a:pt x="203" y="119"/>
                    <a:pt x="174" y="172"/>
                    <a:pt x="123" y="188"/>
                  </a:cubicBezTo>
                  <a:cubicBezTo>
                    <a:pt x="72" y="203"/>
                    <a:pt x="19" y="174"/>
                    <a:pt x="4" y="123"/>
                  </a:cubicBezTo>
                  <a:cubicBezTo>
                    <a:pt x="-11" y="72"/>
                    <a:pt x="18" y="19"/>
                    <a:pt x="69" y="4"/>
                  </a:cubicBezTo>
                  <a:cubicBezTo>
                    <a:pt x="120" y="-11"/>
                    <a:pt x="173" y="18"/>
                    <a:pt x="188" y="69"/>
                  </a:cubicBezTo>
                  <a:close/>
                </a:path>
              </a:pathLst>
            </a:custGeom>
            <a:solidFill>
              <a:schemeClr val="dk2"/>
            </a:solidFill>
            <a:ln>
              <a:noFill/>
            </a:ln>
          </p:spPr>
          <p:txBody>
            <a:bodyPr spcFirstLastPara="1" wrap="square" lIns="144000" tIns="38560" rIns="144000" bIns="38560" anchor="ctr" anchorCtr="1">
              <a:noAutofit/>
            </a:bodyPr>
            <a:lstStyle/>
            <a:p>
              <a:endParaRPr sz="2880" dirty="0">
                <a:solidFill>
                  <a:srgbClr val="000000"/>
                </a:solidFill>
                <a:latin typeface="Arial"/>
                <a:ea typeface="Arial"/>
                <a:cs typeface="Arial"/>
                <a:sym typeface="Arial"/>
              </a:endParaRPr>
            </a:p>
          </p:txBody>
        </p:sp>
        <p:sp>
          <p:nvSpPr>
            <p:cNvPr id="18" name="Google Shape;1952;p39">
              <a:extLst>
                <a:ext uri="{FF2B5EF4-FFF2-40B4-BE49-F238E27FC236}">
                  <a16:creationId xmlns:a16="http://schemas.microsoft.com/office/drawing/2014/main" id="{0C7C95FA-9FBF-3C5A-6C5E-285D0D101DB7}"/>
                </a:ext>
              </a:extLst>
            </p:cNvPr>
            <p:cNvSpPr/>
            <p:nvPr/>
          </p:nvSpPr>
          <p:spPr>
            <a:xfrm rot="6331355">
              <a:off x="908695" y="3896434"/>
              <a:ext cx="172242" cy="172242"/>
            </a:xfrm>
            <a:custGeom>
              <a:avLst/>
              <a:gdLst/>
              <a:ahLst/>
              <a:cxnLst/>
              <a:rect l="l" t="t" r="r" b="b"/>
              <a:pathLst>
                <a:path w="165" h="165" extrusionOk="0">
                  <a:moveTo>
                    <a:pt x="161" y="59"/>
                  </a:moveTo>
                  <a:cubicBezTo>
                    <a:pt x="174" y="103"/>
                    <a:pt x="149" y="149"/>
                    <a:pt x="105" y="162"/>
                  </a:cubicBezTo>
                  <a:cubicBezTo>
                    <a:pt x="62" y="175"/>
                    <a:pt x="16" y="150"/>
                    <a:pt x="3" y="106"/>
                  </a:cubicBezTo>
                  <a:cubicBezTo>
                    <a:pt x="-10" y="62"/>
                    <a:pt x="15" y="17"/>
                    <a:pt x="59" y="4"/>
                  </a:cubicBezTo>
                  <a:cubicBezTo>
                    <a:pt x="102" y="-9"/>
                    <a:pt x="148" y="16"/>
                    <a:pt x="161" y="59"/>
                  </a:cubicBezTo>
                  <a:close/>
                </a:path>
              </a:pathLst>
            </a:custGeom>
            <a:solidFill>
              <a:srgbClr val="F7AD3A"/>
            </a:solidFill>
            <a:ln>
              <a:noFill/>
            </a:ln>
          </p:spPr>
          <p:txBody>
            <a:bodyPr spcFirstLastPara="1" wrap="square" lIns="144000" tIns="23040" rIns="144000" bIns="23040" anchor="ctr" anchorCtr="1">
              <a:noAutofit/>
            </a:bodyPr>
            <a:lstStyle/>
            <a:p>
              <a:endParaRPr sz="2880" dirty="0">
                <a:solidFill>
                  <a:srgbClr val="000000"/>
                </a:solidFill>
                <a:latin typeface="Arial"/>
                <a:ea typeface="Arial"/>
                <a:cs typeface="Arial"/>
                <a:sym typeface="Arial"/>
              </a:endParaRPr>
            </a:p>
          </p:txBody>
        </p:sp>
        <p:sp>
          <p:nvSpPr>
            <p:cNvPr id="19" name="Google Shape;1953;p39">
              <a:extLst>
                <a:ext uri="{FF2B5EF4-FFF2-40B4-BE49-F238E27FC236}">
                  <a16:creationId xmlns:a16="http://schemas.microsoft.com/office/drawing/2014/main" id="{D9DF5247-B128-AB92-122C-5139A8F67595}"/>
                </a:ext>
              </a:extLst>
            </p:cNvPr>
            <p:cNvSpPr/>
            <p:nvPr/>
          </p:nvSpPr>
          <p:spPr>
            <a:xfrm rot="6331355">
              <a:off x="886811" y="3944174"/>
              <a:ext cx="213998" cy="76204"/>
            </a:xfrm>
            <a:custGeom>
              <a:avLst/>
              <a:gdLst/>
              <a:ahLst/>
              <a:cxnLst/>
              <a:rect l="l" t="t" r="r" b="b"/>
              <a:pathLst>
                <a:path w="205" h="73" extrusionOk="0">
                  <a:moveTo>
                    <a:pt x="205" y="13"/>
                  </a:moveTo>
                  <a:lnTo>
                    <a:pt x="4" y="73"/>
                  </a:lnTo>
                  <a:lnTo>
                    <a:pt x="0" y="60"/>
                  </a:lnTo>
                  <a:lnTo>
                    <a:pt x="201" y="0"/>
                  </a:lnTo>
                  <a:lnTo>
                    <a:pt x="205" y="13"/>
                  </a:lnTo>
                  <a:close/>
                </a:path>
              </a:pathLst>
            </a:custGeom>
            <a:solidFill>
              <a:schemeClr val="lt2"/>
            </a:solidFill>
            <a:ln>
              <a:noFill/>
            </a:ln>
          </p:spPr>
          <p:txBody>
            <a:bodyPr spcFirstLastPara="1" wrap="square" lIns="144000" tIns="0" rIns="144000" bIns="0" anchor="ctr" anchorCtr="1">
              <a:noAutofit/>
            </a:bodyPr>
            <a:lstStyle/>
            <a:p>
              <a:endParaRPr sz="2880" dirty="0">
                <a:solidFill>
                  <a:srgbClr val="000000"/>
                </a:solidFill>
                <a:latin typeface="Arial"/>
                <a:ea typeface="Arial"/>
                <a:cs typeface="Arial"/>
                <a:sym typeface="Arial"/>
              </a:endParaRPr>
            </a:p>
          </p:txBody>
        </p:sp>
        <p:sp>
          <p:nvSpPr>
            <p:cNvPr id="20" name="Google Shape;1954;p39">
              <a:extLst>
                <a:ext uri="{FF2B5EF4-FFF2-40B4-BE49-F238E27FC236}">
                  <a16:creationId xmlns:a16="http://schemas.microsoft.com/office/drawing/2014/main" id="{753ECDE2-8719-7500-370B-E6FFAE8169F1}"/>
                </a:ext>
              </a:extLst>
            </p:cNvPr>
            <p:cNvSpPr/>
            <p:nvPr/>
          </p:nvSpPr>
          <p:spPr>
            <a:xfrm rot="6331355">
              <a:off x="893571" y="3950102"/>
              <a:ext cx="194164" cy="63678"/>
            </a:xfrm>
            <a:custGeom>
              <a:avLst/>
              <a:gdLst/>
              <a:ahLst/>
              <a:cxnLst/>
              <a:rect l="l" t="t" r="r" b="b"/>
              <a:pathLst>
                <a:path w="186" h="61" extrusionOk="0">
                  <a:moveTo>
                    <a:pt x="185" y="0"/>
                  </a:moveTo>
                  <a:cubicBezTo>
                    <a:pt x="185" y="3"/>
                    <a:pt x="186" y="5"/>
                    <a:pt x="186" y="7"/>
                  </a:cubicBezTo>
                  <a:lnTo>
                    <a:pt x="3" y="61"/>
                  </a:lnTo>
                  <a:cubicBezTo>
                    <a:pt x="2" y="59"/>
                    <a:pt x="1" y="57"/>
                    <a:pt x="0" y="55"/>
                  </a:cubicBezTo>
                  <a:lnTo>
                    <a:pt x="185" y="0"/>
                  </a:lnTo>
                  <a:close/>
                </a:path>
              </a:pathLst>
            </a:custGeom>
            <a:solidFill>
              <a:srgbClr val="FFFFFF">
                <a:alpha val="20890"/>
              </a:srgbClr>
            </a:solidFill>
            <a:ln>
              <a:noFill/>
            </a:ln>
          </p:spPr>
          <p:txBody>
            <a:bodyPr spcFirstLastPara="1" wrap="square" lIns="144000" tIns="0" rIns="144000" bIns="0" anchor="ctr" anchorCtr="1">
              <a:noAutofit/>
            </a:bodyPr>
            <a:lstStyle/>
            <a:p>
              <a:endParaRPr sz="2880" dirty="0">
                <a:solidFill>
                  <a:srgbClr val="000000"/>
                </a:solidFill>
                <a:latin typeface="Arial"/>
                <a:ea typeface="Arial"/>
                <a:cs typeface="Arial"/>
                <a:sym typeface="Arial"/>
              </a:endParaRPr>
            </a:p>
          </p:txBody>
        </p:sp>
        <p:sp>
          <p:nvSpPr>
            <p:cNvPr id="21" name="Google Shape;1955;p39">
              <a:extLst>
                <a:ext uri="{FF2B5EF4-FFF2-40B4-BE49-F238E27FC236}">
                  <a16:creationId xmlns:a16="http://schemas.microsoft.com/office/drawing/2014/main" id="{B3F099EF-2285-3AD0-8191-3B5B691B658F}"/>
                </a:ext>
              </a:extLst>
            </p:cNvPr>
            <p:cNvSpPr/>
            <p:nvPr/>
          </p:nvSpPr>
          <p:spPr>
            <a:xfrm rot="6331355">
              <a:off x="809850" y="3883295"/>
              <a:ext cx="257842" cy="243227"/>
            </a:xfrm>
            <a:custGeom>
              <a:avLst/>
              <a:gdLst/>
              <a:ahLst/>
              <a:cxnLst/>
              <a:rect l="l" t="t" r="r" b="b"/>
              <a:pathLst>
                <a:path w="247" h="233" extrusionOk="0">
                  <a:moveTo>
                    <a:pt x="241" y="60"/>
                  </a:moveTo>
                  <a:cubicBezTo>
                    <a:pt x="262" y="132"/>
                    <a:pt x="221" y="206"/>
                    <a:pt x="150" y="228"/>
                  </a:cubicBezTo>
                  <a:cubicBezTo>
                    <a:pt x="92" y="245"/>
                    <a:pt x="31" y="221"/>
                    <a:pt x="0" y="173"/>
                  </a:cubicBezTo>
                  <a:cubicBezTo>
                    <a:pt x="33" y="204"/>
                    <a:pt x="82" y="217"/>
                    <a:pt x="129" y="203"/>
                  </a:cubicBezTo>
                  <a:cubicBezTo>
                    <a:pt x="201" y="182"/>
                    <a:pt x="241" y="107"/>
                    <a:pt x="220" y="36"/>
                  </a:cubicBezTo>
                  <a:cubicBezTo>
                    <a:pt x="216" y="23"/>
                    <a:pt x="211" y="11"/>
                    <a:pt x="203" y="0"/>
                  </a:cubicBezTo>
                  <a:cubicBezTo>
                    <a:pt x="221" y="16"/>
                    <a:pt x="234" y="37"/>
                    <a:pt x="241" y="60"/>
                  </a:cubicBezTo>
                  <a:close/>
                </a:path>
              </a:pathLst>
            </a:custGeom>
            <a:solidFill>
              <a:schemeClr val="accent3"/>
            </a:solidFill>
            <a:ln>
              <a:noFill/>
            </a:ln>
          </p:spPr>
          <p:txBody>
            <a:bodyPr spcFirstLastPara="1" wrap="square" lIns="144000" tIns="62200" rIns="144000" bIns="62200" anchor="ctr" anchorCtr="1">
              <a:noAutofit/>
            </a:bodyPr>
            <a:lstStyle/>
            <a:p>
              <a:endParaRPr sz="2880" dirty="0">
                <a:solidFill>
                  <a:srgbClr val="000000"/>
                </a:solidFill>
                <a:latin typeface="Arial"/>
                <a:ea typeface="Arial"/>
                <a:cs typeface="Arial"/>
                <a:sym typeface="Arial"/>
              </a:endParaRPr>
            </a:p>
          </p:txBody>
        </p:sp>
        <p:sp>
          <p:nvSpPr>
            <p:cNvPr id="22" name="Google Shape;1956;p39">
              <a:extLst>
                <a:ext uri="{FF2B5EF4-FFF2-40B4-BE49-F238E27FC236}">
                  <a16:creationId xmlns:a16="http://schemas.microsoft.com/office/drawing/2014/main" id="{F437838E-0CF1-CEC6-D3F3-8C7811C5B178}"/>
                </a:ext>
              </a:extLst>
            </p:cNvPr>
            <p:cNvSpPr/>
            <p:nvPr/>
          </p:nvSpPr>
          <p:spPr>
            <a:xfrm rot="6331355">
              <a:off x="933516" y="3864534"/>
              <a:ext cx="212954" cy="199384"/>
            </a:xfrm>
            <a:custGeom>
              <a:avLst/>
              <a:gdLst/>
              <a:ahLst/>
              <a:cxnLst/>
              <a:rect l="l" t="t" r="r" b="b"/>
              <a:pathLst>
                <a:path w="204" h="191" extrusionOk="0">
                  <a:moveTo>
                    <a:pt x="5" y="142"/>
                  </a:moveTo>
                  <a:cubicBezTo>
                    <a:pt x="-12" y="83"/>
                    <a:pt x="21" y="22"/>
                    <a:pt x="80" y="5"/>
                  </a:cubicBezTo>
                  <a:cubicBezTo>
                    <a:pt x="128" y="-10"/>
                    <a:pt x="178" y="10"/>
                    <a:pt x="204" y="50"/>
                  </a:cubicBezTo>
                  <a:cubicBezTo>
                    <a:pt x="176" y="24"/>
                    <a:pt x="136" y="13"/>
                    <a:pt x="97" y="25"/>
                  </a:cubicBezTo>
                  <a:cubicBezTo>
                    <a:pt x="38" y="42"/>
                    <a:pt x="5" y="104"/>
                    <a:pt x="22" y="162"/>
                  </a:cubicBezTo>
                  <a:cubicBezTo>
                    <a:pt x="25" y="173"/>
                    <a:pt x="30" y="183"/>
                    <a:pt x="36" y="191"/>
                  </a:cubicBezTo>
                  <a:cubicBezTo>
                    <a:pt x="22" y="178"/>
                    <a:pt x="11" y="162"/>
                    <a:pt x="5" y="142"/>
                  </a:cubicBezTo>
                  <a:close/>
                </a:path>
              </a:pathLst>
            </a:custGeom>
            <a:solidFill>
              <a:srgbClr val="FFFFFF">
                <a:alpha val="20890"/>
              </a:srgbClr>
            </a:solidFill>
            <a:ln>
              <a:noFill/>
            </a:ln>
          </p:spPr>
          <p:txBody>
            <a:bodyPr spcFirstLastPara="1" wrap="square" lIns="144000" tIns="38000" rIns="144000" bIns="38000" anchor="ctr" anchorCtr="1">
              <a:noAutofit/>
            </a:bodyPr>
            <a:lstStyle/>
            <a:p>
              <a:endParaRPr sz="2880" dirty="0">
                <a:solidFill>
                  <a:srgbClr val="000000"/>
                </a:solidFill>
                <a:latin typeface="Arial"/>
                <a:ea typeface="Arial"/>
                <a:cs typeface="Arial"/>
                <a:sym typeface="Arial"/>
              </a:endParaRPr>
            </a:p>
          </p:txBody>
        </p:sp>
        <p:sp>
          <p:nvSpPr>
            <p:cNvPr id="23" name="Google Shape;1957;p39">
              <a:extLst>
                <a:ext uri="{FF2B5EF4-FFF2-40B4-BE49-F238E27FC236}">
                  <a16:creationId xmlns:a16="http://schemas.microsoft.com/office/drawing/2014/main" id="{876BB5ED-6E9E-24BD-74EA-56359985F093}"/>
                </a:ext>
              </a:extLst>
            </p:cNvPr>
            <p:cNvSpPr/>
            <p:nvPr/>
          </p:nvSpPr>
          <p:spPr>
            <a:xfrm rot="6331355">
              <a:off x="1098158" y="4339671"/>
              <a:ext cx="227569" cy="226525"/>
            </a:xfrm>
            <a:custGeom>
              <a:avLst/>
              <a:gdLst/>
              <a:ahLst/>
              <a:cxnLst/>
              <a:rect l="l" t="t" r="r" b="b"/>
              <a:pathLst>
                <a:path w="218" h="217" extrusionOk="0">
                  <a:moveTo>
                    <a:pt x="83" y="214"/>
                  </a:moveTo>
                  <a:cubicBezTo>
                    <a:pt x="25" y="200"/>
                    <a:pt x="-11" y="141"/>
                    <a:pt x="4" y="83"/>
                  </a:cubicBezTo>
                  <a:cubicBezTo>
                    <a:pt x="18" y="24"/>
                    <a:pt x="77" y="-11"/>
                    <a:pt x="135" y="3"/>
                  </a:cubicBezTo>
                  <a:cubicBezTo>
                    <a:pt x="194" y="18"/>
                    <a:pt x="229" y="77"/>
                    <a:pt x="215" y="135"/>
                  </a:cubicBezTo>
                  <a:cubicBezTo>
                    <a:pt x="200" y="193"/>
                    <a:pt x="141" y="228"/>
                    <a:pt x="83" y="214"/>
                  </a:cubicBezTo>
                  <a:close/>
                </a:path>
              </a:pathLst>
            </a:custGeom>
            <a:solidFill>
              <a:schemeClr val="lt2"/>
            </a:solidFill>
            <a:ln>
              <a:noFill/>
            </a:ln>
          </p:spPr>
          <p:txBody>
            <a:bodyPr spcFirstLastPara="1" wrap="square" lIns="144000" tIns="52960" rIns="144000" bIns="52960" anchor="ctr" anchorCtr="1">
              <a:noAutofit/>
            </a:bodyPr>
            <a:lstStyle/>
            <a:p>
              <a:endParaRPr sz="2880" dirty="0">
                <a:solidFill>
                  <a:srgbClr val="000000"/>
                </a:solidFill>
                <a:latin typeface="Arial"/>
                <a:ea typeface="Arial"/>
                <a:cs typeface="Arial"/>
                <a:sym typeface="Arial"/>
              </a:endParaRPr>
            </a:p>
          </p:txBody>
        </p:sp>
        <p:sp>
          <p:nvSpPr>
            <p:cNvPr id="24" name="Google Shape;1958;p39">
              <a:extLst>
                <a:ext uri="{FF2B5EF4-FFF2-40B4-BE49-F238E27FC236}">
                  <a16:creationId xmlns:a16="http://schemas.microsoft.com/office/drawing/2014/main" id="{AF32E06B-B4A8-1C3E-2233-7CF8A6880456}"/>
                </a:ext>
              </a:extLst>
            </p:cNvPr>
            <p:cNvSpPr/>
            <p:nvPr/>
          </p:nvSpPr>
          <p:spPr>
            <a:xfrm rot="6331355">
              <a:off x="1111226" y="4352580"/>
              <a:ext cx="200428" cy="200428"/>
            </a:xfrm>
            <a:custGeom>
              <a:avLst/>
              <a:gdLst/>
              <a:ahLst/>
              <a:cxnLst/>
              <a:rect l="l" t="t" r="r" b="b"/>
              <a:pathLst>
                <a:path w="192" h="192" extrusionOk="0">
                  <a:moveTo>
                    <a:pt x="73" y="189"/>
                  </a:moveTo>
                  <a:cubicBezTo>
                    <a:pt x="22" y="176"/>
                    <a:pt x="-10" y="124"/>
                    <a:pt x="3" y="73"/>
                  </a:cubicBezTo>
                  <a:cubicBezTo>
                    <a:pt x="16" y="21"/>
                    <a:pt x="68" y="-10"/>
                    <a:pt x="119" y="3"/>
                  </a:cubicBezTo>
                  <a:cubicBezTo>
                    <a:pt x="171" y="15"/>
                    <a:pt x="202" y="67"/>
                    <a:pt x="190" y="119"/>
                  </a:cubicBezTo>
                  <a:cubicBezTo>
                    <a:pt x="177" y="170"/>
                    <a:pt x="125" y="202"/>
                    <a:pt x="73" y="189"/>
                  </a:cubicBezTo>
                  <a:close/>
                </a:path>
              </a:pathLst>
            </a:custGeom>
            <a:solidFill>
              <a:schemeClr val="dk2"/>
            </a:solidFill>
            <a:ln>
              <a:noFill/>
            </a:ln>
          </p:spPr>
          <p:txBody>
            <a:bodyPr spcFirstLastPara="1" wrap="square" lIns="144000" tIns="38560" rIns="144000" bIns="38560" anchor="ctr" anchorCtr="1">
              <a:noAutofit/>
            </a:bodyPr>
            <a:lstStyle/>
            <a:p>
              <a:endParaRPr sz="2880" dirty="0">
                <a:solidFill>
                  <a:srgbClr val="000000"/>
                </a:solidFill>
                <a:latin typeface="Arial"/>
                <a:ea typeface="Arial"/>
                <a:cs typeface="Arial"/>
                <a:sym typeface="Arial"/>
              </a:endParaRPr>
            </a:p>
          </p:txBody>
        </p:sp>
        <p:sp>
          <p:nvSpPr>
            <p:cNvPr id="25" name="Google Shape;1959;p39">
              <a:extLst>
                <a:ext uri="{FF2B5EF4-FFF2-40B4-BE49-F238E27FC236}">
                  <a16:creationId xmlns:a16="http://schemas.microsoft.com/office/drawing/2014/main" id="{0C917E5E-BAC9-B526-C8A6-818E0797B9FE}"/>
                </a:ext>
              </a:extLst>
            </p:cNvPr>
            <p:cNvSpPr/>
            <p:nvPr/>
          </p:nvSpPr>
          <p:spPr>
            <a:xfrm rot="6331355">
              <a:off x="1125682" y="4367315"/>
              <a:ext cx="172242" cy="172242"/>
            </a:xfrm>
            <a:custGeom>
              <a:avLst/>
              <a:gdLst/>
              <a:ahLst/>
              <a:cxnLst/>
              <a:rect l="l" t="t" r="r" b="b"/>
              <a:pathLst>
                <a:path w="165" h="165" extrusionOk="0">
                  <a:moveTo>
                    <a:pt x="63" y="163"/>
                  </a:moveTo>
                  <a:cubicBezTo>
                    <a:pt x="18" y="152"/>
                    <a:pt x="-9" y="107"/>
                    <a:pt x="2" y="63"/>
                  </a:cubicBezTo>
                  <a:cubicBezTo>
                    <a:pt x="13" y="19"/>
                    <a:pt x="58" y="-8"/>
                    <a:pt x="102" y="3"/>
                  </a:cubicBezTo>
                  <a:cubicBezTo>
                    <a:pt x="146" y="14"/>
                    <a:pt x="173" y="58"/>
                    <a:pt x="162" y="102"/>
                  </a:cubicBezTo>
                  <a:cubicBezTo>
                    <a:pt x="151" y="147"/>
                    <a:pt x="107" y="174"/>
                    <a:pt x="63" y="163"/>
                  </a:cubicBezTo>
                  <a:close/>
                </a:path>
              </a:pathLst>
            </a:custGeom>
            <a:solidFill>
              <a:srgbClr val="F7AD3A"/>
            </a:solidFill>
            <a:ln>
              <a:noFill/>
            </a:ln>
          </p:spPr>
          <p:txBody>
            <a:bodyPr spcFirstLastPara="1" wrap="square" lIns="144000" tIns="23040" rIns="144000" bIns="23040" anchor="ctr" anchorCtr="1">
              <a:noAutofit/>
            </a:bodyPr>
            <a:lstStyle/>
            <a:p>
              <a:endParaRPr sz="2880" dirty="0">
                <a:solidFill>
                  <a:srgbClr val="000000"/>
                </a:solidFill>
                <a:latin typeface="Arial"/>
                <a:ea typeface="Arial"/>
                <a:cs typeface="Arial"/>
                <a:sym typeface="Arial"/>
              </a:endParaRPr>
            </a:p>
          </p:txBody>
        </p:sp>
        <p:sp>
          <p:nvSpPr>
            <p:cNvPr id="26" name="Google Shape;1960;p39">
              <a:extLst>
                <a:ext uri="{FF2B5EF4-FFF2-40B4-BE49-F238E27FC236}">
                  <a16:creationId xmlns:a16="http://schemas.microsoft.com/office/drawing/2014/main" id="{B5FE086F-1B71-B195-F4DE-03871F6E26D1}"/>
                </a:ext>
              </a:extLst>
            </p:cNvPr>
            <p:cNvSpPr/>
            <p:nvPr/>
          </p:nvSpPr>
          <p:spPr>
            <a:xfrm rot="6331355">
              <a:off x="1179199" y="4344388"/>
              <a:ext cx="65765" cy="216086"/>
            </a:xfrm>
            <a:custGeom>
              <a:avLst/>
              <a:gdLst/>
              <a:ahLst/>
              <a:cxnLst/>
              <a:rect l="l" t="t" r="r" b="b"/>
              <a:pathLst>
                <a:path w="63" h="207" extrusionOk="0">
                  <a:moveTo>
                    <a:pt x="0" y="203"/>
                  </a:moveTo>
                  <a:lnTo>
                    <a:pt x="50" y="0"/>
                  </a:lnTo>
                  <a:lnTo>
                    <a:pt x="63" y="3"/>
                  </a:lnTo>
                  <a:lnTo>
                    <a:pt x="13" y="207"/>
                  </a:lnTo>
                  <a:lnTo>
                    <a:pt x="0" y="203"/>
                  </a:lnTo>
                  <a:close/>
                </a:path>
              </a:pathLst>
            </a:custGeom>
            <a:solidFill>
              <a:schemeClr val="lt2"/>
            </a:solidFill>
            <a:ln>
              <a:noFill/>
            </a:ln>
          </p:spPr>
          <p:txBody>
            <a:bodyPr spcFirstLastPara="1" wrap="square" lIns="144000" tIns="47200" rIns="144000" bIns="47200" anchor="ctr" anchorCtr="1">
              <a:noAutofit/>
            </a:bodyPr>
            <a:lstStyle/>
            <a:p>
              <a:endParaRPr sz="2880" dirty="0">
                <a:solidFill>
                  <a:srgbClr val="000000"/>
                </a:solidFill>
                <a:latin typeface="Arial"/>
                <a:ea typeface="Arial"/>
                <a:cs typeface="Arial"/>
                <a:sym typeface="Arial"/>
              </a:endParaRPr>
            </a:p>
          </p:txBody>
        </p:sp>
        <p:sp>
          <p:nvSpPr>
            <p:cNvPr id="27" name="Google Shape;1961;p39">
              <a:extLst>
                <a:ext uri="{FF2B5EF4-FFF2-40B4-BE49-F238E27FC236}">
                  <a16:creationId xmlns:a16="http://schemas.microsoft.com/office/drawing/2014/main" id="{6194E24B-27A3-F657-67B9-4E7E852FF1AB}"/>
                </a:ext>
              </a:extLst>
            </p:cNvPr>
            <p:cNvSpPr/>
            <p:nvPr/>
          </p:nvSpPr>
          <p:spPr>
            <a:xfrm rot="6331355">
              <a:off x="1186421" y="4350924"/>
              <a:ext cx="54282" cy="196252"/>
            </a:xfrm>
            <a:custGeom>
              <a:avLst/>
              <a:gdLst/>
              <a:ahLst/>
              <a:cxnLst/>
              <a:rect l="l" t="t" r="r" b="b"/>
              <a:pathLst>
                <a:path w="52" h="188" extrusionOk="0">
                  <a:moveTo>
                    <a:pt x="6" y="188"/>
                  </a:moveTo>
                  <a:cubicBezTo>
                    <a:pt x="4" y="187"/>
                    <a:pt x="2" y="186"/>
                    <a:pt x="0" y="186"/>
                  </a:cubicBezTo>
                  <a:lnTo>
                    <a:pt x="46" y="0"/>
                  </a:lnTo>
                  <a:cubicBezTo>
                    <a:pt x="48" y="0"/>
                    <a:pt x="50" y="1"/>
                    <a:pt x="52" y="2"/>
                  </a:cubicBezTo>
                  <a:lnTo>
                    <a:pt x="6" y="188"/>
                  </a:lnTo>
                  <a:close/>
                </a:path>
              </a:pathLst>
            </a:custGeom>
            <a:solidFill>
              <a:srgbClr val="FFFFFF">
                <a:alpha val="20890"/>
              </a:srgbClr>
            </a:solidFill>
            <a:ln>
              <a:noFill/>
            </a:ln>
          </p:spPr>
          <p:txBody>
            <a:bodyPr spcFirstLastPara="1" wrap="square" lIns="144000" tIns="36280" rIns="144000" bIns="36280" anchor="ctr" anchorCtr="1">
              <a:noAutofit/>
            </a:bodyPr>
            <a:lstStyle/>
            <a:p>
              <a:endParaRPr sz="2880" dirty="0">
                <a:solidFill>
                  <a:srgbClr val="000000"/>
                </a:solidFill>
                <a:latin typeface="Arial"/>
                <a:ea typeface="Arial"/>
                <a:cs typeface="Arial"/>
                <a:sym typeface="Arial"/>
              </a:endParaRPr>
            </a:p>
          </p:txBody>
        </p:sp>
        <p:sp>
          <p:nvSpPr>
            <p:cNvPr id="28" name="Google Shape;1962;p39">
              <a:extLst>
                <a:ext uri="{FF2B5EF4-FFF2-40B4-BE49-F238E27FC236}">
                  <a16:creationId xmlns:a16="http://schemas.microsoft.com/office/drawing/2014/main" id="{3FE74E97-BE7C-4381-9400-2331D58458B5}"/>
                </a:ext>
              </a:extLst>
            </p:cNvPr>
            <p:cNvSpPr/>
            <p:nvPr/>
          </p:nvSpPr>
          <p:spPr>
            <a:xfrm rot="6331355">
              <a:off x="1026837" y="4354176"/>
              <a:ext cx="257842" cy="243227"/>
            </a:xfrm>
            <a:custGeom>
              <a:avLst/>
              <a:gdLst/>
              <a:ahLst/>
              <a:cxnLst/>
              <a:rect l="l" t="t" r="r" b="b"/>
              <a:pathLst>
                <a:path w="247" h="233" extrusionOk="0">
                  <a:moveTo>
                    <a:pt x="241" y="60"/>
                  </a:moveTo>
                  <a:cubicBezTo>
                    <a:pt x="262" y="132"/>
                    <a:pt x="222" y="206"/>
                    <a:pt x="150" y="227"/>
                  </a:cubicBezTo>
                  <a:cubicBezTo>
                    <a:pt x="92" y="245"/>
                    <a:pt x="31" y="221"/>
                    <a:pt x="0" y="173"/>
                  </a:cubicBezTo>
                  <a:cubicBezTo>
                    <a:pt x="33" y="204"/>
                    <a:pt x="82" y="217"/>
                    <a:pt x="129" y="203"/>
                  </a:cubicBezTo>
                  <a:cubicBezTo>
                    <a:pt x="201" y="182"/>
                    <a:pt x="241" y="107"/>
                    <a:pt x="220" y="36"/>
                  </a:cubicBezTo>
                  <a:cubicBezTo>
                    <a:pt x="216" y="23"/>
                    <a:pt x="211" y="11"/>
                    <a:pt x="204" y="0"/>
                  </a:cubicBezTo>
                  <a:cubicBezTo>
                    <a:pt x="221" y="16"/>
                    <a:pt x="234" y="36"/>
                    <a:pt x="241" y="60"/>
                  </a:cubicBezTo>
                  <a:close/>
                </a:path>
              </a:pathLst>
            </a:custGeom>
            <a:solidFill>
              <a:schemeClr val="accent3"/>
            </a:solidFill>
            <a:ln>
              <a:noFill/>
            </a:ln>
          </p:spPr>
          <p:txBody>
            <a:bodyPr spcFirstLastPara="1" wrap="square" lIns="144000" tIns="62200" rIns="144000" bIns="62200" anchor="ctr" anchorCtr="1">
              <a:noAutofit/>
            </a:bodyPr>
            <a:lstStyle/>
            <a:p>
              <a:endParaRPr sz="2880" dirty="0">
                <a:solidFill>
                  <a:srgbClr val="000000"/>
                </a:solidFill>
                <a:latin typeface="Arial"/>
                <a:ea typeface="Arial"/>
                <a:cs typeface="Arial"/>
                <a:sym typeface="Arial"/>
              </a:endParaRPr>
            </a:p>
          </p:txBody>
        </p:sp>
        <p:sp>
          <p:nvSpPr>
            <p:cNvPr id="29" name="Google Shape;1963;p39">
              <a:extLst>
                <a:ext uri="{FF2B5EF4-FFF2-40B4-BE49-F238E27FC236}">
                  <a16:creationId xmlns:a16="http://schemas.microsoft.com/office/drawing/2014/main" id="{AA8A7B44-0C4F-0CE5-2A38-6DAEB2DBBB65}"/>
                </a:ext>
              </a:extLst>
            </p:cNvPr>
            <p:cNvSpPr/>
            <p:nvPr/>
          </p:nvSpPr>
          <p:spPr>
            <a:xfrm rot="6331355">
              <a:off x="1150382" y="4335257"/>
              <a:ext cx="211910" cy="200428"/>
            </a:xfrm>
            <a:custGeom>
              <a:avLst/>
              <a:gdLst/>
              <a:ahLst/>
              <a:cxnLst/>
              <a:rect l="l" t="t" r="r" b="b"/>
              <a:pathLst>
                <a:path w="203" h="192" extrusionOk="0">
                  <a:moveTo>
                    <a:pt x="4" y="142"/>
                  </a:moveTo>
                  <a:cubicBezTo>
                    <a:pt x="-13" y="84"/>
                    <a:pt x="20" y="22"/>
                    <a:pt x="79" y="4"/>
                  </a:cubicBezTo>
                  <a:cubicBezTo>
                    <a:pt x="127" y="-10"/>
                    <a:pt x="177" y="10"/>
                    <a:pt x="203" y="50"/>
                  </a:cubicBezTo>
                  <a:cubicBezTo>
                    <a:pt x="175" y="24"/>
                    <a:pt x="135" y="13"/>
                    <a:pt x="96" y="25"/>
                  </a:cubicBezTo>
                  <a:cubicBezTo>
                    <a:pt x="37" y="42"/>
                    <a:pt x="4" y="104"/>
                    <a:pt x="21" y="162"/>
                  </a:cubicBezTo>
                  <a:cubicBezTo>
                    <a:pt x="25" y="173"/>
                    <a:pt x="29" y="183"/>
                    <a:pt x="35" y="192"/>
                  </a:cubicBezTo>
                  <a:cubicBezTo>
                    <a:pt x="21" y="179"/>
                    <a:pt x="10" y="162"/>
                    <a:pt x="4" y="142"/>
                  </a:cubicBezTo>
                  <a:close/>
                </a:path>
              </a:pathLst>
            </a:custGeom>
            <a:solidFill>
              <a:srgbClr val="FFFFFF">
                <a:alpha val="20890"/>
              </a:srgbClr>
            </a:solidFill>
            <a:ln>
              <a:noFill/>
            </a:ln>
          </p:spPr>
          <p:txBody>
            <a:bodyPr spcFirstLastPara="1" wrap="square" lIns="144000" tIns="38560" rIns="144000" bIns="38560" anchor="ctr" anchorCtr="1">
              <a:noAutofit/>
            </a:bodyPr>
            <a:lstStyle/>
            <a:p>
              <a:endParaRPr sz="2880" dirty="0">
                <a:solidFill>
                  <a:srgbClr val="000000"/>
                </a:solidFill>
                <a:latin typeface="Arial"/>
                <a:ea typeface="Arial"/>
                <a:cs typeface="Arial"/>
                <a:sym typeface="Arial"/>
              </a:endParaRPr>
            </a:p>
          </p:txBody>
        </p:sp>
        <p:sp>
          <p:nvSpPr>
            <p:cNvPr id="30" name="Google Shape;1964;p39">
              <a:extLst>
                <a:ext uri="{FF2B5EF4-FFF2-40B4-BE49-F238E27FC236}">
                  <a16:creationId xmlns:a16="http://schemas.microsoft.com/office/drawing/2014/main" id="{38A19811-51EF-80E4-0FBC-494EB1CD630C}"/>
                </a:ext>
              </a:extLst>
            </p:cNvPr>
            <p:cNvSpPr/>
            <p:nvPr/>
          </p:nvSpPr>
          <p:spPr>
            <a:xfrm rot="6331355">
              <a:off x="441685" y="4072142"/>
              <a:ext cx="226525" cy="226525"/>
            </a:xfrm>
            <a:custGeom>
              <a:avLst/>
              <a:gdLst/>
              <a:ahLst/>
              <a:cxnLst/>
              <a:rect l="l" t="t" r="r" b="b"/>
              <a:pathLst>
                <a:path w="217" h="217" extrusionOk="0">
                  <a:moveTo>
                    <a:pt x="213" y="78"/>
                  </a:moveTo>
                  <a:cubicBezTo>
                    <a:pt x="230" y="135"/>
                    <a:pt x="197" y="195"/>
                    <a:pt x="140" y="213"/>
                  </a:cubicBezTo>
                  <a:cubicBezTo>
                    <a:pt x="82" y="230"/>
                    <a:pt x="22" y="197"/>
                    <a:pt x="4" y="139"/>
                  </a:cubicBezTo>
                  <a:cubicBezTo>
                    <a:pt x="-13" y="82"/>
                    <a:pt x="20" y="21"/>
                    <a:pt x="78" y="4"/>
                  </a:cubicBezTo>
                  <a:cubicBezTo>
                    <a:pt x="135" y="-13"/>
                    <a:pt x="196" y="20"/>
                    <a:pt x="213" y="78"/>
                  </a:cubicBezTo>
                  <a:close/>
                </a:path>
              </a:pathLst>
            </a:custGeom>
            <a:solidFill>
              <a:schemeClr val="lt2"/>
            </a:solidFill>
            <a:ln>
              <a:noFill/>
            </a:ln>
          </p:spPr>
          <p:txBody>
            <a:bodyPr spcFirstLastPara="1" wrap="square" lIns="144000" tIns="52960" rIns="144000" bIns="52960" anchor="ctr" anchorCtr="1">
              <a:noAutofit/>
            </a:bodyPr>
            <a:lstStyle/>
            <a:p>
              <a:endParaRPr sz="2880" dirty="0">
                <a:solidFill>
                  <a:srgbClr val="000000"/>
                </a:solidFill>
                <a:latin typeface="Arial"/>
                <a:ea typeface="Arial"/>
                <a:cs typeface="Arial"/>
                <a:sym typeface="Arial"/>
              </a:endParaRPr>
            </a:p>
          </p:txBody>
        </p:sp>
        <p:sp>
          <p:nvSpPr>
            <p:cNvPr id="31" name="Google Shape;1965;p39">
              <a:extLst>
                <a:ext uri="{FF2B5EF4-FFF2-40B4-BE49-F238E27FC236}">
                  <a16:creationId xmlns:a16="http://schemas.microsoft.com/office/drawing/2014/main" id="{EB4EB56C-421F-F3DE-3A1E-0544617BB8C1}"/>
                </a:ext>
              </a:extLst>
            </p:cNvPr>
            <p:cNvSpPr/>
            <p:nvPr/>
          </p:nvSpPr>
          <p:spPr>
            <a:xfrm rot="6331355">
              <a:off x="454594" y="4086216"/>
              <a:ext cx="200428" cy="199384"/>
            </a:xfrm>
            <a:custGeom>
              <a:avLst/>
              <a:gdLst/>
              <a:ahLst/>
              <a:cxnLst/>
              <a:rect l="l" t="t" r="r" b="b"/>
              <a:pathLst>
                <a:path w="192" h="191" extrusionOk="0">
                  <a:moveTo>
                    <a:pt x="188" y="68"/>
                  </a:moveTo>
                  <a:cubicBezTo>
                    <a:pt x="203" y="119"/>
                    <a:pt x="174" y="172"/>
                    <a:pt x="123" y="187"/>
                  </a:cubicBezTo>
                  <a:cubicBezTo>
                    <a:pt x="72" y="202"/>
                    <a:pt x="19" y="174"/>
                    <a:pt x="4" y="123"/>
                  </a:cubicBezTo>
                  <a:cubicBezTo>
                    <a:pt x="-11" y="72"/>
                    <a:pt x="17" y="19"/>
                    <a:pt x="68" y="4"/>
                  </a:cubicBezTo>
                  <a:cubicBezTo>
                    <a:pt x="119" y="-11"/>
                    <a:pt x="173" y="17"/>
                    <a:pt x="188" y="68"/>
                  </a:cubicBezTo>
                  <a:close/>
                </a:path>
              </a:pathLst>
            </a:custGeom>
            <a:solidFill>
              <a:schemeClr val="dk2"/>
            </a:solidFill>
            <a:ln>
              <a:noFill/>
            </a:ln>
          </p:spPr>
          <p:txBody>
            <a:bodyPr spcFirstLastPara="1" wrap="square" lIns="144000" tIns="38000" rIns="144000" bIns="38000" anchor="ctr" anchorCtr="1">
              <a:noAutofit/>
            </a:bodyPr>
            <a:lstStyle/>
            <a:p>
              <a:endParaRPr sz="2880" dirty="0">
                <a:solidFill>
                  <a:srgbClr val="000000"/>
                </a:solidFill>
                <a:latin typeface="Arial"/>
                <a:ea typeface="Arial"/>
                <a:cs typeface="Arial"/>
                <a:sym typeface="Arial"/>
              </a:endParaRPr>
            </a:p>
          </p:txBody>
        </p:sp>
        <p:sp>
          <p:nvSpPr>
            <p:cNvPr id="32" name="Google Shape;1966;p39">
              <a:extLst>
                <a:ext uri="{FF2B5EF4-FFF2-40B4-BE49-F238E27FC236}">
                  <a16:creationId xmlns:a16="http://schemas.microsoft.com/office/drawing/2014/main" id="{0ACD9F44-001E-C06F-3C83-8F8EF85E4394}"/>
                </a:ext>
              </a:extLst>
            </p:cNvPr>
            <p:cNvSpPr/>
            <p:nvPr/>
          </p:nvSpPr>
          <p:spPr>
            <a:xfrm rot="6331355">
              <a:off x="468826" y="4099283"/>
              <a:ext cx="172242" cy="172242"/>
            </a:xfrm>
            <a:custGeom>
              <a:avLst/>
              <a:gdLst/>
              <a:ahLst/>
              <a:cxnLst/>
              <a:rect l="l" t="t" r="r" b="b"/>
              <a:pathLst>
                <a:path w="165" h="165" extrusionOk="0">
                  <a:moveTo>
                    <a:pt x="162" y="59"/>
                  </a:moveTo>
                  <a:cubicBezTo>
                    <a:pt x="175" y="103"/>
                    <a:pt x="150" y="148"/>
                    <a:pt x="106" y="161"/>
                  </a:cubicBezTo>
                  <a:cubicBezTo>
                    <a:pt x="62" y="174"/>
                    <a:pt x="17" y="150"/>
                    <a:pt x="4" y="106"/>
                  </a:cubicBezTo>
                  <a:cubicBezTo>
                    <a:pt x="-9" y="62"/>
                    <a:pt x="16" y="17"/>
                    <a:pt x="59" y="4"/>
                  </a:cubicBezTo>
                  <a:cubicBezTo>
                    <a:pt x="103" y="-9"/>
                    <a:pt x="149" y="15"/>
                    <a:pt x="162" y="59"/>
                  </a:cubicBezTo>
                  <a:close/>
                </a:path>
              </a:pathLst>
            </a:custGeom>
            <a:solidFill>
              <a:srgbClr val="F7AD3A"/>
            </a:solidFill>
            <a:ln>
              <a:noFill/>
            </a:ln>
          </p:spPr>
          <p:txBody>
            <a:bodyPr spcFirstLastPara="1" wrap="square" lIns="144000" tIns="23040" rIns="144000" bIns="23040" anchor="ctr" anchorCtr="1">
              <a:noAutofit/>
            </a:bodyPr>
            <a:lstStyle/>
            <a:p>
              <a:endParaRPr sz="2880" dirty="0">
                <a:solidFill>
                  <a:srgbClr val="000000"/>
                </a:solidFill>
                <a:latin typeface="Arial"/>
                <a:ea typeface="Arial"/>
                <a:cs typeface="Arial"/>
                <a:sym typeface="Arial"/>
              </a:endParaRPr>
            </a:p>
          </p:txBody>
        </p:sp>
        <p:sp>
          <p:nvSpPr>
            <p:cNvPr id="33" name="Google Shape;1967;p39">
              <a:extLst>
                <a:ext uri="{FF2B5EF4-FFF2-40B4-BE49-F238E27FC236}">
                  <a16:creationId xmlns:a16="http://schemas.microsoft.com/office/drawing/2014/main" id="{7AB409B0-E56D-6338-1B0C-A6BEB5C9424B}"/>
                </a:ext>
              </a:extLst>
            </p:cNvPr>
            <p:cNvSpPr/>
            <p:nvPr/>
          </p:nvSpPr>
          <p:spPr>
            <a:xfrm rot="6331355">
              <a:off x="447325" y="4147526"/>
              <a:ext cx="212954" cy="76204"/>
            </a:xfrm>
            <a:custGeom>
              <a:avLst/>
              <a:gdLst/>
              <a:ahLst/>
              <a:cxnLst/>
              <a:rect l="l" t="t" r="r" b="b"/>
              <a:pathLst>
                <a:path w="204" h="73" extrusionOk="0">
                  <a:moveTo>
                    <a:pt x="204" y="13"/>
                  </a:moveTo>
                  <a:lnTo>
                    <a:pt x="3" y="73"/>
                  </a:lnTo>
                  <a:lnTo>
                    <a:pt x="0" y="60"/>
                  </a:lnTo>
                  <a:lnTo>
                    <a:pt x="201" y="0"/>
                  </a:lnTo>
                  <a:lnTo>
                    <a:pt x="204" y="13"/>
                  </a:lnTo>
                  <a:close/>
                </a:path>
              </a:pathLst>
            </a:custGeom>
            <a:solidFill>
              <a:schemeClr val="lt2"/>
            </a:solidFill>
            <a:ln>
              <a:noFill/>
            </a:ln>
          </p:spPr>
          <p:txBody>
            <a:bodyPr spcFirstLastPara="1" wrap="square" lIns="144000" tIns="0" rIns="144000" bIns="0" anchor="ctr" anchorCtr="1">
              <a:noAutofit/>
            </a:bodyPr>
            <a:lstStyle/>
            <a:p>
              <a:endParaRPr sz="2880" dirty="0">
                <a:solidFill>
                  <a:srgbClr val="000000"/>
                </a:solidFill>
                <a:latin typeface="Arial"/>
                <a:ea typeface="Arial"/>
                <a:cs typeface="Arial"/>
                <a:sym typeface="Arial"/>
              </a:endParaRPr>
            </a:p>
          </p:txBody>
        </p:sp>
        <p:sp>
          <p:nvSpPr>
            <p:cNvPr id="34" name="Google Shape;1968;p39">
              <a:extLst>
                <a:ext uri="{FF2B5EF4-FFF2-40B4-BE49-F238E27FC236}">
                  <a16:creationId xmlns:a16="http://schemas.microsoft.com/office/drawing/2014/main" id="{4A4FDFCC-B13C-5396-AD3F-6FA914E614EE}"/>
                </a:ext>
              </a:extLst>
            </p:cNvPr>
            <p:cNvSpPr/>
            <p:nvPr/>
          </p:nvSpPr>
          <p:spPr>
            <a:xfrm rot="6331355">
              <a:off x="453423" y="4153957"/>
              <a:ext cx="194164" cy="63678"/>
            </a:xfrm>
            <a:custGeom>
              <a:avLst/>
              <a:gdLst/>
              <a:ahLst/>
              <a:cxnLst/>
              <a:rect l="l" t="t" r="r" b="b"/>
              <a:pathLst>
                <a:path w="186" h="61" extrusionOk="0">
                  <a:moveTo>
                    <a:pt x="184" y="0"/>
                  </a:moveTo>
                  <a:cubicBezTo>
                    <a:pt x="185" y="2"/>
                    <a:pt x="185" y="5"/>
                    <a:pt x="186" y="7"/>
                  </a:cubicBezTo>
                  <a:lnTo>
                    <a:pt x="2" y="61"/>
                  </a:lnTo>
                  <a:cubicBezTo>
                    <a:pt x="1" y="59"/>
                    <a:pt x="0" y="57"/>
                    <a:pt x="0" y="55"/>
                  </a:cubicBezTo>
                  <a:lnTo>
                    <a:pt x="184" y="0"/>
                  </a:lnTo>
                  <a:close/>
                </a:path>
              </a:pathLst>
            </a:custGeom>
            <a:solidFill>
              <a:srgbClr val="FFFFFF">
                <a:alpha val="20890"/>
              </a:srgbClr>
            </a:solidFill>
            <a:ln>
              <a:noFill/>
            </a:ln>
          </p:spPr>
          <p:txBody>
            <a:bodyPr spcFirstLastPara="1" wrap="square" lIns="144000" tIns="0" rIns="144000" bIns="0" anchor="ctr" anchorCtr="1">
              <a:noAutofit/>
            </a:bodyPr>
            <a:lstStyle/>
            <a:p>
              <a:endParaRPr sz="2880" dirty="0">
                <a:solidFill>
                  <a:srgbClr val="000000"/>
                </a:solidFill>
                <a:latin typeface="Arial"/>
                <a:ea typeface="Arial"/>
                <a:cs typeface="Arial"/>
                <a:sym typeface="Arial"/>
              </a:endParaRPr>
            </a:p>
          </p:txBody>
        </p:sp>
        <p:sp>
          <p:nvSpPr>
            <p:cNvPr id="35" name="Google Shape;1969;p39">
              <a:extLst>
                <a:ext uri="{FF2B5EF4-FFF2-40B4-BE49-F238E27FC236}">
                  <a16:creationId xmlns:a16="http://schemas.microsoft.com/office/drawing/2014/main" id="{2DAE5522-CE45-FEA7-F4EC-4223E33AFBEB}"/>
                </a:ext>
              </a:extLst>
            </p:cNvPr>
            <p:cNvSpPr/>
            <p:nvPr/>
          </p:nvSpPr>
          <p:spPr>
            <a:xfrm rot="6331355">
              <a:off x="369981" y="4086144"/>
              <a:ext cx="257842" cy="243227"/>
            </a:xfrm>
            <a:custGeom>
              <a:avLst/>
              <a:gdLst/>
              <a:ahLst/>
              <a:cxnLst/>
              <a:rect l="l" t="t" r="r" b="b"/>
              <a:pathLst>
                <a:path w="247" h="233" extrusionOk="0">
                  <a:moveTo>
                    <a:pt x="241" y="60"/>
                  </a:moveTo>
                  <a:cubicBezTo>
                    <a:pt x="263" y="131"/>
                    <a:pt x="222" y="206"/>
                    <a:pt x="151" y="227"/>
                  </a:cubicBezTo>
                  <a:cubicBezTo>
                    <a:pt x="93" y="244"/>
                    <a:pt x="32" y="221"/>
                    <a:pt x="0" y="172"/>
                  </a:cubicBezTo>
                  <a:cubicBezTo>
                    <a:pt x="34" y="204"/>
                    <a:pt x="83" y="217"/>
                    <a:pt x="130" y="203"/>
                  </a:cubicBezTo>
                  <a:cubicBezTo>
                    <a:pt x="201" y="182"/>
                    <a:pt x="242" y="107"/>
                    <a:pt x="221" y="36"/>
                  </a:cubicBezTo>
                  <a:cubicBezTo>
                    <a:pt x="217" y="23"/>
                    <a:pt x="211" y="11"/>
                    <a:pt x="204" y="0"/>
                  </a:cubicBezTo>
                  <a:cubicBezTo>
                    <a:pt x="221" y="16"/>
                    <a:pt x="234" y="36"/>
                    <a:pt x="241" y="60"/>
                  </a:cubicBezTo>
                  <a:close/>
                </a:path>
              </a:pathLst>
            </a:custGeom>
            <a:solidFill>
              <a:schemeClr val="accent3"/>
            </a:solidFill>
            <a:ln>
              <a:noFill/>
            </a:ln>
          </p:spPr>
          <p:txBody>
            <a:bodyPr spcFirstLastPara="1" wrap="square" lIns="144000" tIns="62200" rIns="144000" bIns="62200" anchor="ctr" anchorCtr="1">
              <a:noAutofit/>
            </a:bodyPr>
            <a:lstStyle/>
            <a:p>
              <a:endParaRPr sz="2880" dirty="0">
                <a:solidFill>
                  <a:srgbClr val="000000"/>
                </a:solidFill>
                <a:latin typeface="Arial"/>
                <a:ea typeface="Arial"/>
                <a:cs typeface="Arial"/>
                <a:sym typeface="Arial"/>
              </a:endParaRPr>
            </a:p>
          </p:txBody>
        </p:sp>
        <p:sp>
          <p:nvSpPr>
            <p:cNvPr id="36" name="Google Shape;1970;p39">
              <a:extLst>
                <a:ext uri="{FF2B5EF4-FFF2-40B4-BE49-F238E27FC236}">
                  <a16:creationId xmlns:a16="http://schemas.microsoft.com/office/drawing/2014/main" id="{69F347E3-A8A9-1B58-17FB-B41BBEB5B58A}"/>
                </a:ext>
              </a:extLst>
            </p:cNvPr>
            <p:cNvSpPr/>
            <p:nvPr/>
          </p:nvSpPr>
          <p:spPr>
            <a:xfrm rot="6331355">
              <a:off x="494030" y="4067887"/>
              <a:ext cx="211910" cy="199384"/>
            </a:xfrm>
            <a:custGeom>
              <a:avLst/>
              <a:gdLst/>
              <a:ahLst/>
              <a:cxnLst/>
              <a:rect l="l" t="t" r="r" b="b"/>
              <a:pathLst>
                <a:path w="203" h="191" extrusionOk="0">
                  <a:moveTo>
                    <a:pt x="5" y="142"/>
                  </a:moveTo>
                  <a:cubicBezTo>
                    <a:pt x="-13" y="83"/>
                    <a:pt x="21" y="22"/>
                    <a:pt x="79" y="4"/>
                  </a:cubicBezTo>
                  <a:cubicBezTo>
                    <a:pt x="127" y="-10"/>
                    <a:pt x="177" y="10"/>
                    <a:pt x="203" y="49"/>
                  </a:cubicBezTo>
                  <a:cubicBezTo>
                    <a:pt x="176" y="24"/>
                    <a:pt x="135" y="13"/>
                    <a:pt x="96" y="25"/>
                  </a:cubicBezTo>
                  <a:cubicBezTo>
                    <a:pt x="38" y="42"/>
                    <a:pt x="4" y="103"/>
                    <a:pt x="22" y="162"/>
                  </a:cubicBezTo>
                  <a:cubicBezTo>
                    <a:pt x="25" y="173"/>
                    <a:pt x="30" y="182"/>
                    <a:pt x="35" y="191"/>
                  </a:cubicBezTo>
                  <a:cubicBezTo>
                    <a:pt x="21" y="178"/>
                    <a:pt x="11" y="161"/>
                    <a:pt x="5" y="142"/>
                  </a:cubicBezTo>
                  <a:close/>
                </a:path>
              </a:pathLst>
            </a:custGeom>
            <a:solidFill>
              <a:srgbClr val="FFFFFF">
                <a:alpha val="20890"/>
              </a:srgbClr>
            </a:solidFill>
            <a:ln>
              <a:noFill/>
            </a:ln>
          </p:spPr>
          <p:txBody>
            <a:bodyPr spcFirstLastPara="1" wrap="square" lIns="144000" tIns="38000" rIns="144000" bIns="38000" anchor="ctr" anchorCtr="1">
              <a:noAutofit/>
            </a:bodyPr>
            <a:lstStyle/>
            <a:p>
              <a:endParaRPr sz="2880" dirty="0">
                <a:solidFill>
                  <a:srgbClr val="000000"/>
                </a:solidFill>
                <a:latin typeface="Arial"/>
                <a:ea typeface="Arial"/>
                <a:cs typeface="Arial"/>
                <a:sym typeface="Arial"/>
              </a:endParaRPr>
            </a:p>
          </p:txBody>
        </p:sp>
        <p:sp>
          <p:nvSpPr>
            <p:cNvPr id="37" name="Google Shape;1971;p39">
              <a:extLst>
                <a:ext uri="{FF2B5EF4-FFF2-40B4-BE49-F238E27FC236}">
                  <a16:creationId xmlns:a16="http://schemas.microsoft.com/office/drawing/2014/main" id="{CD7F8FB9-0AF5-1862-A2F2-76B66AB98540}"/>
                </a:ext>
              </a:extLst>
            </p:cNvPr>
            <p:cNvSpPr/>
            <p:nvPr/>
          </p:nvSpPr>
          <p:spPr>
            <a:xfrm rot="6331355">
              <a:off x="658010" y="4543526"/>
              <a:ext cx="227569" cy="226525"/>
            </a:xfrm>
            <a:custGeom>
              <a:avLst/>
              <a:gdLst/>
              <a:ahLst/>
              <a:cxnLst/>
              <a:rect l="l" t="t" r="r" b="b"/>
              <a:pathLst>
                <a:path w="218" h="217" extrusionOk="0">
                  <a:moveTo>
                    <a:pt x="15" y="53"/>
                  </a:moveTo>
                  <a:cubicBezTo>
                    <a:pt x="46" y="2"/>
                    <a:pt x="113" y="-16"/>
                    <a:pt x="164" y="15"/>
                  </a:cubicBezTo>
                  <a:cubicBezTo>
                    <a:pt x="216" y="46"/>
                    <a:pt x="233" y="112"/>
                    <a:pt x="202" y="164"/>
                  </a:cubicBezTo>
                  <a:cubicBezTo>
                    <a:pt x="172" y="215"/>
                    <a:pt x="105" y="233"/>
                    <a:pt x="53" y="202"/>
                  </a:cubicBezTo>
                  <a:cubicBezTo>
                    <a:pt x="2" y="171"/>
                    <a:pt x="-16" y="105"/>
                    <a:pt x="15" y="53"/>
                  </a:cubicBezTo>
                  <a:close/>
                </a:path>
              </a:pathLst>
            </a:custGeom>
            <a:solidFill>
              <a:schemeClr val="lt2"/>
            </a:solidFill>
            <a:ln>
              <a:noFill/>
            </a:ln>
          </p:spPr>
          <p:txBody>
            <a:bodyPr spcFirstLastPara="1" wrap="square" lIns="144000" tIns="52960" rIns="144000" bIns="52960" anchor="ctr" anchorCtr="1">
              <a:noAutofit/>
            </a:bodyPr>
            <a:lstStyle/>
            <a:p>
              <a:endParaRPr sz="2880" dirty="0">
                <a:solidFill>
                  <a:srgbClr val="000000"/>
                </a:solidFill>
                <a:latin typeface="Arial"/>
                <a:ea typeface="Arial"/>
                <a:cs typeface="Arial"/>
                <a:sym typeface="Arial"/>
              </a:endParaRPr>
            </a:p>
          </p:txBody>
        </p:sp>
        <p:sp>
          <p:nvSpPr>
            <p:cNvPr id="38" name="Google Shape;1972;p39">
              <a:extLst>
                <a:ext uri="{FF2B5EF4-FFF2-40B4-BE49-F238E27FC236}">
                  <a16:creationId xmlns:a16="http://schemas.microsoft.com/office/drawing/2014/main" id="{7F7F4EFF-8FA5-5F32-10E5-375CAEC0F058}"/>
                </a:ext>
              </a:extLst>
            </p:cNvPr>
            <p:cNvSpPr/>
            <p:nvPr/>
          </p:nvSpPr>
          <p:spPr>
            <a:xfrm rot="6331355">
              <a:off x="671581" y="4557097"/>
              <a:ext cx="200428" cy="199384"/>
            </a:xfrm>
            <a:custGeom>
              <a:avLst/>
              <a:gdLst/>
              <a:ahLst/>
              <a:cxnLst/>
              <a:rect l="l" t="t" r="r" b="b"/>
              <a:pathLst>
                <a:path w="192" h="191" extrusionOk="0">
                  <a:moveTo>
                    <a:pt x="13" y="47"/>
                  </a:moveTo>
                  <a:cubicBezTo>
                    <a:pt x="40" y="1"/>
                    <a:pt x="99" y="-14"/>
                    <a:pt x="145" y="13"/>
                  </a:cubicBezTo>
                  <a:cubicBezTo>
                    <a:pt x="190" y="40"/>
                    <a:pt x="205" y="99"/>
                    <a:pt x="178" y="144"/>
                  </a:cubicBezTo>
                  <a:cubicBezTo>
                    <a:pt x="151" y="190"/>
                    <a:pt x="92" y="205"/>
                    <a:pt x="47" y="178"/>
                  </a:cubicBezTo>
                  <a:cubicBezTo>
                    <a:pt x="1" y="151"/>
                    <a:pt x="-14" y="92"/>
                    <a:pt x="13" y="47"/>
                  </a:cubicBezTo>
                  <a:close/>
                </a:path>
              </a:pathLst>
            </a:custGeom>
            <a:solidFill>
              <a:schemeClr val="dk2"/>
            </a:solidFill>
            <a:ln>
              <a:noFill/>
            </a:ln>
          </p:spPr>
          <p:txBody>
            <a:bodyPr spcFirstLastPara="1" wrap="square" lIns="144000" tIns="38000" rIns="144000" bIns="38000" anchor="ctr" anchorCtr="1">
              <a:noAutofit/>
            </a:bodyPr>
            <a:lstStyle/>
            <a:p>
              <a:endParaRPr sz="2880" dirty="0">
                <a:solidFill>
                  <a:srgbClr val="000000"/>
                </a:solidFill>
                <a:latin typeface="Arial"/>
                <a:ea typeface="Arial"/>
                <a:cs typeface="Arial"/>
                <a:sym typeface="Arial"/>
              </a:endParaRPr>
            </a:p>
          </p:txBody>
        </p:sp>
        <p:sp>
          <p:nvSpPr>
            <p:cNvPr id="39" name="Google Shape;1973;p39">
              <a:extLst>
                <a:ext uri="{FF2B5EF4-FFF2-40B4-BE49-F238E27FC236}">
                  <a16:creationId xmlns:a16="http://schemas.microsoft.com/office/drawing/2014/main" id="{F4A34E32-E14E-B96C-5CFD-78F95D95991D}"/>
                </a:ext>
              </a:extLst>
            </p:cNvPr>
            <p:cNvSpPr/>
            <p:nvPr/>
          </p:nvSpPr>
          <p:spPr>
            <a:xfrm rot="6331355">
              <a:off x="685813" y="4570164"/>
              <a:ext cx="172242" cy="172242"/>
            </a:xfrm>
            <a:custGeom>
              <a:avLst/>
              <a:gdLst/>
              <a:ahLst/>
              <a:cxnLst/>
              <a:rect l="l" t="t" r="r" b="b"/>
              <a:pathLst>
                <a:path w="165" h="165" extrusionOk="0">
                  <a:moveTo>
                    <a:pt x="12" y="40"/>
                  </a:moveTo>
                  <a:cubicBezTo>
                    <a:pt x="35" y="1"/>
                    <a:pt x="86" y="-11"/>
                    <a:pt x="125" y="12"/>
                  </a:cubicBezTo>
                  <a:cubicBezTo>
                    <a:pt x="164" y="35"/>
                    <a:pt x="177" y="86"/>
                    <a:pt x="154" y="124"/>
                  </a:cubicBezTo>
                  <a:cubicBezTo>
                    <a:pt x="130" y="164"/>
                    <a:pt x="80" y="176"/>
                    <a:pt x="41" y="153"/>
                  </a:cubicBezTo>
                  <a:cubicBezTo>
                    <a:pt x="2" y="130"/>
                    <a:pt x="-11" y="79"/>
                    <a:pt x="12" y="40"/>
                  </a:cubicBezTo>
                  <a:close/>
                </a:path>
              </a:pathLst>
            </a:custGeom>
            <a:solidFill>
              <a:srgbClr val="FFFFFF">
                <a:alpha val="20890"/>
              </a:srgbClr>
            </a:solidFill>
            <a:ln>
              <a:noFill/>
            </a:ln>
          </p:spPr>
          <p:txBody>
            <a:bodyPr spcFirstLastPara="1" wrap="square" lIns="144000" tIns="23040" rIns="144000" bIns="23040" anchor="ctr" anchorCtr="1">
              <a:noAutofit/>
            </a:bodyPr>
            <a:lstStyle/>
            <a:p>
              <a:endParaRPr sz="2880" dirty="0">
                <a:solidFill>
                  <a:srgbClr val="000000"/>
                </a:solidFill>
                <a:latin typeface="Arial"/>
                <a:ea typeface="Arial"/>
                <a:cs typeface="Arial"/>
                <a:sym typeface="Arial"/>
              </a:endParaRPr>
            </a:p>
          </p:txBody>
        </p:sp>
        <p:sp>
          <p:nvSpPr>
            <p:cNvPr id="40" name="Google Shape;1974;p39">
              <a:extLst>
                <a:ext uri="{FF2B5EF4-FFF2-40B4-BE49-F238E27FC236}">
                  <a16:creationId xmlns:a16="http://schemas.microsoft.com/office/drawing/2014/main" id="{FA1549DD-1462-4D23-7795-6A36B8AB64A8}"/>
                </a:ext>
              </a:extLst>
            </p:cNvPr>
            <p:cNvSpPr/>
            <p:nvPr/>
          </p:nvSpPr>
          <p:spPr>
            <a:xfrm rot="6331355">
              <a:off x="674554" y="4595841"/>
              <a:ext cx="195208" cy="123179"/>
            </a:xfrm>
            <a:custGeom>
              <a:avLst/>
              <a:gdLst/>
              <a:ahLst/>
              <a:cxnLst/>
              <a:rect l="l" t="t" r="r" b="b"/>
              <a:pathLst>
                <a:path w="187" h="118" extrusionOk="0">
                  <a:moveTo>
                    <a:pt x="7" y="0"/>
                  </a:moveTo>
                  <a:lnTo>
                    <a:pt x="187" y="106"/>
                  </a:lnTo>
                  <a:lnTo>
                    <a:pt x="180" y="118"/>
                  </a:lnTo>
                  <a:lnTo>
                    <a:pt x="0" y="11"/>
                  </a:lnTo>
                  <a:lnTo>
                    <a:pt x="7" y="0"/>
                  </a:lnTo>
                  <a:close/>
                </a:path>
              </a:pathLst>
            </a:custGeom>
            <a:solidFill>
              <a:schemeClr val="lt2"/>
            </a:solidFill>
            <a:ln>
              <a:noFill/>
            </a:ln>
          </p:spPr>
          <p:txBody>
            <a:bodyPr spcFirstLastPara="1" wrap="square" lIns="144000" tIns="0" rIns="144000" bIns="0" anchor="ctr" anchorCtr="1">
              <a:noAutofit/>
            </a:bodyPr>
            <a:lstStyle/>
            <a:p>
              <a:endParaRPr sz="2880" dirty="0">
                <a:solidFill>
                  <a:srgbClr val="000000"/>
                </a:solidFill>
                <a:latin typeface="Arial"/>
                <a:ea typeface="Arial"/>
                <a:cs typeface="Arial"/>
                <a:sym typeface="Arial"/>
              </a:endParaRPr>
            </a:p>
          </p:txBody>
        </p:sp>
        <p:sp>
          <p:nvSpPr>
            <p:cNvPr id="41" name="Google Shape;1975;p39">
              <a:extLst>
                <a:ext uri="{FF2B5EF4-FFF2-40B4-BE49-F238E27FC236}">
                  <a16:creationId xmlns:a16="http://schemas.microsoft.com/office/drawing/2014/main" id="{D73DF9B6-F17E-7354-10B3-C542EACC23F5}"/>
                </a:ext>
              </a:extLst>
            </p:cNvPr>
            <p:cNvSpPr/>
            <p:nvPr/>
          </p:nvSpPr>
          <p:spPr>
            <a:xfrm rot="6331355">
              <a:off x="687069" y="4605496"/>
              <a:ext cx="175374" cy="108565"/>
            </a:xfrm>
            <a:custGeom>
              <a:avLst/>
              <a:gdLst/>
              <a:ahLst/>
              <a:cxnLst/>
              <a:rect l="l" t="t" r="r" b="b"/>
              <a:pathLst>
                <a:path w="168" h="104" extrusionOk="0">
                  <a:moveTo>
                    <a:pt x="0" y="6"/>
                  </a:moveTo>
                  <a:cubicBezTo>
                    <a:pt x="1" y="4"/>
                    <a:pt x="2" y="2"/>
                    <a:pt x="3" y="0"/>
                  </a:cubicBezTo>
                  <a:lnTo>
                    <a:pt x="168" y="98"/>
                  </a:lnTo>
                  <a:cubicBezTo>
                    <a:pt x="167" y="100"/>
                    <a:pt x="166" y="102"/>
                    <a:pt x="165" y="104"/>
                  </a:cubicBezTo>
                  <a:lnTo>
                    <a:pt x="0" y="6"/>
                  </a:lnTo>
                  <a:close/>
                </a:path>
              </a:pathLst>
            </a:custGeom>
            <a:solidFill>
              <a:srgbClr val="FFFFFF">
                <a:alpha val="20890"/>
              </a:srgbClr>
            </a:solidFill>
            <a:ln>
              <a:noFill/>
            </a:ln>
          </p:spPr>
          <p:txBody>
            <a:bodyPr spcFirstLastPara="1" wrap="square" lIns="144000" tIns="0" rIns="144000" bIns="0" anchor="ctr" anchorCtr="1">
              <a:noAutofit/>
            </a:bodyPr>
            <a:lstStyle/>
            <a:p>
              <a:endParaRPr sz="2880" dirty="0">
                <a:solidFill>
                  <a:srgbClr val="000000"/>
                </a:solidFill>
                <a:latin typeface="Arial"/>
                <a:ea typeface="Arial"/>
                <a:cs typeface="Arial"/>
                <a:sym typeface="Arial"/>
              </a:endParaRPr>
            </a:p>
          </p:txBody>
        </p:sp>
        <p:sp>
          <p:nvSpPr>
            <p:cNvPr id="42" name="Google Shape;1976;p39">
              <a:extLst>
                <a:ext uri="{FF2B5EF4-FFF2-40B4-BE49-F238E27FC236}">
                  <a16:creationId xmlns:a16="http://schemas.microsoft.com/office/drawing/2014/main" id="{82AE9F90-381B-3ABF-CDD1-919A3B8C12A2}"/>
                </a:ext>
              </a:extLst>
            </p:cNvPr>
            <p:cNvSpPr/>
            <p:nvPr/>
          </p:nvSpPr>
          <p:spPr>
            <a:xfrm rot="6331355">
              <a:off x="586968" y="4557025"/>
              <a:ext cx="257842" cy="243227"/>
            </a:xfrm>
            <a:custGeom>
              <a:avLst/>
              <a:gdLst/>
              <a:ahLst/>
              <a:cxnLst/>
              <a:rect l="l" t="t" r="r" b="b"/>
              <a:pathLst>
                <a:path w="247" h="233" extrusionOk="0">
                  <a:moveTo>
                    <a:pt x="242" y="60"/>
                  </a:moveTo>
                  <a:cubicBezTo>
                    <a:pt x="263" y="132"/>
                    <a:pt x="222" y="206"/>
                    <a:pt x="151" y="227"/>
                  </a:cubicBezTo>
                  <a:cubicBezTo>
                    <a:pt x="93" y="245"/>
                    <a:pt x="32" y="221"/>
                    <a:pt x="0" y="172"/>
                  </a:cubicBezTo>
                  <a:cubicBezTo>
                    <a:pt x="34" y="204"/>
                    <a:pt x="83" y="217"/>
                    <a:pt x="130" y="203"/>
                  </a:cubicBezTo>
                  <a:cubicBezTo>
                    <a:pt x="201" y="182"/>
                    <a:pt x="242" y="107"/>
                    <a:pt x="221" y="36"/>
                  </a:cubicBezTo>
                  <a:cubicBezTo>
                    <a:pt x="217" y="23"/>
                    <a:pt x="211" y="11"/>
                    <a:pt x="204" y="0"/>
                  </a:cubicBezTo>
                  <a:cubicBezTo>
                    <a:pt x="221" y="16"/>
                    <a:pt x="234" y="36"/>
                    <a:pt x="242" y="60"/>
                  </a:cubicBezTo>
                  <a:close/>
                </a:path>
              </a:pathLst>
            </a:custGeom>
            <a:solidFill>
              <a:schemeClr val="accent3"/>
            </a:solidFill>
            <a:ln>
              <a:noFill/>
            </a:ln>
          </p:spPr>
          <p:txBody>
            <a:bodyPr spcFirstLastPara="1" wrap="square" lIns="144000" tIns="62200" rIns="144000" bIns="62200" anchor="ctr" anchorCtr="1">
              <a:noAutofit/>
            </a:bodyPr>
            <a:lstStyle/>
            <a:p>
              <a:endParaRPr sz="2880" dirty="0">
                <a:solidFill>
                  <a:srgbClr val="000000"/>
                </a:solidFill>
                <a:latin typeface="Arial"/>
                <a:ea typeface="Arial"/>
                <a:cs typeface="Arial"/>
                <a:sym typeface="Arial"/>
              </a:endParaRPr>
            </a:p>
          </p:txBody>
        </p:sp>
        <p:sp>
          <p:nvSpPr>
            <p:cNvPr id="43" name="Google Shape;1977;p39">
              <a:extLst>
                <a:ext uri="{FF2B5EF4-FFF2-40B4-BE49-F238E27FC236}">
                  <a16:creationId xmlns:a16="http://schemas.microsoft.com/office/drawing/2014/main" id="{F06F51C0-F26B-D721-80B3-C749596C2002}"/>
                </a:ext>
              </a:extLst>
            </p:cNvPr>
            <p:cNvSpPr/>
            <p:nvPr/>
          </p:nvSpPr>
          <p:spPr>
            <a:xfrm rot="6331355">
              <a:off x="711016" y="4538768"/>
              <a:ext cx="211910" cy="199384"/>
            </a:xfrm>
            <a:custGeom>
              <a:avLst/>
              <a:gdLst/>
              <a:ahLst/>
              <a:cxnLst/>
              <a:rect l="l" t="t" r="r" b="b"/>
              <a:pathLst>
                <a:path w="203" h="191" extrusionOk="0">
                  <a:moveTo>
                    <a:pt x="5" y="142"/>
                  </a:moveTo>
                  <a:cubicBezTo>
                    <a:pt x="-12" y="83"/>
                    <a:pt x="21" y="22"/>
                    <a:pt x="80" y="4"/>
                  </a:cubicBezTo>
                  <a:cubicBezTo>
                    <a:pt x="127" y="-10"/>
                    <a:pt x="177" y="10"/>
                    <a:pt x="203" y="50"/>
                  </a:cubicBezTo>
                  <a:cubicBezTo>
                    <a:pt x="176" y="24"/>
                    <a:pt x="136" y="13"/>
                    <a:pt x="97" y="24"/>
                  </a:cubicBezTo>
                  <a:cubicBezTo>
                    <a:pt x="38" y="42"/>
                    <a:pt x="5" y="103"/>
                    <a:pt x="22" y="162"/>
                  </a:cubicBezTo>
                  <a:cubicBezTo>
                    <a:pt x="25" y="173"/>
                    <a:pt x="30" y="182"/>
                    <a:pt x="36" y="191"/>
                  </a:cubicBezTo>
                  <a:cubicBezTo>
                    <a:pt x="22" y="178"/>
                    <a:pt x="11" y="161"/>
                    <a:pt x="5" y="142"/>
                  </a:cubicBezTo>
                  <a:close/>
                </a:path>
              </a:pathLst>
            </a:custGeom>
            <a:solidFill>
              <a:srgbClr val="FFFFFF">
                <a:alpha val="20890"/>
              </a:srgbClr>
            </a:solidFill>
            <a:ln>
              <a:noFill/>
            </a:ln>
          </p:spPr>
          <p:txBody>
            <a:bodyPr spcFirstLastPara="1" wrap="square" lIns="144000" tIns="38000" rIns="144000" bIns="38000" anchor="ctr" anchorCtr="1">
              <a:noAutofit/>
            </a:bodyPr>
            <a:lstStyle/>
            <a:p>
              <a:endParaRPr sz="2880" dirty="0">
                <a:solidFill>
                  <a:srgbClr val="000000"/>
                </a:solidFill>
                <a:latin typeface="Arial"/>
                <a:ea typeface="Arial"/>
                <a:cs typeface="Arial"/>
                <a:sym typeface="Arial"/>
              </a:endParaRPr>
            </a:p>
          </p:txBody>
        </p:sp>
        <p:sp>
          <p:nvSpPr>
            <p:cNvPr id="44" name="Google Shape;1978;p39">
              <a:extLst>
                <a:ext uri="{FF2B5EF4-FFF2-40B4-BE49-F238E27FC236}">
                  <a16:creationId xmlns:a16="http://schemas.microsoft.com/office/drawing/2014/main" id="{5FC0D684-86B9-44A0-73B1-53980FA1F9D3}"/>
                </a:ext>
              </a:extLst>
            </p:cNvPr>
            <p:cNvSpPr/>
            <p:nvPr/>
          </p:nvSpPr>
          <p:spPr>
            <a:xfrm rot="6331355">
              <a:off x="1537" y="4275997"/>
              <a:ext cx="226525" cy="226525"/>
            </a:xfrm>
            <a:custGeom>
              <a:avLst/>
              <a:gdLst/>
              <a:ahLst/>
              <a:cxnLst/>
              <a:rect l="l" t="t" r="r" b="b"/>
              <a:pathLst>
                <a:path w="217" h="217" extrusionOk="0">
                  <a:moveTo>
                    <a:pt x="208" y="153"/>
                  </a:moveTo>
                  <a:cubicBezTo>
                    <a:pt x="183" y="207"/>
                    <a:pt x="119" y="232"/>
                    <a:pt x="64" y="207"/>
                  </a:cubicBezTo>
                  <a:cubicBezTo>
                    <a:pt x="9" y="183"/>
                    <a:pt x="-15" y="118"/>
                    <a:pt x="9" y="64"/>
                  </a:cubicBezTo>
                  <a:cubicBezTo>
                    <a:pt x="34" y="9"/>
                    <a:pt x="98" y="-15"/>
                    <a:pt x="153" y="9"/>
                  </a:cubicBezTo>
                  <a:cubicBezTo>
                    <a:pt x="208" y="34"/>
                    <a:pt x="232" y="98"/>
                    <a:pt x="208" y="153"/>
                  </a:cubicBezTo>
                  <a:close/>
                </a:path>
              </a:pathLst>
            </a:custGeom>
            <a:solidFill>
              <a:schemeClr val="lt2"/>
            </a:solidFill>
            <a:ln>
              <a:noFill/>
            </a:ln>
          </p:spPr>
          <p:txBody>
            <a:bodyPr spcFirstLastPara="1" wrap="square" lIns="144000" tIns="52960" rIns="144000" bIns="52960" anchor="ctr" anchorCtr="1">
              <a:noAutofit/>
            </a:bodyPr>
            <a:lstStyle/>
            <a:p>
              <a:endParaRPr sz="2880" dirty="0">
                <a:solidFill>
                  <a:srgbClr val="000000"/>
                </a:solidFill>
                <a:latin typeface="Arial"/>
                <a:ea typeface="Arial"/>
                <a:cs typeface="Arial"/>
                <a:sym typeface="Arial"/>
              </a:endParaRPr>
            </a:p>
          </p:txBody>
        </p:sp>
        <p:sp>
          <p:nvSpPr>
            <p:cNvPr id="45" name="Google Shape;1979;p39">
              <a:extLst>
                <a:ext uri="{FF2B5EF4-FFF2-40B4-BE49-F238E27FC236}">
                  <a16:creationId xmlns:a16="http://schemas.microsoft.com/office/drawing/2014/main" id="{A374CE9E-1BF6-DE1B-6CF2-0431FDDE872C}"/>
                </a:ext>
              </a:extLst>
            </p:cNvPr>
            <p:cNvSpPr/>
            <p:nvPr/>
          </p:nvSpPr>
          <p:spPr>
            <a:xfrm rot="6331355">
              <a:off x="15228" y="4288683"/>
              <a:ext cx="200428" cy="200428"/>
            </a:xfrm>
            <a:custGeom>
              <a:avLst/>
              <a:gdLst/>
              <a:ahLst/>
              <a:cxnLst/>
              <a:rect l="l" t="t" r="r" b="b"/>
              <a:pathLst>
                <a:path w="192" h="192" extrusionOk="0">
                  <a:moveTo>
                    <a:pt x="184" y="136"/>
                  </a:moveTo>
                  <a:cubicBezTo>
                    <a:pt x="162" y="184"/>
                    <a:pt x="105" y="205"/>
                    <a:pt x="57" y="184"/>
                  </a:cubicBezTo>
                  <a:cubicBezTo>
                    <a:pt x="8" y="162"/>
                    <a:pt x="-13" y="105"/>
                    <a:pt x="9" y="57"/>
                  </a:cubicBezTo>
                  <a:cubicBezTo>
                    <a:pt x="30" y="9"/>
                    <a:pt x="87" y="-13"/>
                    <a:pt x="136" y="9"/>
                  </a:cubicBezTo>
                  <a:cubicBezTo>
                    <a:pt x="184" y="31"/>
                    <a:pt x="206" y="87"/>
                    <a:pt x="184" y="136"/>
                  </a:cubicBezTo>
                  <a:close/>
                </a:path>
              </a:pathLst>
            </a:custGeom>
            <a:solidFill>
              <a:schemeClr val="dk2"/>
            </a:solidFill>
            <a:ln>
              <a:noFill/>
            </a:ln>
          </p:spPr>
          <p:txBody>
            <a:bodyPr spcFirstLastPara="1" wrap="square" lIns="144000" tIns="38560" rIns="144000" bIns="38560" anchor="ctr" anchorCtr="1">
              <a:noAutofit/>
            </a:bodyPr>
            <a:lstStyle/>
            <a:p>
              <a:endParaRPr sz="2880" dirty="0">
                <a:solidFill>
                  <a:srgbClr val="000000"/>
                </a:solidFill>
                <a:latin typeface="Arial"/>
                <a:ea typeface="Arial"/>
                <a:cs typeface="Arial"/>
                <a:sym typeface="Arial"/>
              </a:endParaRPr>
            </a:p>
          </p:txBody>
        </p:sp>
        <p:sp>
          <p:nvSpPr>
            <p:cNvPr id="46" name="Google Shape;1980;p39">
              <a:extLst>
                <a:ext uri="{FF2B5EF4-FFF2-40B4-BE49-F238E27FC236}">
                  <a16:creationId xmlns:a16="http://schemas.microsoft.com/office/drawing/2014/main" id="{2B67CFDA-A327-4D40-6250-F4B16A748FE3}"/>
                </a:ext>
              </a:extLst>
            </p:cNvPr>
            <p:cNvSpPr/>
            <p:nvPr/>
          </p:nvSpPr>
          <p:spPr>
            <a:xfrm rot="6331355">
              <a:off x="28678" y="4303138"/>
              <a:ext cx="172242" cy="172242"/>
            </a:xfrm>
            <a:custGeom>
              <a:avLst/>
              <a:gdLst/>
              <a:ahLst/>
              <a:cxnLst/>
              <a:rect l="l" t="t" r="r" b="b"/>
              <a:pathLst>
                <a:path w="165" h="165" extrusionOk="0">
                  <a:moveTo>
                    <a:pt x="158" y="116"/>
                  </a:moveTo>
                  <a:cubicBezTo>
                    <a:pt x="139" y="158"/>
                    <a:pt x="90" y="176"/>
                    <a:pt x="48" y="157"/>
                  </a:cubicBezTo>
                  <a:cubicBezTo>
                    <a:pt x="7" y="139"/>
                    <a:pt x="-12" y="90"/>
                    <a:pt x="7" y="48"/>
                  </a:cubicBezTo>
                  <a:cubicBezTo>
                    <a:pt x="26" y="7"/>
                    <a:pt x="75" y="-12"/>
                    <a:pt x="116" y="7"/>
                  </a:cubicBezTo>
                  <a:cubicBezTo>
                    <a:pt x="158" y="26"/>
                    <a:pt x="176" y="75"/>
                    <a:pt x="158" y="116"/>
                  </a:cubicBezTo>
                  <a:close/>
                </a:path>
              </a:pathLst>
            </a:custGeom>
            <a:solidFill>
              <a:srgbClr val="FFFFFF">
                <a:alpha val="20890"/>
              </a:srgbClr>
            </a:solidFill>
            <a:ln>
              <a:noFill/>
            </a:ln>
          </p:spPr>
          <p:txBody>
            <a:bodyPr spcFirstLastPara="1" wrap="square" lIns="144000" tIns="23040" rIns="144000" bIns="23040" anchor="ctr" anchorCtr="1">
              <a:noAutofit/>
            </a:bodyPr>
            <a:lstStyle/>
            <a:p>
              <a:endParaRPr sz="2880" dirty="0">
                <a:solidFill>
                  <a:srgbClr val="000000"/>
                </a:solidFill>
                <a:latin typeface="Arial"/>
                <a:ea typeface="Arial"/>
                <a:cs typeface="Arial"/>
                <a:sym typeface="Arial"/>
              </a:endParaRPr>
            </a:p>
          </p:txBody>
        </p:sp>
        <p:sp>
          <p:nvSpPr>
            <p:cNvPr id="47" name="Google Shape;1981;p39">
              <a:extLst>
                <a:ext uri="{FF2B5EF4-FFF2-40B4-BE49-F238E27FC236}">
                  <a16:creationId xmlns:a16="http://schemas.microsoft.com/office/drawing/2014/main" id="{27AC387A-8AAA-A02C-2720-ABC972CFCF6D}"/>
                </a:ext>
              </a:extLst>
            </p:cNvPr>
            <p:cNvSpPr/>
            <p:nvPr/>
          </p:nvSpPr>
          <p:spPr>
            <a:xfrm rot="6331355">
              <a:off x="11752" y="4336963"/>
              <a:ext cx="205647" cy="102302"/>
            </a:xfrm>
            <a:custGeom>
              <a:avLst/>
              <a:gdLst/>
              <a:ahLst/>
              <a:cxnLst/>
              <a:rect l="l" t="t" r="r" b="b"/>
              <a:pathLst>
                <a:path w="197" h="98" extrusionOk="0">
                  <a:moveTo>
                    <a:pt x="192" y="98"/>
                  </a:moveTo>
                  <a:lnTo>
                    <a:pt x="0" y="12"/>
                  </a:lnTo>
                  <a:lnTo>
                    <a:pt x="6" y="0"/>
                  </a:lnTo>
                  <a:lnTo>
                    <a:pt x="197" y="86"/>
                  </a:lnTo>
                  <a:lnTo>
                    <a:pt x="192" y="98"/>
                  </a:lnTo>
                  <a:close/>
                </a:path>
              </a:pathLst>
            </a:custGeom>
            <a:solidFill>
              <a:schemeClr val="lt2"/>
            </a:solidFill>
            <a:ln>
              <a:noFill/>
            </a:ln>
          </p:spPr>
          <p:txBody>
            <a:bodyPr spcFirstLastPara="1" wrap="square" lIns="144000" tIns="0" rIns="144000" bIns="0" anchor="ctr" anchorCtr="1">
              <a:noAutofit/>
            </a:bodyPr>
            <a:lstStyle/>
            <a:p>
              <a:endParaRPr sz="2880" dirty="0">
                <a:solidFill>
                  <a:srgbClr val="000000"/>
                </a:solidFill>
                <a:latin typeface="Arial"/>
                <a:ea typeface="Arial"/>
                <a:cs typeface="Arial"/>
                <a:sym typeface="Arial"/>
              </a:endParaRPr>
            </a:p>
          </p:txBody>
        </p:sp>
        <p:sp>
          <p:nvSpPr>
            <p:cNvPr id="48" name="Google Shape;1982;p39">
              <a:extLst>
                <a:ext uri="{FF2B5EF4-FFF2-40B4-BE49-F238E27FC236}">
                  <a16:creationId xmlns:a16="http://schemas.microsoft.com/office/drawing/2014/main" id="{F3C0060E-AD76-61BD-D9DD-52ED807BFEF4}"/>
                </a:ext>
              </a:extLst>
            </p:cNvPr>
            <p:cNvSpPr/>
            <p:nvPr/>
          </p:nvSpPr>
          <p:spPr>
            <a:xfrm rot="6331355">
              <a:off x="19453" y="4342427"/>
              <a:ext cx="184769" cy="87687"/>
            </a:xfrm>
            <a:custGeom>
              <a:avLst/>
              <a:gdLst/>
              <a:ahLst/>
              <a:cxnLst/>
              <a:rect l="l" t="t" r="r" b="b"/>
              <a:pathLst>
                <a:path w="177" h="84" extrusionOk="0">
                  <a:moveTo>
                    <a:pt x="177" y="78"/>
                  </a:moveTo>
                  <a:cubicBezTo>
                    <a:pt x="177" y="80"/>
                    <a:pt x="175" y="82"/>
                    <a:pt x="174" y="84"/>
                  </a:cubicBezTo>
                  <a:lnTo>
                    <a:pt x="0" y="6"/>
                  </a:lnTo>
                  <a:cubicBezTo>
                    <a:pt x="1" y="4"/>
                    <a:pt x="1" y="2"/>
                    <a:pt x="2" y="0"/>
                  </a:cubicBezTo>
                  <a:lnTo>
                    <a:pt x="177" y="78"/>
                  </a:lnTo>
                  <a:close/>
                </a:path>
              </a:pathLst>
            </a:custGeom>
            <a:solidFill>
              <a:srgbClr val="FFFFFF">
                <a:alpha val="20890"/>
              </a:srgbClr>
            </a:solidFill>
            <a:ln>
              <a:noFill/>
            </a:ln>
          </p:spPr>
          <p:txBody>
            <a:bodyPr spcFirstLastPara="1" wrap="square" lIns="144000" tIns="0" rIns="144000" bIns="0" anchor="ctr" anchorCtr="1">
              <a:noAutofit/>
            </a:bodyPr>
            <a:lstStyle/>
            <a:p>
              <a:endParaRPr sz="2880" dirty="0">
                <a:solidFill>
                  <a:srgbClr val="000000"/>
                </a:solidFill>
                <a:latin typeface="Arial"/>
                <a:ea typeface="Arial"/>
                <a:cs typeface="Arial"/>
                <a:sym typeface="Arial"/>
              </a:endParaRPr>
            </a:p>
          </p:txBody>
        </p:sp>
        <p:sp>
          <p:nvSpPr>
            <p:cNvPr id="49" name="Google Shape;1983;p39">
              <a:extLst>
                <a:ext uri="{FF2B5EF4-FFF2-40B4-BE49-F238E27FC236}">
                  <a16:creationId xmlns:a16="http://schemas.microsoft.com/office/drawing/2014/main" id="{ECB7D043-6509-0041-D60B-752312DCF238}"/>
                </a:ext>
              </a:extLst>
            </p:cNvPr>
            <p:cNvSpPr/>
            <p:nvPr/>
          </p:nvSpPr>
          <p:spPr>
            <a:xfrm rot="6331355">
              <a:off x="-70167" y="4289999"/>
              <a:ext cx="257842" cy="243227"/>
            </a:xfrm>
            <a:custGeom>
              <a:avLst/>
              <a:gdLst/>
              <a:ahLst/>
              <a:cxnLst/>
              <a:rect l="l" t="t" r="r" b="b"/>
              <a:pathLst>
                <a:path w="247" h="233" extrusionOk="0">
                  <a:moveTo>
                    <a:pt x="241" y="60"/>
                  </a:moveTo>
                  <a:cubicBezTo>
                    <a:pt x="262" y="131"/>
                    <a:pt x="222" y="206"/>
                    <a:pt x="150" y="227"/>
                  </a:cubicBezTo>
                  <a:cubicBezTo>
                    <a:pt x="92" y="244"/>
                    <a:pt x="31" y="220"/>
                    <a:pt x="0" y="172"/>
                  </a:cubicBezTo>
                  <a:cubicBezTo>
                    <a:pt x="33" y="203"/>
                    <a:pt x="82" y="217"/>
                    <a:pt x="130" y="202"/>
                  </a:cubicBezTo>
                  <a:cubicBezTo>
                    <a:pt x="201" y="181"/>
                    <a:pt x="241" y="107"/>
                    <a:pt x="220" y="36"/>
                  </a:cubicBezTo>
                  <a:cubicBezTo>
                    <a:pt x="216" y="23"/>
                    <a:pt x="211" y="10"/>
                    <a:pt x="204" y="0"/>
                  </a:cubicBezTo>
                  <a:cubicBezTo>
                    <a:pt x="221" y="16"/>
                    <a:pt x="234" y="36"/>
                    <a:pt x="241" y="60"/>
                  </a:cubicBezTo>
                  <a:close/>
                </a:path>
              </a:pathLst>
            </a:custGeom>
            <a:solidFill>
              <a:schemeClr val="accent3"/>
            </a:solidFill>
            <a:ln>
              <a:noFill/>
            </a:ln>
          </p:spPr>
          <p:txBody>
            <a:bodyPr spcFirstLastPara="1" wrap="square" lIns="144000" tIns="62200" rIns="144000" bIns="62200" anchor="ctr" anchorCtr="1">
              <a:noAutofit/>
            </a:bodyPr>
            <a:lstStyle/>
            <a:p>
              <a:endParaRPr sz="2880" dirty="0">
                <a:solidFill>
                  <a:srgbClr val="000000"/>
                </a:solidFill>
                <a:latin typeface="Arial"/>
                <a:ea typeface="Arial"/>
                <a:cs typeface="Arial"/>
                <a:sym typeface="Arial"/>
              </a:endParaRPr>
            </a:p>
          </p:txBody>
        </p:sp>
        <p:sp>
          <p:nvSpPr>
            <p:cNvPr id="50" name="Google Shape;1984;p39">
              <a:extLst>
                <a:ext uri="{FF2B5EF4-FFF2-40B4-BE49-F238E27FC236}">
                  <a16:creationId xmlns:a16="http://schemas.microsoft.com/office/drawing/2014/main" id="{AC2DDD05-E1D7-4D57-7769-63F942C19563}"/>
                </a:ext>
              </a:extLst>
            </p:cNvPr>
            <p:cNvSpPr/>
            <p:nvPr/>
          </p:nvSpPr>
          <p:spPr>
            <a:xfrm rot="6331355">
              <a:off x="54385" y="4271359"/>
              <a:ext cx="211910" cy="200428"/>
            </a:xfrm>
            <a:custGeom>
              <a:avLst/>
              <a:gdLst/>
              <a:ahLst/>
              <a:cxnLst/>
              <a:rect l="l" t="t" r="r" b="b"/>
              <a:pathLst>
                <a:path w="203" h="192" extrusionOk="0">
                  <a:moveTo>
                    <a:pt x="4" y="143"/>
                  </a:moveTo>
                  <a:cubicBezTo>
                    <a:pt x="-13" y="84"/>
                    <a:pt x="20" y="23"/>
                    <a:pt x="79" y="5"/>
                  </a:cubicBezTo>
                  <a:cubicBezTo>
                    <a:pt x="127" y="-9"/>
                    <a:pt x="177" y="11"/>
                    <a:pt x="203" y="50"/>
                  </a:cubicBezTo>
                  <a:cubicBezTo>
                    <a:pt x="175" y="24"/>
                    <a:pt x="135" y="14"/>
                    <a:pt x="96" y="25"/>
                  </a:cubicBezTo>
                  <a:cubicBezTo>
                    <a:pt x="37" y="43"/>
                    <a:pt x="4" y="104"/>
                    <a:pt x="21" y="163"/>
                  </a:cubicBezTo>
                  <a:cubicBezTo>
                    <a:pt x="25" y="173"/>
                    <a:pt x="29" y="183"/>
                    <a:pt x="35" y="192"/>
                  </a:cubicBezTo>
                  <a:cubicBezTo>
                    <a:pt x="21" y="179"/>
                    <a:pt x="10" y="162"/>
                    <a:pt x="4" y="143"/>
                  </a:cubicBezTo>
                  <a:close/>
                </a:path>
              </a:pathLst>
            </a:custGeom>
            <a:solidFill>
              <a:srgbClr val="FFFFFF">
                <a:alpha val="20890"/>
              </a:srgbClr>
            </a:solidFill>
            <a:ln>
              <a:noFill/>
            </a:ln>
          </p:spPr>
          <p:txBody>
            <a:bodyPr spcFirstLastPara="1" wrap="square" lIns="144000" tIns="38560" rIns="144000" bIns="38560" anchor="ctr" anchorCtr="1">
              <a:noAutofit/>
            </a:bodyPr>
            <a:lstStyle/>
            <a:p>
              <a:endParaRPr sz="2880" dirty="0">
                <a:solidFill>
                  <a:srgbClr val="000000"/>
                </a:solidFill>
                <a:latin typeface="Arial"/>
                <a:ea typeface="Arial"/>
                <a:cs typeface="Arial"/>
                <a:sym typeface="Arial"/>
              </a:endParaRPr>
            </a:p>
          </p:txBody>
        </p:sp>
        <p:sp>
          <p:nvSpPr>
            <p:cNvPr id="51" name="Google Shape;1985;p39">
              <a:extLst>
                <a:ext uri="{FF2B5EF4-FFF2-40B4-BE49-F238E27FC236}">
                  <a16:creationId xmlns:a16="http://schemas.microsoft.com/office/drawing/2014/main" id="{8958D005-68E1-3483-7D68-DEDEDF4E92B6}"/>
                </a:ext>
              </a:extLst>
            </p:cNvPr>
            <p:cNvSpPr/>
            <p:nvPr/>
          </p:nvSpPr>
          <p:spPr>
            <a:xfrm rot="6331355">
              <a:off x="218524" y="4746878"/>
              <a:ext cx="226525" cy="226525"/>
            </a:xfrm>
            <a:custGeom>
              <a:avLst/>
              <a:gdLst/>
              <a:ahLst/>
              <a:cxnLst/>
              <a:rect l="l" t="t" r="r" b="b"/>
              <a:pathLst>
                <a:path w="217" h="217" extrusionOk="0">
                  <a:moveTo>
                    <a:pt x="149" y="8"/>
                  </a:moveTo>
                  <a:cubicBezTo>
                    <a:pt x="205" y="30"/>
                    <a:pt x="232" y="93"/>
                    <a:pt x="209" y="149"/>
                  </a:cubicBezTo>
                  <a:cubicBezTo>
                    <a:pt x="187" y="204"/>
                    <a:pt x="123" y="231"/>
                    <a:pt x="68" y="209"/>
                  </a:cubicBezTo>
                  <a:cubicBezTo>
                    <a:pt x="12" y="187"/>
                    <a:pt x="-15" y="123"/>
                    <a:pt x="7" y="68"/>
                  </a:cubicBezTo>
                  <a:cubicBezTo>
                    <a:pt x="30" y="12"/>
                    <a:pt x="93" y="-15"/>
                    <a:pt x="149" y="8"/>
                  </a:cubicBezTo>
                  <a:close/>
                </a:path>
              </a:pathLst>
            </a:custGeom>
            <a:solidFill>
              <a:schemeClr val="lt2"/>
            </a:solidFill>
            <a:ln>
              <a:noFill/>
            </a:ln>
          </p:spPr>
          <p:txBody>
            <a:bodyPr spcFirstLastPara="1" wrap="square" lIns="144000" tIns="52960" rIns="144000" bIns="52960" anchor="ctr" anchorCtr="1">
              <a:noAutofit/>
            </a:bodyPr>
            <a:lstStyle/>
            <a:p>
              <a:endParaRPr sz="2880" dirty="0">
                <a:solidFill>
                  <a:srgbClr val="000000"/>
                </a:solidFill>
                <a:latin typeface="Arial"/>
                <a:ea typeface="Arial"/>
                <a:cs typeface="Arial"/>
                <a:sym typeface="Arial"/>
              </a:endParaRPr>
            </a:p>
          </p:txBody>
        </p:sp>
        <p:sp>
          <p:nvSpPr>
            <p:cNvPr id="52" name="Google Shape;1986;p39">
              <a:extLst>
                <a:ext uri="{FF2B5EF4-FFF2-40B4-BE49-F238E27FC236}">
                  <a16:creationId xmlns:a16="http://schemas.microsoft.com/office/drawing/2014/main" id="{320CC8BE-91F7-70DA-F70C-E3971125CEFD}"/>
                </a:ext>
              </a:extLst>
            </p:cNvPr>
            <p:cNvSpPr/>
            <p:nvPr/>
          </p:nvSpPr>
          <p:spPr>
            <a:xfrm rot="6331355">
              <a:off x="232215" y="4759564"/>
              <a:ext cx="200428" cy="200428"/>
            </a:xfrm>
            <a:custGeom>
              <a:avLst/>
              <a:gdLst/>
              <a:ahLst/>
              <a:cxnLst/>
              <a:rect l="l" t="t" r="r" b="b"/>
              <a:pathLst>
                <a:path w="192" h="192" extrusionOk="0">
                  <a:moveTo>
                    <a:pt x="132" y="8"/>
                  </a:moveTo>
                  <a:cubicBezTo>
                    <a:pt x="181" y="27"/>
                    <a:pt x="205" y="83"/>
                    <a:pt x="186" y="132"/>
                  </a:cubicBezTo>
                  <a:cubicBezTo>
                    <a:pt x="166" y="181"/>
                    <a:pt x="110" y="205"/>
                    <a:pt x="61" y="185"/>
                  </a:cubicBezTo>
                  <a:cubicBezTo>
                    <a:pt x="11" y="165"/>
                    <a:pt x="-13" y="109"/>
                    <a:pt x="7" y="61"/>
                  </a:cubicBezTo>
                  <a:cubicBezTo>
                    <a:pt x="27" y="11"/>
                    <a:pt x="83" y="-12"/>
                    <a:pt x="132" y="8"/>
                  </a:cubicBezTo>
                  <a:close/>
                </a:path>
              </a:pathLst>
            </a:custGeom>
            <a:solidFill>
              <a:schemeClr val="dk2"/>
            </a:solidFill>
            <a:ln>
              <a:noFill/>
            </a:ln>
          </p:spPr>
          <p:txBody>
            <a:bodyPr spcFirstLastPara="1" wrap="square" lIns="144000" tIns="38560" rIns="144000" bIns="38560" anchor="ctr" anchorCtr="1">
              <a:noAutofit/>
            </a:bodyPr>
            <a:lstStyle/>
            <a:p>
              <a:endParaRPr sz="2880" dirty="0">
                <a:solidFill>
                  <a:srgbClr val="000000"/>
                </a:solidFill>
                <a:latin typeface="Arial"/>
                <a:ea typeface="Arial"/>
                <a:cs typeface="Arial"/>
                <a:sym typeface="Arial"/>
              </a:endParaRPr>
            </a:p>
          </p:txBody>
        </p:sp>
        <p:sp>
          <p:nvSpPr>
            <p:cNvPr id="53" name="Google Shape;1987;p39">
              <a:extLst>
                <a:ext uri="{FF2B5EF4-FFF2-40B4-BE49-F238E27FC236}">
                  <a16:creationId xmlns:a16="http://schemas.microsoft.com/office/drawing/2014/main" id="{EB3FCD3F-EF78-56B5-2D4B-9B7DE90534A5}"/>
                </a:ext>
              </a:extLst>
            </p:cNvPr>
            <p:cNvSpPr/>
            <p:nvPr/>
          </p:nvSpPr>
          <p:spPr>
            <a:xfrm rot="6331355">
              <a:off x="245665" y="4774020"/>
              <a:ext cx="172242" cy="172242"/>
            </a:xfrm>
            <a:custGeom>
              <a:avLst/>
              <a:gdLst/>
              <a:ahLst/>
              <a:cxnLst/>
              <a:rect l="l" t="t" r="r" b="b"/>
              <a:pathLst>
                <a:path w="165" h="165" extrusionOk="0">
                  <a:moveTo>
                    <a:pt x="113" y="6"/>
                  </a:moveTo>
                  <a:cubicBezTo>
                    <a:pt x="156" y="23"/>
                    <a:pt x="176" y="71"/>
                    <a:pt x="159" y="113"/>
                  </a:cubicBezTo>
                  <a:cubicBezTo>
                    <a:pt x="142" y="155"/>
                    <a:pt x="94" y="176"/>
                    <a:pt x="52" y="159"/>
                  </a:cubicBezTo>
                  <a:cubicBezTo>
                    <a:pt x="9" y="142"/>
                    <a:pt x="-11" y="94"/>
                    <a:pt x="6" y="52"/>
                  </a:cubicBezTo>
                  <a:cubicBezTo>
                    <a:pt x="23" y="9"/>
                    <a:pt x="71" y="-11"/>
                    <a:pt x="113" y="6"/>
                  </a:cubicBezTo>
                  <a:close/>
                </a:path>
              </a:pathLst>
            </a:custGeom>
            <a:solidFill>
              <a:srgbClr val="FFFFFF">
                <a:alpha val="20890"/>
              </a:srgbClr>
            </a:solidFill>
            <a:ln>
              <a:noFill/>
            </a:ln>
          </p:spPr>
          <p:txBody>
            <a:bodyPr spcFirstLastPara="1" wrap="square" lIns="144000" tIns="23040" rIns="144000" bIns="23040" anchor="ctr" anchorCtr="1">
              <a:noAutofit/>
            </a:bodyPr>
            <a:lstStyle/>
            <a:p>
              <a:endParaRPr sz="2880" dirty="0">
                <a:solidFill>
                  <a:srgbClr val="000000"/>
                </a:solidFill>
                <a:latin typeface="Arial"/>
                <a:ea typeface="Arial"/>
                <a:cs typeface="Arial"/>
                <a:sym typeface="Arial"/>
              </a:endParaRPr>
            </a:p>
          </p:txBody>
        </p:sp>
        <p:sp>
          <p:nvSpPr>
            <p:cNvPr id="54" name="Google Shape;1988;p39">
              <a:extLst>
                <a:ext uri="{FF2B5EF4-FFF2-40B4-BE49-F238E27FC236}">
                  <a16:creationId xmlns:a16="http://schemas.microsoft.com/office/drawing/2014/main" id="{2573F704-0BA5-7275-F402-C0E46E774522}"/>
                </a:ext>
              </a:extLst>
            </p:cNvPr>
            <p:cNvSpPr/>
            <p:nvPr/>
          </p:nvSpPr>
          <p:spPr>
            <a:xfrm rot="6331355">
              <a:off x="284009" y="4757279"/>
              <a:ext cx="94994" cy="207735"/>
            </a:xfrm>
            <a:custGeom>
              <a:avLst/>
              <a:gdLst/>
              <a:ahLst/>
              <a:cxnLst/>
              <a:rect l="l" t="t" r="r" b="b"/>
              <a:pathLst>
                <a:path w="91" h="199" extrusionOk="0">
                  <a:moveTo>
                    <a:pt x="91" y="5"/>
                  </a:moveTo>
                  <a:lnTo>
                    <a:pt x="12" y="199"/>
                  </a:lnTo>
                  <a:lnTo>
                    <a:pt x="0" y="194"/>
                  </a:lnTo>
                  <a:lnTo>
                    <a:pt x="78" y="0"/>
                  </a:lnTo>
                  <a:lnTo>
                    <a:pt x="91" y="5"/>
                  </a:lnTo>
                  <a:close/>
                </a:path>
              </a:pathLst>
            </a:custGeom>
            <a:solidFill>
              <a:schemeClr val="lt2"/>
            </a:solidFill>
            <a:ln>
              <a:noFill/>
            </a:ln>
          </p:spPr>
          <p:txBody>
            <a:bodyPr spcFirstLastPara="1" wrap="square" lIns="144000" tIns="42600" rIns="144000" bIns="42600" anchor="ctr" anchorCtr="1">
              <a:noAutofit/>
            </a:bodyPr>
            <a:lstStyle/>
            <a:p>
              <a:endParaRPr sz="2880" dirty="0">
                <a:solidFill>
                  <a:srgbClr val="000000"/>
                </a:solidFill>
                <a:latin typeface="Arial"/>
                <a:ea typeface="Arial"/>
                <a:cs typeface="Arial"/>
                <a:sym typeface="Arial"/>
              </a:endParaRPr>
            </a:p>
          </p:txBody>
        </p:sp>
        <p:sp>
          <p:nvSpPr>
            <p:cNvPr id="55" name="Google Shape;1989;p39">
              <a:extLst>
                <a:ext uri="{FF2B5EF4-FFF2-40B4-BE49-F238E27FC236}">
                  <a16:creationId xmlns:a16="http://schemas.microsoft.com/office/drawing/2014/main" id="{A50A60A7-C182-2D93-9E3B-0059481AE2CD}"/>
                </a:ext>
              </a:extLst>
            </p:cNvPr>
            <p:cNvSpPr/>
            <p:nvPr/>
          </p:nvSpPr>
          <p:spPr>
            <a:xfrm rot="6331355">
              <a:off x="288588" y="4769292"/>
              <a:ext cx="81424" cy="187901"/>
            </a:xfrm>
            <a:custGeom>
              <a:avLst/>
              <a:gdLst/>
              <a:ahLst/>
              <a:cxnLst/>
              <a:rect l="l" t="t" r="r" b="b"/>
              <a:pathLst>
                <a:path w="78" h="180" extrusionOk="0">
                  <a:moveTo>
                    <a:pt x="72" y="0"/>
                  </a:moveTo>
                  <a:cubicBezTo>
                    <a:pt x="74" y="1"/>
                    <a:pt x="76" y="1"/>
                    <a:pt x="78" y="3"/>
                  </a:cubicBezTo>
                  <a:lnTo>
                    <a:pt x="7" y="180"/>
                  </a:lnTo>
                  <a:cubicBezTo>
                    <a:pt x="5" y="179"/>
                    <a:pt x="2" y="178"/>
                    <a:pt x="0" y="178"/>
                  </a:cubicBezTo>
                  <a:lnTo>
                    <a:pt x="72" y="0"/>
                  </a:lnTo>
                  <a:close/>
                </a:path>
              </a:pathLst>
            </a:custGeom>
            <a:solidFill>
              <a:srgbClr val="FFFFFF">
                <a:alpha val="20890"/>
              </a:srgbClr>
            </a:solidFill>
            <a:ln>
              <a:noFill/>
            </a:ln>
          </p:spPr>
          <p:txBody>
            <a:bodyPr spcFirstLastPara="1" wrap="square" lIns="144000" tIns="31680" rIns="144000" bIns="31680" anchor="ctr" anchorCtr="1">
              <a:noAutofit/>
            </a:bodyPr>
            <a:lstStyle/>
            <a:p>
              <a:endParaRPr sz="2880" dirty="0">
                <a:solidFill>
                  <a:srgbClr val="000000"/>
                </a:solidFill>
                <a:latin typeface="Arial"/>
                <a:ea typeface="Arial"/>
                <a:cs typeface="Arial"/>
                <a:sym typeface="Arial"/>
              </a:endParaRPr>
            </a:p>
          </p:txBody>
        </p:sp>
        <p:sp>
          <p:nvSpPr>
            <p:cNvPr id="56" name="Google Shape;1990;p39">
              <a:extLst>
                <a:ext uri="{FF2B5EF4-FFF2-40B4-BE49-F238E27FC236}">
                  <a16:creationId xmlns:a16="http://schemas.microsoft.com/office/drawing/2014/main" id="{E6494FA8-DE71-4977-A7A5-5C1140F1F89E}"/>
                </a:ext>
              </a:extLst>
            </p:cNvPr>
            <p:cNvSpPr/>
            <p:nvPr/>
          </p:nvSpPr>
          <p:spPr>
            <a:xfrm rot="6331355">
              <a:off x="146820" y="4760880"/>
              <a:ext cx="257842" cy="243227"/>
            </a:xfrm>
            <a:custGeom>
              <a:avLst/>
              <a:gdLst/>
              <a:ahLst/>
              <a:cxnLst/>
              <a:rect l="l" t="t" r="r" b="b"/>
              <a:pathLst>
                <a:path w="247" h="233" extrusionOk="0">
                  <a:moveTo>
                    <a:pt x="241" y="60"/>
                  </a:moveTo>
                  <a:cubicBezTo>
                    <a:pt x="262" y="131"/>
                    <a:pt x="222" y="206"/>
                    <a:pt x="150" y="227"/>
                  </a:cubicBezTo>
                  <a:cubicBezTo>
                    <a:pt x="92" y="244"/>
                    <a:pt x="32" y="220"/>
                    <a:pt x="0" y="172"/>
                  </a:cubicBezTo>
                  <a:cubicBezTo>
                    <a:pt x="34" y="203"/>
                    <a:pt x="82" y="216"/>
                    <a:pt x="129" y="203"/>
                  </a:cubicBezTo>
                  <a:cubicBezTo>
                    <a:pt x="201" y="182"/>
                    <a:pt x="241" y="107"/>
                    <a:pt x="220" y="36"/>
                  </a:cubicBezTo>
                  <a:cubicBezTo>
                    <a:pt x="217" y="23"/>
                    <a:pt x="211" y="11"/>
                    <a:pt x="204" y="0"/>
                  </a:cubicBezTo>
                  <a:cubicBezTo>
                    <a:pt x="221" y="16"/>
                    <a:pt x="234" y="36"/>
                    <a:pt x="241" y="60"/>
                  </a:cubicBezTo>
                  <a:close/>
                </a:path>
              </a:pathLst>
            </a:custGeom>
            <a:solidFill>
              <a:schemeClr val="accent3"/>
            </a:solidFill>
            <a:ln>
              <a:noFill/>
            </a:ln>
          </p:spPr>
          <p:txBody>
            <a:bodyPr spcFirstLastPara="1" wrap="square" lIns="144000" tIns="62200" rIns="144000" bIns="62200" anchor="ctr" anchorCtr="1">
              <a:noAutofit/>
            </a:bodyPr>
            <a:lstStyle/>
            <a:p>
              <a:endParaRPr sz="2880" dirty="0">
                <a:solidFill>
                  <a:srgbClr val="000000"/>
                </a:solidFill>
                <a:latin typeface="Arial"/>
                <a:ea typeface="Arial"/>
                <a:cs typeface="Arial"/>
                <a:sym typeface="Arial"/>
              </a:endParaRPr>
            </a:p>
          </p:txBody>
        </p:sp>
        <p:sp>
          <p:nvSpPr>
            <p:cNvPr id="57" name="Google Shape;1991;p39">
              <a:extLst>
                <a:ext uri="{FF2B5EF4-FFF2-40B4-BE49-F238E27FC236}">
                  <a16:creationId xmlns:a16="http://schemas.microsoft.com/office/drawing/2014/main" id="{7812484E-7252-9236-66EA-0620EC7D946A}"/>
                </a:ext>
              </a:extLst>
            </p:cNvPr>
            <p:cNvSpPr/>
            <p:nvPr/>
          </p:nvSpPr>
          <p:spPr>
            <a:xfrm rot="6331355">
              <a:off x="270868" y="4742623"/>
              <a:ext cx="211910" cy="199384"/>
            </a:xfrm>
            <a:custGeom>
              <a:avLst/>
              <a:gdLst/>
              <a:ahLst/>
              <a:cxnLst/>
              <a:rect l="l" t="t" r="r" b="b"/>
              <a:pathLst>
                <a:path w="203" h="191" extrusionOk="0">
                  <a:moveTo>
                    <a:pt x="4" y="142"/>
                  </a:moveTo>
                  <a:cubicBezTo>
                    <a:pt x="-13" y="83"/>
                    <a:pt x="20" y="21"/>
                    <a:pt x="79" y="4"/>
                  </a:cubicBezTo>
                  <a:cubicBezTo>
                    <a:pt x="127" y="-10"/>
                    <a:pt x="177" y="10"/>
                    <a:pt x="203" y="49"/>
                  </a:cubicBezTo>
                  <a:cubicBezTo>
                    <a:pt x="175" y="24"/>
                    <a:pt x="135" y="13"/>
                    <a:pt x="96" y="24"/>
                  </a:cubicBezTo>
                  <a:cubicBezTo>
                    <a:pt x="38" y="42"/>
                    <a:pt x="4" y="103"/>
                    <a:pt x="21" y="162"/>
                  </a:cubicBezTo>
                  <a:cubicBezTo>
                    <a:pt x="25" y="173"/>
                    <a:pt x="29" y="182"/>
                    <a:pt x="35" y="191"/>
                  </a:cubicBezTo>
                  <a:cubicBezTo>
                    <a:pt x="21" y="178"/>
                    <a:pt x="10" y="161"/>
                    <a:pt x="4" y="142"/>
                  </a:cubicBezTo>
                  <a:close/>
                </a:path>
              </a:pathLst>
            </a:custGeom>
            <a:solidFill>
              <a:srgbClr val="FFFFFF">
                <a:alpha val="20890"/>
              </a:srgbClr>
            </a:solidFill>
            <a:ln>
              <a:noFill/>
            </a:ln>
          </p:spPr>
          <p:txBody>
            <a:bodyPr spcFirstLastPara="1" wrap="square" lIns="144000" tIns="38000" rIns="144000" bIns="38000" anchor="ctr" anchorCtr="1">
              <a:noAutofit/>
            </a:bodyPr>
            <a:lstStyle/>
            <a:p>
              <a:endParaRPr sz="2880" dirty="0">
                <a:solidFill>
                  <a:srgbClr val="000000"/>
                </a:solidFill>
                <a:latin typeface="Arial"/>
                <a:ea typeface="Arial"/>
                <a:cs typeface="Arial"/>
                <a:sym typeface="Arial"/>
              </a:endParaRPr>
            </a:p>
          </p:txBody>
        </p:sp>
        <p:sp>
          <p:nvSpPr>
            <p:cNvPr id="58" name="Google Shape;1992;p39">
              <a:extLst>
                <a:ext uri="{FF2B5EF4-FFF2-40B4-BE49-F238E27FC236}">
                  <a16:creationId xmlns:a16="http://schemas.microsoft.com/office/drawing/2014/main" id="{4B91BA8D-FB14-9ABD-9C73-59C7B47280EE}"/>
                </a:ext>
              </a:extLst>
            </p:cNvPr>
            <p:cNvSpPr/>
            <p:nvPr/>
          </p:nvSpPr>
          <p:spPr>
            <a:xfrm rot="6331355">
              <a:off x="-438490" y="4478967"/>
              <a:ext cx="227569" cy="227569"/>
            </a:xfrm>
            <a:custGeom>
              <a:avLst/>
              <a:gdLst/>
              <a:ahLst/>
              <a:cxnLst/>
              <a:rect l="l" t="t" r="r" b="b"/>
              <a:pathLst>
                <a:path w="218" h="218" extrusionOk="0">
                  <a:moveTo>
                    <a:pt x="168" y="18"/>
                  </a:moveTo>
                  <a:cubicBezTo>
                    <a:pt x="218" y="50"/>
                    <a:pt x="233" y="117"/>
                    <a:pt x="200" y="168"/>
                  </a:cubicBezTo>
                  <a:cubicBezTo>
                    <a:pt x="168" y="218"/>
                    <a:pt x="100" y="233"/>
                    <a:pt x="50" y="200"/>
                  </a:cubicBezTo>
                  <a:cubicBezTo>
                    <a:pt x="-1" y="168"/>
                    <a:pt x="-15" y="101"/>
                    <a:pt x="17" y="50"/>
                  </a:cubicBezTo>
                  <a:cubicBezTo>
                    <a:pt x="50" y="0"/>
                    <a:pt x="117" y="-15"/>
                    <a:pt x="168" y="18"/>
                  </a:cubicBezTo>
                  <a:close/>
                </a:path>
              </a:pathLst>
            </a:custGeom>
            <a:solidFill>
              <a:schemeClr val="lt2"/>
            </a:solidFill>
            <a:ln>
              <a:noFill/>
            </a:ln>
          </p:spPr>
          <p:txBody>
            <a:bodyPr spcFirstLastPara="1" wrap="square" lIns="144000" tIns="53560" rIns="144000" bIns="53560" anchor="ctr" anchorCtr="1">
              <a:noAutofit/>
            </a:bodyPr>
            <a:lstStyle/>
            <a:p>
              <a:endParaRPr sz="2880" dirty="0">
                <a:solidFill>
                  <a:srgbClr val="000000"/>
                </a:solidFill>
                <a:latin typeface="Arial"/>
                <a:ea typeface="Arial"/>
                <a:cs typeface="Arial"/>
                <a:sym typeface="Arial"/>
              </a:endParaRPr>
            </a:p>
          </p:txBody>
        </p:sp>
        <p:sp>
          <p:nvSpPr>
            <p:cNvPr id="59" name="Google Shape;1993;p39">
              <a:extLst>
                <a:ext uri="{FF2B5EF4-FFF2-40B4-BE49-F238E27FC236}">
                  <a16:creationId xmlns:a16="http://schemas.microsoft.com/office/drawing/2014/main" id="{7C681169-0669-5024-E4A6-1494CB3C1892}"/>
                </a:ext>
              </a:extLst>
            </p:cNvPr>
            <p:cNvSpPr/>
            <p:nvPr/>
          </p:nvSpPr>
          <p:spPr>
            <a:xfrm rot="6331355">
              <a:off x="-424920" y="4492538"/>
              <a:ext cx="200428" cy="200428"/>
            </a:xfrm>
            <a:custGeom>
              <a:avLst/>
              <a:gdLst/>
              <a:ahLst/>
              <a:cxnLst/>
              <a:rect l="l" t="t" r="r" b="b"/>
              <a:pathLst>
                <a:path w="192" h="192" extrusionOk="0">
                  <a:moveTo>
                    <a:pt x="148" y="15"/>
                  </a:moveTo>
                  <a:cubicBezTo>
                    <a:pt x="192" y="44"/>
                    <a:pt x="205" y="103"/>
                    <a:pt x="176" y="148"/>
                  </a:cubicBezTo>
                  <a:cubicBezTo>
                    <a:pt x="148" y="192"/>
                    <a:pt x="89" y="205"/>
                    <a:pt x="44" y="177"/>
                  </a:cubicBezTo>
                  <a:cubicBezTo>
                    <a:pt x="-1" y="148"/>
                    <a:pt x="-14" y="89"/>
                    <a:pt x="15" y="44"/>
                  </a:cubicBezTo>
                  <a:cubicBezTo>
                    <a:pt x="44" y="0"/>
                    <a:pt x="103" y="-13"/>
                    <a:pt x="148" y="15"/>
                  </a:cubicBezTo>
                  <a:close/>
                </a:path>
              </a:pathLst>
            </a:custGeom>
            <a:solidFill>
              <a:schemeClr val="dk2"/>
            </a:solidFill>
            <a:ln>
              <a:noFill/>
            </a:ln>
          </p:spPr>
          <p:txBody>
            <a:bodyPr spcFirstLastPara="1" wrap="square" lIns="144000" tIns="38560" rIns="144000" bIns="38560" anchor="ctr" anchorCtr="1">
              <a:noAutofit/>
            </a:bodyPr>
            <a:lstStyle/>
            <a:p>
              <a:endParaRPr sz="2880" dirty="0">
                <a:solidFill>
                  <a:srgbClr val="000000"/>
                </a:solidFill>
                <a:latin typeface="Arial"/>
                <a:ea typeface="Arial"/>
                <a:cs typeface="Arial"/>
                <a:sym typeface="Arial"/>
              </a:endParaRPr>
            </a:p>
          </p:txBody>
        </p:sp>
        <p:sp>
          <p:nvSpPr>
            <p:cNvPr id="60" name="Google Shape;1994;p39">
              <a:extLst>
                <a:ext uri="{FF2B5EF4-FFF2-40B4-BE49-F238E27FC236}">
                  <a16:creationId xmlns:a16="http://schemas.microsoft.com/office/drawing/2014/main" id="{BA43D0C8-D308-2359-6217-6401908B09C1}"/>
                </a:ext>
              </a:extLst>
            </p:cNvPr>
            <p:cNvSpPr/>
            <p:nvPr/>
          </p:nvSpPr>
          <p:spPr>
            <a:xfrm rot="6331355">
              <a:off x="-410688" y="4506649"/>
              <a:ext cx="172242" cy="171199"/>
            </a:xfrm>
            <a:custGeom>
              <a:avLst/>
              <a:gdLst/>
              <a:ahLst/>
              <a:cxnLst/>
              <a:rect l="l" t="t" r="r" b="b"/>
              <a:pathLst>
                <a:path w="165" h="164" extrusionOk="0">
                  <a:moveTo>
                    <a:pt x="127" y="13"/>
                  </a:moveTo>
                  <a:cubicBezTo>
                    <a:pt x="166" y="37"/>
                    <a:pt x="177" y="88"/>
                    <a:pt x="152" y="127"/>
                  </a:cubicBezTo>
                  <a:cubicBezTo>
                    <a:pt x="128" y="165"/>
                    <a:pt x="76" y="176"/>
                    <a:pt x="38" y="151"/>
                  </a:cubicBezTo>
                  <a:cubicBezTo>
                    <a:pt x="0" y="127"/>
                    <a:pt x="-11" y="76"/>
                    <a:pt x="13" y="38"/>
                  </a:cubicBezTo>
                  <a:cubicBezTo>
                    <a:pt x="38" y="-1"/>
                    <a:pt x="89" y="-12"/>
                    <a:pt x="127" y="13"/>
                  </a:cubicBezTo>
                  <a:close/>
                </a:path>
              </a:pathLst>
            </a:custGeom>
            <a:solidFill>
              <a:srgbClr val="FFFFFF">
                <a:alpha val="20890"/>
              </a:srgbClr>
            </a:solidFill>
            <a:ln>
              <a:noFill/>
            </a:ln>
          </p:spPr>
          <p:txBody>
            <a:bodyPr spcFirstLastPara="1" wrap="square" lIns="144000" tIns="22440" rIns="144000" bIns="22440" anchor="ctr" anchorCtr="1">
              <a:noAutofit/>
            </a:bodyPr>
            <a:lstStyle/>
            <a:p>
              <a:endParaRPr sz="2880" dirty="0">
                <a:solidFill>
                  <a:srgbClr val="000000"/>
                </a:solidFill>
                <a:latin typeface="Arial"/>
                <a:ea typeface="Arial"/>
                <a:cs typeface="Arial"/>
                <a:sym typeface="Arial"/>
              </a:endParaRPr>
            </a:p>
          </p:txBody>
        </p:sp>
        <p:sp>
          <p:nvSpPr>
            <p:cNvPr id="61" name="Google Shape;1995;p39">
              <a:extLst>
                <a:ext uri="{FF2B5EF4-FFF2-40B4-BE49-F238E27FC236}">
                  <a16:creationId xmlns:a16="http://schemas.microsoft.com/office/drawing/2014/main" id="{24CB2704-D6F0-EEB2-07BD-ACC4860C9E8D}"/>
                </a:ext>
              </a:extLst>
            </p:cNvPr>
            <p:cNvSpPr/>
            <p:nvPr/>
          </p:nvSpPr>
          <p:spPr>
            <a:xfrm rot="6331355">
              <a:off x="-390592" y="4497598"/>
              <a:ext cx="130487" cy="191033"/>
            </a:xfrm>
            <a:custGeom>
              <a:avLst/>
              <a:gdLst/>
              <a:ahLst/>
              <a:cxnLst/>
              <a:rect l="l" t="t" r="r" b="b"/>
              <a:pathLst>
                <a:path w="125" h="183" extrusionOk="0">
                  <a:moveTo>
                    <a:pt x="125" y="7"/>
                  </a:moveTo>
                  <a:lnTo>
                    <a:pt x="11" y="183"/>
                  </a:lnTo>
                  <a:lnTo>
                    <a:pt x="0" y="176"/>
                  </a:lnTo>
                  <a:lnTo>
                    <a:pt x="114" y="0"/>
                  </a:lnTo>
                  <a:lnTo>
                    <a:pt x="125" y="7"/>
                  </a:lnTo>
                  <a:close/>
                </a:path>
              </a:pathLst>
            </a:custGeom>
            <a:solidFill>
              <a:schemeClr val="lt2"/>
            </a:solidFill>
            <a:ln>
              <a:noFill/>
            </a:ln>
          </p:spPr>
          <p:txBody>
            <a:bodyPr spcFirstLastPara="1" wrap="square" lIns="144000" tIns="33400" rIns="144000" bIns="33400" anchor="ctr" anchorCtr="1">
              <a:noAutofit/>
            </a:bodyPr>
            <a:lstStyle/>
            <a:p>
              <a:endParaRPr sz="2880" dirty="0">
                <a:solidFill>
                  <a:srgbClr val="000000"/>
                </a:solidFill>
                <a:latin typeface="Arial"/>
                <a:ea typeface="Arial"/>
                <a:cs typeface="Arial"/>
                <a:sym typeface="Arial"/>
              </a:endParaRPr>
            </a:p>
          </p:txBody>
        </p:sp>
        <p:sp>
          <p:nvSpPr>
            <p:cNvPr id="62" name="Google Shape;1996;p39">
              <a:extLst>
                <a:ext uri="{FF2B5EF4-FFF2-40B4-BE49-F238E27FC236}">
                  <a16:creationId xmlns:a16="http://schemas.microsoft.com/office/drawing/2014/main" id="{AE54D60E-FC02-7DDA-7E5D-676EF7DC021D}"/>
                </a:ext>
              </a:extLst>
            </p:cNvPr>
            <p:cNvSpPr/>
            <p:nvPr/>
          </p:nvSpPr>
          <p:spPr>
            <a:xfrm rot="6331355">
              <a:off x="-384588" y="4510114"/>
              <a:ext cx="113784" cy="171199"/>
            </a:xfrm>
            <a:custGeom>
              <a:avLst/>
              <a:gdLst/>
              <a:ahLst/>
              <a:cxnLst/>
              <a:rect l="l" t="t" r="r" b="b"/>
              <a:pathLst>
                <a:path w="109" h="164" extrusionOk="0">
                  <a:moveTo>
                    <a:pt x="104" y="0"/>
                  </a:moveTo>
                  <a:cubicBezTo>
                    <a:pt x="105" y="1"/>
                    <a:pt x="107" y="2"/>
                    <a:pt x="109" y="4"/>
                  </a:cubicBezTo>
                  <a:lnTo>
                    <a:pt x="5" y="164"/>
                  </a:lnTo>
                  <a:cubicBezTo>
                    <a:pt x="4" y="164"/>
                    <a:pt x="2" y="162"/>
                    <a:pt x="0" y="161"/>
                  </a:cubicBezTo>
                  <a:lnTo>
                    <a:pt x="104" y="0"/>
                  </a:lnTo>
                  <a:close/>
                </a:path>
              </a:pathLst>
            </a:custGeom>
            <a:solidFill>
              <a:srgbClr val="FFFFFF">
                <a:alpha val="20890"/>
              </a:srgbClr>
            </a:solidFill>
            <a:ln>
              <a:noFill/>
            </a:ln>
          </p:spPr>
          <p:txBody>
            <a:bodyPr spcFirstLastPara="1" wrap="square" lIns="144000" tIns="22440" rIns="144000" bIns="22440" anchor="ctr" anchorCtr="1">
              <a:noAutofit/>
            </a:bodyPr>
            <a:lstStyle/>
            <a:p>
              <a:endParaRPr sz="2880" dirty="0">
                <a:solidFill>
                  <a:srgbClr val="000000"/>
                </a:solidFill>
                <a:latin typeface="Arial"/>
                <a:ea typeface="Arial"/>
                <a:cs typeface="Arial"/>
                <a:sym typeface="Arial"/>
              </a:endParaRPr>
            </a:p>
          </p:txBody>
        </p:sp>
        <p:sp>
          <p:nvSpPr>
            <p:cNvPr id="63" name="Google Shape;1997;p39">
              <a:extLst>
                <a:ext uri="{FF2B5EF4-FFF2-40B4-BE49-F238E27FC236}">
                  <a16:creationId xmlns:a16="http://schemas.microsoft.com/office/drawing/2014/main" id="{53B3BEBA-3D79-21C4-FCDC-00F17D1835AA}"/>
                </a:ext>
              </a:extLst>
            </p:cNvPr>
            <p:cNvSpPr/>
            <p:nvPr/>
          </p:nvSpPr>
          <p:spPr>
            <a:xfrm rot="6331355">
              <a:off x="-510035" y="4492848"/>
              <a:ext cx="257842" cy="243227"/>
            </a:xfrm>
            <a:custGeom>
              <a:avLst/>
              <a:gdLst/>
              <a:ahLst/>
              <a:cxnLst/>
              <a:rect l="l" t="t" r="r" b="b"/>
              <a:pathLst>
                <a:path w="247" h="233" extrusionOk="0">
                  <a:moveTo>
                    <a:pt x="242" y="60"/>
                  </a:moveTo>
                  <a:cubicBezTo>
                    <a:pt x="263" y="131"/>
                    <a:pt x="222" y="206"/>
                    <a:pt x="151" y="227"/>
                  </a:cubicBezTo>
                  <a:cubicBezTo>
                    <a:pt x="93" y="244"/>
                    <a:pt x="32" y="220"/>
                    <a:pt x="0" y="172"/>
                  </a:cubicBezTo>
                  <a:cubicBezTo>
                    <a:pt x="34" y="203"/>
                    <a:pt x="83" y="216"/>
                    <a:pt x="130" y="202"/>
                  </a:cubicBezTo>
                  <a:cubicBezTo>
                    <a:pt x="201" y="181"/>
                    <a:pt x="242" y="107"/>
                    <a:pt x="221" y="35"/>
                  </a:cubicBezTo>
                  <a:cubicBezTo>
                    <a:pt x="217" y="22"/>
                    <a:pt x="211" y="10"/>
                    <a:pt x="204" y="0"/>
                  </a:cubicBezTo>
                  <a:cubicBezTo>
                    <a:pt x="221" y="15"/>
                    <a:pt x="234" y="36"/>
                    <a:pt x="242" y="60"/>
                  </a:cubicBezTo>
                  <a:close/>
                </a:path>
              </a:pathLst>
            </a:custGeom>
            <a:solidFill>
              <a:schemeClr val="accent3"/>
            </a:solidFill>
            <a:ln>
              <a:noFill/>
            </a:ln>
          </p:spPr>
          <p:txBody>
            <a:bodyPr spcFirstLastPara="1" wrap="square" lIns="144000" tIns="62200" rIns="144000" bIns="62200" anchor="ctr" anchorCtr="1">
              <a:noAutofit/>
            </a:bodyPr>
            <a:lstStyle/>
            <a:p>
              <a:endParaRPr sz="2880" dirty="0">
                <a:solidFill>
                  <a:srgbClr val="000000"/>
                </a:solidFill>
                <a:latin typeface="Arial"/>
                <a:ea typeface="Arial"/>
                <a:cs typeface="Arial"/>
                <a:sym typeface="Arial"/>
              </a:endParaRPr>
            </a:p>
          </p:txBody>
        </p:sp>
        <p:sp>
          <p:nvSpPr>
            <p:cNvPr id="64" name="Google Shape;1998;p39">
              <a:extLst>
                <a:ext uri="{FF2B5EF4-FFF2-40B4-BE49-F238E27FC236}">
                  <a16:creationId xmlns:a16="http://schemas.microsoft.com/office/drawing/2014/main" id="{310D44BF-1C02-3830-F356-CA81C22098D4}"/>
                </a:ext>
              </a:extLst>
            </p:cNvPr>
            <p:cNvSpPr/>
            <p:nvPr/>
          </p:nvSpPr>
          <p:spPr>
            <a:xfrm rot="6331355">
              <a:off x="-386146" y="4474711"/>
              <a:ext cx="212954" cy="200428"/>
            </a:xfrm>
            <a:custGeom>
              <a:avLst/>
              <a:gdLst/>
              <a:ahLst/>
              <a:cxnLst/>
              <a:rect l="l" t="t" r="r" b="b"/>
              <a:pathLst>
                <a:path w="204" h="192" extrusionOk="0">
                  <a:moveTo>
                    <a:pt x="5" y="142"/>
                  </a:moveTo>
                  <a:cubicBezTo>
                    <a:pt x="-13" y="84"/>
                    <a:pt x="21" y="22"/>
                    <a:pt x="79" y="5"/>
                  </a:cubicBezTo>
                  <a:cubicBezTo>
                    <a:pt x="127" y="-9"/>
                    <a:pt x="177" y="10"/>
                    <a:pt x="204" y="50"/>
                  </a:cubicBezTo>
                  <a:cubicBezTo>
                    <a:pt x="176" y="24"/>
                    <a:pt x="136" y="13"/>
                    <a:pt x="97" y="25"/>
                  </a:cubicBezTo>
                  <a:cubicBezTo>
                    <a:pt x="38" y="42"/>
                    <a:pt x="5" y="104"/>
                    <a:pt x="22" y="162"/>
                  </a:cubicBezTo>
                  <a:cubicBezTo>
                    <a:pt x="25" y="173"/>
                    <a:pt x="30" y="183"/>
                    <a:pt x="36" y="192"/>
                  </a:cubicBezTo>
                  <a:cubicBezTo>
                    <a:pt x="21" y="179"/>
                    <a:pt x="11" y="162"/>
                    <a:pt x="5" y="142"/>
                  </a:cubicBezTo>
                  <a:close/>
                </a:path>
              </a:pathLst>
            </a:custGeom>
            <a:solidFill>
              <a:srgbClr val="FFFFFF">
                <a:alpha val="20890"/>
              </a:srgbClr>
            </a:solidFill>
            <a:ln>
              <a:noFill/>
            </a:ln>
          </p:spPr>
          <p:txBody>
            <a:bodyPr spcFirstLastPara="1" wrap="square" lIns="144000" tIns="38560" rIns="144000" bIns="38560" anchor="ctr" anchorCtr="1">
              <a:noAutofit/>
            </a:bodyPr>
            <a:lstStyle/>
            <a:p>
              <a:endParaRPr sz="2880" dirty="0">
                <a:solidFill>
                  <a:srgbClr val="000000"/>
                </a:solidFill>
                <a:latin typeface="Arial"/>
                <a:ea typeface="Arial"/>
                <a:cs typeface="Arial"/>
                <a:sym typeface="Arial"/>
              </a:endParaRPr>
            </a:p>
          </p:txBody>
        </p:sp>
        <p:sp>
          <p:nvSpPr>
            <p:cNvPr id="65" name="Google Shape;1999;p39">
              <a:extLst>
                <a:ext uri="{FF2B5EF4-FFF2-40B4-BE49-F238E27FC236}">
                  <a16:creationId xmlns:a16="http://schemas.microsoft.com/office/drawing/2014/main" id="{E6983E7B-8B1A-B4B5-557B-C869538ABD91}"/>
                </a:ext>
              </a:extLst>
            </p:cNvPr>
            <p:cNvSpPr/>
            <p:nvPr/>
          </p:nvSpPr>
          <p:spPr>
            <a:xfrm rot="6331355">
              <a:off x="-222007" y="4950231"/>
              <a:ext cx="227569" cy="226525"/>
            </a:xfrm>
            <a:custGeom>
              <a:avLst/>
              <a:gdLst/>
              <a:ahLst/>
              <a:cxnLst/>
              <a:rect l="l" t="t" r="r" b="b"/>
              <a:pathLst>
                <a:path w="218" h="217" extrusionOk="0">
                  <a:moveTo>
                    <a:pt x="213" y="77"/>
                  </a:moveTo>
                  <a:cubicBezTo>
                    <a:pt x="230" y="135"/>
                    <a:pt x="197" y="195"/>
                    <a:pt x="140" y="212"/>
                  </a:cubicBezTo>
                  <a:cubicBezTo>
                    <a:pt x="82" y="229"/>
                    <a:pt x="22" y="196"/>
                    <a:pt x="5" y="139"/>
                  </a:cubicBezTo>
                  <a:cubicBezTo>
                    <a:pt x="-12" y="81"/>
                    <a:pt x="21" y="21"/>
                    <a:pt x="78" y="4"/>
                  </a:cubicBezTo>
                  <a:cubicBezTo>
                    <a:pt x="135" y="-13"/>
                    <a:pt x="196" y="20"/>
                    <a:pt x="213" y="77"/>
                  </a:cubicBezTo>
                  <a:close/>
                </a:path>
              </a:pathLst>
            </a:custGeom>
            <a:solidFill>
              <a:schemeClr val="lt2"/>
            </a:solidFill>
            <a:ln>
              <a:noFill/>
            </a:ln>
          </p:spPr>
          <p:txBody>
            <a:bodyPr spcFirstLastPara="1" wrap="square" lIns="144000" tIns="52960" rIns="144000" bIns="52960" anchor="ctr" anchorCtr="1">
              <a:noAutofit/>
            </a:bodyPr>
            <a:lstStyle/>
            <a:p>
              <a:endParaRPr sz="2880" dirty="0">
                <a:solidFill>
                  <a:srgbClr val="000000"/>
                </a:solidFill>
                <a:latin typeface="Arial"/>
                <a:ea typeface="Arial"/>
                <a:cs typeface="Arial"/>
                <a:sym typeface="Arial"/>
              </a:endParaRPr>
            </a:p>
          </p:txBody>
        </p:sp>
        <p:sp>
          <p:nvSpPr>
            <p:cNvPr id="66" name="Google Shape;2000;p39">
              <a:extLst>
                <a:ext uri="{FF2B5EF4-FFF2-40B4-BE49-F238E27FC236}">
                  <a16:creationId xmlns:a16="http://schemas.microsoft.com/office/drawing/2014/main" id="{85B069AC-13C6-AF6D-F654-969E76B1524D}"/>
                </a:ext>
              </a:extLst>
            </p:cNvPr>
            <p:cNvSpPr/>
            <p:nvPr/>
          </p:nvSpPr>
          <p:spPr>
            <a:xfrm rot="6331355">
              <a:off x="-207933" y="4963419"/>
              <a:ext cx="200428" cy="200428"/>
            </a:xfrm>
            <a:custGeom>
              <a:avLst/>
              <a:gdLst/>
              <a:ahLst/>
              <a:cxnLst/>
              <a:rect l="l" t="t" r="r" b="b"/>
              <a:pathLst>
                <a:path w="192" h="192" extrusionOk="0">
                  <a:moveTo>
                    <a:pt x="188" y="69"/>
                  </a:moveTo>
                  <a:cubicBezTo>
                    <a:pt x="203" y="119"/>
                    <a:pt x="174" y="173"/>
                    <a:pt x="123" y="188"/>
                  </a:cubicBezTo>
                  <a:cubicBezTo>
                    <a:pt x="72" y="203"/>
                    <a:pt x="19" y="174"/>
                    <a:pt x="4" y="123"/>
                  </a:cubicBezTo>
                  <a:cubicBezTo>
                    <a:pt x="-11" y="73"/>
                    <a:pt x="18" y="19"/>
                    <a:pt x="69" y="4"/>
                  </a:cubicBezTo>
                  <a:cubicBezTo>
                    <a:pt x="119" y="-11"/>
                    <a:pt x="173" y="18"/>
                    <a:pt x="188" y="69"/>
                  </a:cubicBezTo>
                  <a:close/>
                </a:path>
              </a:pathLst>
            </a:custGeom>
            <a:solidFill>
              <a:schemeClr val="dk2"/>
            </a:solidFill>
            <a:ln>
              <a:noFill/>
            </a:ln>
          </p:spPr>
          <p:txBody>
            <a:bodyPr spcFirstLastPara="1" wrap="square" lIns="144000" tIns="38560" rIns="144000" bIns="38560" anchor="ctr" anchorCtr="1">
              <a:noAutofit/>
            </a:bodyPr>
            <a:lstStyle/>
            <a:p>
              <a:endParaRPr sz="2880" dirty="0">
                <a:solidFill>
                  <a:srgbClr val="000000"/>
                </a:solidFill>
                <a:latin typeface="Arial"/>
                <a:ea typeface="Arial"/>
                <a:cs typeface="Arial"/>
                <a:sym typeface="Arial"/>
              </a:endParaRPr>
            </a:p>
          </p:txBody>
        </p:sp>
        <p:sp>
          <p:nvSpPr>
            <p:cNvPr id="67" name="Google Shape;2001;p39">
              <a:extLst>
                <a:ext uri="{FF2B5EF4-FFF2-40B4-BE49-F238E27FC236}">
                  <a16:creationId xmlns:a16="http://schemas.microsoft.com/office/drawing/2014/main" id="{57C997A0-6AD1-71F1-1B67-F5B5BA99F7EC}"/>
                </a:ext>
              </a:extLst>
            </p:cNvPr>
            <p:cNvSpPr/>
            <p:nvPr/>
          </p:nvSpPr>
          <p:spPr>
            <a:xfrm rot="6331355">
              <a:off x="-193701" y="4977530"/>
              <a:ext cx="172242" cy="171199"/>
            </a:xfrm>
            <a:custGeom>
              <a:avLst/>
              <a:gdLst/>
              <a:ahLst/>
              <a:cxnLst/>
              <a:rect l="l" t="t" r="r" b="b"/>
              <a:pathLst>
                <a:path w="165" h="164" extrusionOk="0">
                  <a:moveTo>
                    <a:pt x="162" y="59"/>
                  </a:moveTo>
                  <a:cubicBezTo>
                    <a:pt x="175" y="102"/>
                    <a:pt x="150" y="148"/>
                    <a:pt x="106" y="161"/>
                  </a:cubicBezTo>
                  <a:cubicBezTo>
                    <a:pt x="63" y="174"/>
                    <a:pt x="17" y="149"/>
                    <a:pt x="4" y="105"/>
                  </a:cubicBezTo>
                  <a:cubicBezTo>
                    <a:pt x="-9" y="62"/>
                    <a:pt x="16" y="16"/>
                    <a:pt x="59" y="3"/>
                  </a:cubicBezTo>
                  <a:cubicBezTo>
                    <a:pt x="103" y="-10"/>
                    <a:pt x="149" y="15"/>
                    <a:pt x="162" y="59"/>
                  </a:cubicBezTo>
                  <a:close/>
                </a:path>
              </a:pathLst>
            </a:custGeom>
            <a:solidFill>
              <a:srgbClr val="FFFFFF">
                <a:alpha val="20890"/>
              </a:srgbClr>
            </a:solidFill>
            <a:ln>
              <a:noFill/>
            </a:ln>
          </p:spPr>
          <p:txBody>
            <a:bodyPr spcFirstLastPara="1" wrap="square" lIns="144000" tIns="22440" rIns="144000" bIns="22440" anchor="ctr" anchorCtr="1">
              <a:noAutofit/>
            </a:bodyPr>
            <a:lstStyle/>
            <a:p>
              <a:endParaRPr sz="2880" dirty="0">
                <a:solidFill>
                  <a:srgbClr val="000000"/>
                </a:solidFill>
                <a:latin typeface="Arial"/>
                <a:ea typeface="Arial"/>
                <a:cs typeface="Arial"/>
                <a:sym typeface="Arial"/>
              </a:endParaRPr>
            </a:p>
          </p:txBody>
        </p:sp>
        <p:sp>
          <p:nvSpPr>
            <p:cNvPr id="68" name="Google Shape;2002;p39">
              <a:extLst>
                <a:ext uri="{FF2B5EF4-FFF2-40B4-BE49-F238E27FC236}">
                  <a16:creationId xmlns:a16="http://schemas.microsoft.com/office/drawing/2014/main" id="{D80CF635-8D52-C2F9-EF15-AA448D620EED}"/>
                </a:ext>
              </a:extLst>
            </p:cNvPr>
            <p:cNvSpPr/>
            <p:nvPr/>
          </p:nvSpPr>
          <p:spPr>
            <a:xfrm rot="6331355">
              <a:off x="-215202" y="5025773"/>
              <a:ext cx="212954" cy="75160"/>
            </a:xfrm>
            <a:custGeom>
              <a:avLst/>
              <a:gdLst/>
              <a:ahLst/>
              <a:cxnLst/>
              <a:rect l="l" t="t" r="r" b="b"/>
              <a:pathLst>
                <a:path w="204" h="72" extrusionOk="0">
                  <a:moveTo>
                    <a:pt x="204" y="13"/>
                  </a:moveTo>
                  <a:lnTo>
                    <a:pt x="4" y="72"/>
                  </a:lnTo>
                  <a:lnTo>
                    <a:pt x="0" y="59"/>
                  </a:lnTo>
                  <a:lnTo>
                    <a:pt x="201" y="0"/>
                  </a:lnTo>
                  <a:lnTo>
                    <a:pt x="204" y="13"/>
                  </a:lnTo>
                  <a:close/>
                </a:path>
              </a:pathLst>
            </a:custGeom>
            <a:solidFill>
              <a:schemeClr val="lt2"/>
            </a:solidFill>
            <a:ln>
              <a:noFill/>
            </a:ln>
          </p:spPr>
          <p:txBody>
            <a:bodyPr spcFirstLastPara="1" wrap="square" lIns="144000" tIns="0" rIns="144000" bIns="0" anchor="ctr" anchorCtr="1">
              <a:noAutofit/>
            </a:bodyPr>
            <a:lstStyle/>
            <a:p>
              <a:endParaRPr sz="2880" dirty="0">
                <a:solidFill>
                  <a:srgbClr val="000000"/>
                </a:solidFill>
                <a:latin typeface="Arial"/>
                <a:ea typeface="Arial"/>
                <a:cs typeface="Arial"/>
                <a:sym typeface="Arial"/>
              </a:endParaRPr>
            </a:p>
          </p:txBody>
        </p:sp>
        <p:sp>
          <p:nvSpPr>
            <p:cNvPr id="69" name="Google Shape;2003;p39">
              <a:extLst>
                <a:ext uri="{FF2B5EF4-FFF2-40B4-BE49-F238E27FC236}">
                  <a16:creationId xmlns:a16="http://schemas.microsoft.com/office/drawing/2014/main" id="{4FDB6612-944B-0DF6-3172-7BFDAC7FB059}"/>
                </a:ext>
              </a:extLst>
            </p:cNvPr>
            <p:cNvSpPr/>
            <p:nvPr/>
          </p:nvSpPr>
          <p:spPr>
            <a:xfrm rot="6331355">
              <a:off x="-209607" y="5031542"/>
              <a:ext cx="194164" cy="63678"/>
            </a:xfrm>
            <a:custGeom>
              <a:avLst/>
              <a:gdLst/>
              <a:ahLst/>
              <a:cxnLst/>
              <a:rect l="l" t="t" r="r" b="b"/>
              <a:pathLst>
                <a:path w="186" h="61" extrusionOk="0">
                  <a:moveTo>
                    <a:pt x="184" y="0"/>
                  </a:moveTo>
                  <a:cubicBezTo>
                    <a:pt x="185" y="2"/>
                    <a:pt x="185" y="4"/>
                    <a:pt x="186" y="6"/>
                  </a:cubicBezTo>
                  <a:lnTo>
                    <a:pt x="2" y="61"/>
                  </a:lnTo>
                  <a:cubicBezTo>
                    <a:pt x="2" y="59"/>
                    <a:pt x="1" y="56"/>
                    <a:pt x="0" y="54"/>
                  </a:cubicBezTo>
                  <a:lnTo>
                    <a:pt x="184" y="0"/>
                  </a:lnTo>
                  <a:close/>
                </a:path>
              </a:pathLst>
            </a:custGeom>
            <a:solidFill>
              <a:srgbClr val="FFFFFF">
                <a:alpha val="20890"/>
              </a:srgbClr>
            </a:solidFill>
            <a:ln>
              <a:noFill/>
            </a:ln>
          </p:spPr>
          <p:txBody>
            <a:bodyPr spcFirstLastPara="1" wrap="square" lIns="144000" tIns="0" rIns="144000" bIns="0" anchor="ctr" anchorCtr="1">
              <a:noAutofit/>
            </a:bodyPr>
            <a:lstStyle/>
            <a:p>
              <a:endParaRPr sz="2880" dirty="0">
                <a:solidFill>
                  <a:srgbClr val="000000"/>
                </a:solidFill>
                <a:latin typeface="Arial"/>
                <a:ea typeface="Arial"/>
                <a:cs typeface="Arial"/>
                <a:sym typeface="Arial"/>
              </a:endParaRPr>
            </a:p>
          </p:txBody>
        </p:sp>
        <p:sp>
          <p:nvSpPr>
            <p:cNvPr id="70" name="Google Shape;2004;p39">
              <a:extLst>
                <a:ext uri="{FF2B5EF4-FFF2-40B4-BE49-F238E27FC236}">
                  <a16:creationId xmlns:a16="http://schemas.microsoft.com/office/drawing/2014/main" id="{28AFF597-2393-FB24-FCAF-D0AE4F741463}"/>
                </a:ext>
              </a:extLst>
            </p:cNvPr>
            <p:cNvSpPr/>
            <p:nvPr/>
          </p:nvSpPr>
          <p:spPr>
            <a:xfrm rot="6331355">
              <a:off x="-293049" y="4963729"/>
              <a:ext cx="257842" cy="243227"/>
            </a:xfrm>
            <a:custGeom>
              <a:avLst/>
              <a:gdLst/>
              <a:ahLst/>
              <a:cxnLst/>
              <a:rect l="l" t="t" r="r" b="b"/>
              <a:pathLst>
                <a:path w="247" h="233" extrusionOk="0">
                  <a:moveTo>
                    <a:pt x="242" y="60"/>
                  </a:moveTo>
                  <a:cubicBezTo>
                    <a:pt x="263" y="131"/>
                    <a:pt x="222" y="206"/>
                    <a:pt x="151" y="227"/>
                  </a:cubicBezTo>
                  <a:cubicBezTo>
                    <a:pt x="93" y="244"/>
                    <a:pt x="32" y="220"/>
                    <a:pt x="0" y="172"/>
                  </a:cubicBezTo>
                  <a:cubicBezTo>
                    <a:pt x="34" y="203"/>
                    <a:pt x="83" y="216"/>
                    <a:pt x="130" y="202"/>
                  </a:cubicBezTo>
                  <a:cubicBezTo>
                    <a:pt x="201" y="181"/>
                    <a:pt x="242" y="106"/>
                    <a:pt x="221" y="35"/>
                  </a:cubicBezTo>
                  <a:cubicBezTo>
                    <a:pt x="217" y="22"/>
                    <a:pt x="211" y="10"/>
                    <a:pt x="204" y="0"/>
                  </a:cubicBezTo>
                  <a:cubicBezTo>
                    <a:pt x="221" y="16"/>
                    <a:pt x="235" y="36"/>
                    <a:pt x="242" y="60"/>
                  </a:cubicBezTo>
                  <a:close/>
                </a:path>
              </a:pathLst>
            </a:custGeom>
            <a:solidFill>
              <a:schemeClr val="accent3"/>
            </a:solidFill>
            <a:ln>
              <a:noFill/>
            </a:ln>
          </p:spPr>
          <p:txBody>
            <a:bodyPr spcFirstLastPara="1" wrap="square" lIns="144000" tIns="62200" rIns="144000" bIns="62200" anchor="ctr" anchorCtr="1">
              <a:noAutofit/>
            </a:bodyPr>
            <a:lstStyle/>
            <a:p>
              <a:endParaRPr sz="2880" dirty="0">
                <a:solidFill>
                  <a:srgbClr val="000000"/>
                </a:solidFill>
                <a:latin typeface="Arial"/>
                <a:ea typeface="Arial"/>
                <a:cs typeface="Arial"/>
                <a:sym typeface="Arial"/>
              </a:endParaRPr>
            </a:p>
          </p:txBody>
        </p:sp>
        <p:sp>
          <p:nvSpPr>
            <p:cNvPr id="71" name="Google Shape;2005;p39">
              <a:extLst>
                <a:ext uri="{FF2B5EF4-FFF2-40B4-BE49-F238E27FC236}">
                  <a16:creationId xmlns:a16="http://schemas.microsoft.com/office/drawing/2014/main" id="{569AEFBB-9F99-70D5-6DF7-D41FC5925640}"/>
                </a:ext>
              </a:extLst>
            </p:cNvPr>
            <p:cNvSpPr/>
            <p:nvPr/>
          </p:nvSpPr>
          <p:spPr>
            <a:xfrm rot="6331355">
              <a:off x="-168497" y="4945090"/>
              <a:ext cx="211910" cy="200428"/>
            </a:xfrm>
            <a:custGeom>
              <a:avLst/>
              <a:gdLst/>
              <a:ahLst/>
              <a:cxnLst/>
              <a:rect l="l" t="t" r="r" b="b"/>
              <a:pathLst>
                <a:path w="203" h="192" extrusionOk="0">
                  <a:moveTo>
                    <a:pt x="5" y="142"/>
                  </a:moveTo>
                  <a:cubicBezTo>
                    <a:pt x="-12" y="84"/>
                    <a:pt x="21" y="22"/>
                    <a:pt x="80" y="5"/>
                  </a:cubicBezTo>
                  <a:cubicBezTo>
                    <a:pt x="127" y="-9"/>
                    <a:pt x="177" y="11"/>
                    <a:pt x="203" y="50"/>
                  </a:cubicBezTo>
                  <a:cubicBezTo>
                    <a:pt x="176" y="24"/>
                    <a:pt x="136" y="14"/>
                    <a:pt x="97" y="25"/>
                  </a:cubicBezTo>
                  <a:cubicBezTo>
                    <a:pt x="38" y="42"/>
                    <a:pt x="5" y="104"/>
                    <a:pt x="22" y="163"/>
                  </a:cubicBezTo>
                  <a:cubicBezTo>
                    <a:pt x="25" y="173"/>
                    <a:pt x="30" y="183"/>
                    <a:pt x="36" y="192"/>
                  </a:cubicBezTo>
                  <a:cubicBezTo>
                    <a:pt x="22" y="179"/>
                    <a:pt x="11" y="162"/>
                    <a:pt x="5" y="142"/>
                  </a:cubicBezTo>
                  <a:close/>
                </a:path>
              </a:pathLst>
            </a:custGeom>
            <a:solidFill>
              <a:srgbClr val="FFFFFF">
                <a:alpha val="20890"/>
              </a:srgbClr>
            </a:solidFill>
            <a:ln>
              <a:noFill/>
            </a:ln>
          </p:spPr>
          <p:txBody>
            <a:bodyPr spcFirstLastPara="1" wrap="square" lIns="144000" tIns="38560" rIns="144000" bIns="38560" anchor="ctr" anchorCtr="1">
              <a:noAutofit/>
            </a:bodyPr>
            <a:lstStyle/>
            <a:p>
              <a:endParaRPr sz="2880" dirty="0">
                <a:solidFill>
                  <a:srgbClr val="000000"/>
                </a:solidFill>
                <a:latin typeface="Arial"/>
                <a:ea typeface="Arial"/>
                <a:cs typeface="Arial"/>
                <a:sym typeface="Arial"/>
              </a:endParaRPr>
            </a:p>
          </p:txBody>
        </p:sp>
        <p:sp>
          <p:nvSpPr>
            <p:cNvPr id="72" name="Google Shape;2006;p39">
              <a:extLst>
                <a:ext uri="{FF2B5EF4-FFF2-40B4-BE49-F238E27FC236}">
                  <a16:creationId xmlns:a16="http://schemas.microsoft.com/office/drawing/2014/main" id="{606FB32B-258B-892D-6371-37BE168C8408}"/>
                </a:ext>
              </a:extLst>
            </p:cNvPr>
            <p:cNvSpPr/>
            <p:nvPr/>
          </p:nvSpPr>
          <p:spPr>
            <a:xfrm rot="6331355">
              <a:off x="-96290" y="3924370"/>
              <a:ext cx="1034498" cy="1225531"/>
            </a:xfrm>
            <a:custGeom>
              <a:avLst/>
              <a:gdLst/>
              <a:ahLst/>
              <a:cxnLst/>
              <a:rect l="l" t="t" r="r" b="b"/>
              <a:pathLst>
                <a:path w="991" h="1174" extrusionOk="0">
                  <a:moveTo>
                    <a:pt x="0" y="0"/>
                  </a:moveTo>
                  <a:lnTo>
                    <a:pt x="991" y="1174"/>
                  </a:lnTo>
                  <a:cubicBezTo>
                    <a:pt x="991" y="1174"/>
                    <a:pt x="181" y="63"/>
                    <a:pt x="0" y="0"/>
                  </a:cubicBezTo>
                  <a:close/>
                </a:path>
              </a:pathLst>
            </a:custGeom>
            <a:solidFill>
              <a:schemeClr val="accent3"/>
            </a:solidFill>
            <a:ln>
              <a:noFill/>
            </a:ln>
          </p:spPr>
          <p:txBody>
            <a:bodyPr spcFirstLastPara="1" wrap="square" lIns="144000" tIns="72000" rIns="144000" bIns="72000" anchor="ctr" anchorCtr="1">
              <a:noAutofit/>
            </a:bodyPr>
            <a:lstStyle/>
            <a:p>
              <a:endParaRPr sz="2880" dirty="0">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21170756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8088"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03142" fill="hold"/>
                                        <p:tgtEl>
                                          <p:spTgt spid="5"/>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1057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4"/>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4"/>
                                        </p:tgtEl>
                                      </p:cBhvr>
                                    </p:cmd>
                                  </p:childTnLst>
                                </p:cTn>
                              </p:par>
                            </p:childTnLst>
                          </p:cTn>
                        </p:par>
                      </p:childTnLst>
                    </p:cTn>
                  </p:par>
                </p:childTnLst>
              </p:cTn>
              <p:nextCondLst>
                <p:cond evt="onClick" delay="0">
                  <p:tgtEl>
                    <p:spTgt spid="4"/>
                  </p:tgtEl>
                </p:cond>
              </p:nextCondLst>
            </p:seq>
            <p:seq concurrent="1" nextAc="seek">
              <p:cTn id="20" restart="whenNotActive" fill="hold" evtFilter="cancelBubble" nodeType="interactiveSeq">
                <p:stCondLst>
                  <p:cond evt="onClick" delay="0">
                    <p:tgtEl>
                      <p:spTgt spid="5"/>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5"/>
                                        </p:tgtEl>
                                      </p:cBhvr>
                                    </p:cmd>
                                  </p:childTnLst>
                                </p:cTn>
                              </p:par>
                            </p:childTnLst>
                          </p:cTn>
                        </p:par>
                      </p:childTnLst>
                    </p:cTn>
                  </p:par>
                </p:childTnLst>
              </p:cTn>
              <p:nextCondLst>
                <p:cond evt="onClick" delay="0">
                  <p:tgtEl>
                    <p:spTgt spid="5"/>
                  </p:tgtEl>
                </p:cond>
              </p:nextCondLst>
            </p:seq>
            <p:seq concurrent="1" nextAc="seek">
              <p:cTn id="25" restart="whenNotActive" fill="hold" evtFilter="cancelBubble" nodeType="interactiveSeq">
                <p:stCondLst>
                  <p:cond evt="onClick" delay="0">
                    <p:tgtEl>
                      <p:spTgt spid="9"/>
                    </p:tgtEl>
                  </p:cond>
                </p:stCondLst>
                <p:endSync evt="end" delay="0">
                  <p:rtn val="all"/>
                </p:endSync>
                <p:childTnLst>
                  <p:par>
                    <p:cTn id="26" fill="hold">
                      <p:stCondLst>
                        <p:cond delay="0"/>
                      </p:stCondLst>
                      <p:childTnLst>
                        <p:par>
                          <p:cTn id="27" fill="hold">
                            <p:stCondLst>
                              <p:cond delay="0"/>
                            </p:stCondLst>
                            <p:childTnLst>
                              <p:par>
                                <p:cTn id="28" presetID="2" presetClass="mediacall" presetSubtype="0" fill="hold" nodeType="clickEffect">
                                  <p:stCondLst>
                                    <p:cond delay="0"/>
                                  </p:stCondLst>
                                  <p:childTnLst>
                                    <p:cmd type="call" cmd="togglePause">
                                      <p:cBhvr>
                                        <p:cTn id="29" dur="1" fill="hold"/>
                                        <p:tgtEl>
                                          <p:spTgt spid="9"/>
                                        </p:tgtEl>
                                      </p:cBhvr>
                                    </p:cmd>
                                  </p:childTnLst>
                                </p:cTn>
                              </p:par>
                            </p:childTnLst>
                          </p:cTn>
                        </p:par>
                      </p:childTnLst>
                    </p:cTn>
                  </p:par>
                </p:childTnLst>
              </p:cTn>
              <p:nextCondLst>
                <p:cond evt="onClick" delay="0">
                  <p:tgtEl>
                    <p:spTgt spid="9"/>
                  </p:tgtEl>
                </p:cond>
              </p:nextCondLst>
            </p:seq>
            <p:video>
              <p:cMediaNode vol="80000">
                <p:cTn id="30" fill="hold" display="0">
                  <p:stCondLst>
                    <p:cond delay="indefinite"/>
                  </p:stCondLst>
                </p:cTn>
                <p:tgtEl>
                  <p:spTgt spid="4"/>
                </p:tgtEl>
              </p:cMediaNode>
            </p:video>
            <p:video>
              <p:cMediaNode vol="80000">
                <p:cTn id="31" fill="hold" display="0">
                  <p:stCondLst>
                    <p:cond delay="indefinite"/>
                  </p:stCondLst>
                </p:cTn>
                <p:tgtEl>
                  <p:spTgt spid="5"/>
                </p:tgtEl>
              </p:cMediaNode>
            </p:video>
            <p:video>
              <p:cMediaNode vol="80000">
                <p:cTn id="32" fill="hold" display="0">
                  <p:stCondLst>
                    <p:cond delay="indefinite"/>
                  </p:stCondLst>
                </p:cTn>
                <p:tgtEl>
                  <p:spTgt spid="9"/>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4163"/>
        </a:solidFill>
        <a:effectLst/>
      </p:bgPr>
    </p:bg>
    <p:spTree>
      <p:nvGrpSpPr>
        <p:cNvPr id="1" name="Shape 1916">
          <a:extLst>
            <a:ext uri="{FF2B5EF4-FFF2-40B4-BE49-F238E27FC236}">
              <a16:creationId xmlns:a16="http://schemas.microsoft.com/office/drawing/2014/main" id="{AD17910A-8503-A183-4537-7F7EC75296FE}"/>
            </a:ext>
          </a:extLst>
        </p:cNvPr>
        <p:cNvGrpSpPr/>
        <p:nvPr/>
      </p:nvGrpSpPr>
      <p:grpSpPr>
        <a:xfrm>
          <a:off x="0" y="0"/>
          <a:ext cx="0" cy="0"/>
          <a:chOff x="0" y="0"/>
          <a:chExt cx="0" cy="0"/>
        </a:xfrm>
      </p:grpSpPr>
      <p:pic>
        <p:nvPicPr>
          <p:cNvPr id="3" name="Image 0" descr="preencoded.png">
            <a:extLst>
              <a:ext uri="{FF2B5EF4-FFF2-40B4-BE49-F238E27FC236}">
                <a16:creationId xmlns:a16="http://schemas.microsoft.com/office/drawing/2014/main" id="{2BC58E2A-7F4A-E6EB-F9D9-507CC0BE5C6F}"/>
              </a:ext>
            </a:extLst>
          </p:cNvPr>
          <p:cNvPicPr>
            <a:picLocks noChangeAspect="1"/>
          </p:cNvPicPr>
          <p:nvPr/>
        </p:nvPicPr>
        <p:blipFill>
          <a:blip r:embed="rId3"/>
          <a:stretch>
            <a:fillRect/>
          </a:stretch>
        </p:blipFill>
        <p:spPr>
          <a:xfrm>
            <a:off x="0" y="0"/>
            <a:ext cx="5486400" cy="8229600"/>
          </a:xfrm>
          <a:prstGeom prst="rect">
            <a:avLst/>
          </a:prstGeom>
        </p:spPr>
      </p:pic>
      <p:sp>
        <p:nvSpPr>
          <p:cNvPr id="4" name="Text 0">
            <a:extLst>
              <a:ext uri="{FF2B5EF4-FFF2-40B4-BE49-F238E27FC236}">
                <a16:creationId xmlns:a16="http://schemas.microsoft.com/office/drawing/2014/main" id="{DACB3E6D-8BF3-F29D-0100-1E5518AA7ED5}"/>
              </a:ext>
            </a:extLst>
          </p:cNvPr>
          <p:cNvSpPr/>
          <p:nvPr/>
        </p:nvSpPr>
        <p:spPr>
          <a:xfrm>
            <a:off x="6350437" y="1805226"/>
            <a:ext cx="6037898" cy="685800"/>
          </a:xfrm>
          <a:prstGeom prst="rect">
            <a:avLst/>
          </a:prstGeom>
          <a:noFill/>
          <a:ln/>
        </p:spPr>
        <p:txBody>
          <a:bodyPr wrap="none" lIns="0" tIns="0" rIns="0" bIns="0" rtlCol="0" anchor="t"/>
          <a:lstStyle/>
          <a:p>
            <a:pPr marL="0" indent="0">
              <a:lnSpc>
                <a:spcPts val="5400"/>
              </a:lnSpc>
              <a:buNone/>
            </a:pPr>
            <a:r>
              <a:rPr lang="en-US" sz="4300" b="1" dirty="0">
                <a:solidFill>
                  <a:srgbClr val="F0FCFF"/>
                </a:solidFill>
                <a:latin typeface="Spline Sans Bold" pitchFamily="34" charset="0"/>
                <a:ea typeface="Spline Sans Bold" pitchFamily="34" charset="-122"/>
                <a:cs typeface="Spline Sans Bold" pitchFamily="34" charset="-120"/>
              </a:rPr>
              <a:t>دول ومؤسسات سلبية التأثير</a:t>
            </a:r>
            <a:endParaRPr lang="en-US" sz="4300" dirty="0"/>
          </a:p>
        </p:txBody>
      </p:sp>
      <p:sp>
        <p:nvSpPr>
          <p:cNvPr id="5" name="Shape 1">
            <a:extLst>
              <a:ext uri="{FF2B5EF4-FFF2-40B4-BE49-F238E27FC236}">
                <a16:creationId xmlns:a16="http://schemas.microsoft.com/office/drawing/2014/main" id="{9428D607-FE68-99F6-E6A5-14019D20A74C}"/>
              </a:ext>
            </a:extLst>
          </p:cNvPr>
          <p:cNvSpPr/>
          <p:nvPr/>
        </p:nvSpPr>
        <p:spPr>
          <a:xfrm>
            <a:off x="6350437" y="2861310"/>
            <a:ext cx="7415927" cy="3563064"/>
          </a:xfrm>
          <a:prstGeom prst="roundRect">
            <a:avLst>
              <a:gd name="adj" fmla="val 10394"/>
            </a:avLst>
          </a:prstGeom>
          <a:noFill/>
          <a:ln w="15240">
            <a:solidFill>
              <a:srgbClr val="FFFFFF">
                <a:alpha val="24000"/>
              </a:srgbClr>
            </a:solidFill>
            <a:prstDash val="solid"/>
          </a:ln>
        </p:spPr>
        <p:txBody>
          <a:bodyPr/>
          <a:lstStyle/>
          <a:p>
            <a:endParaRPr lang="en-QA"/>
          </a:p>
        </p:txBody>
      </p:sp>
      <p:sp>
        <p:nvSpPr>
          <p:cNvPr id="6" name="Shape 2">
            <a:extLst>
              <a:ext uri="{FF2B5EF4-FFF2-40B4-BE49-F238E27FC236}">
                <a16:creationId xmlns:a16="http://schemas.microsoft.com/office/drawing/2014/main" id="{09505EAD-EB1A-BD23-C566-5BD5E0968CC5}"/>
              </a:ext>
            </a:extLst>
          </p:cNvPr>
          <p:cNvSpPr/>
          <p:nvPr/>
        </p:nvSpPr>
        <p:spPr>
          <a:xfrm>
            <a:off x="6365677" y="2876550"/>
            <a:ext cx="7385447" cy="706517"/>
          </a:xfrm>
          <a:prstGeom prst="rect">
            <a:avLst/>
          </a:prstGeom>
          <a:solidFill>
            <a:srgbClr val="FFFFFF">
              <a:alpha val="4000"/>
            </a:srgbClr>
          </a:solidFill>
          <a:ln/>
        </p:spPr>
        <p:txBody>
          <a:bodyPr/>
          <a:lstStyle/>
          <a:p>
            <a:pPr marL="0" algn="r" defTabSz="914400" rtl="1" eaLnBrk="1" latinLnBrk="0" hangingPunct="1"/>
            <a:endParaRPr lang="en-QA"/>
          </a:p>
        </p:txBody>
      </p:sp>
      <p:sp>
        <p:nvSpPr>
          <p:cNvPr id="7" name="Text 3">
            <a:extLst>
              <a:ext uri="{FF2B5EF4-FFF2-40B4-BE49-F238E27FC236}">
                <a16:creationId xmlns:a16="http://schemas.microsoft.com/office/drawing/2014/main" id="{F1FF3624-2F6F-A176-5791-78B519948F91}"/>
              </a:ext>
            </a:extLst>
          </p:cNvPr>
          <p:cNvSpPr/>
          <p:nvPr/>
        </p:nvSpPr>
        <p:spPr>
          <a:xfrm>
            <a:off x="6612493" y="3032284"/>
            <a:ext cx="3195280" cy="395049"/>
          </a:xfrm>
          <a:prstGeom prst="rect">
            <a:avLst/>
          </a:prstGeom>
          <a:noFill/>
          <a:ln/>
        </p:spPr>
        <p:txBody>
          <a:bodyPr wrap="none" lIns="0" tIns="0" rIns="0" bIns="0" rtlCol="0" anchor="t"/>
          <a:lstStyle/>
          <a:p>
            <a:pPr marL="0" indent="0">
              <a:lnSpc>
                <a:spcPts val="3100"/>
              </a:lnSpc>
              <a:buNone/>
            </a:pPr>
            <a:r>
              <a:rPr lang="en-US" sz="1900" dirty="0">
                <a:solidFill>
                  <a:srgbClr val="E0E4E6"/>
                </a:solidFill>
                <a:latin typeface="Barlow" pitchFamily="34" charset="0"/>
                <a:ea typeface="Barlow" pitchFamily="34" charset="-122"/>
                <a:cs typeface="Barlow" pitchFamily="34" charset="-120"/>
              </a:rPr>
              <a:t>الدول</a:t>
            </a:r>
            <a:endParaRPr lang="en-US" sz="1900" dirty="0"/>
          </a:p>
        </p:txBody>
      </p:sp>
      <p:sp>
        <p:nvSpPr>
          <p:cNvPr id="8" name="Text 4">
            <a:extLst>
              <a:ext uri="{FF2B5EF4-FFF2-40B4-BE49-F238E27FC236}">
                <a16:creationId xmlns:a16="http://schemas.microsoft.com/office/drawing/2014/main" id="{EA04F66D-680F-4EB4-12EB-558B4A07094C}"/>
              </a:ext>
            </a:extLst>
          </p:cNvPr>
          <p:cNvSpPr/>
          <p:nvPr/>
        </p:nvSpPr>
        <p:spPr>
          <a:xfrm>
            <a:off x="10309027" y="3032284"/>
            <a:ext cx="3195280" cy="395049"/>
          </a:xfrm>
          <a:prstGeom prst="rect">
            <a:avLst/>
          </a:prstGeom>
          <a:noFill/>
          <a:ln/>
        </p:spPr>
        <p:txBody>
          <a:bodyPr wrap="none" lIns="0" tIns="0" rIns="0" bIns="0" rtlCol="0" anchor="t"/>
          <a:lstStyle/>
          <a:p>
            <a:pPr marL="0" indent="0">
              <a:lnSpc>
                <a:spcPts val="3100"/>
              </a:lnSpc>
              <a:buNone/>
            </a:pPr>
            <a:r>
              <a:rPr lang="en-US" sz="1900" dirty="0">
                <a:solidFill>
                  <a:srgbClr val="E0E4E6"/>
                </a:solidFill>
                <a:latin typeface="Barlow" pitchFamily="34" charset="0"/>
                <a:ea typeface="Barlow" pitchFamily="34" charset="-122"/>
                <a:cs typeface="Barlow" pitchFamily="34" charset="-120"/>
              </a:rPr>
              <a:t>المنظمات</a:t>
            </a:r>
            <a:endParaRPr lang="en-US" sz="1900" dirty="0"/>
          </a:p>
        </p:txBody>
      </p:sp>
      <p:sp>
        <p:nvSpPr>
          <p:cNvPr id="9" name="Shape 5">
            <a:extLst>
              <a:ext uri="{FF2B5EF4-FFF2-40B4-BE49-F238E27FC236}">
                <a16:creationId xmlns:a16="http://schemas.microsoft.com/office/drawing/2014/main" id="{D2A4AA32-ADC9-3430-16FF-9CD2F95D0F02}"/>
              </a:ext>
            </a:extLst>
          </p:cNvPr>
          <p:cNvSpPr/>
          <p:nvPr/>
        </p:nvSpPr>
        <p:spPr>
          <a:xfrm>
            <a:off x="6365677" y="3583067"/>
            <a:ext cx="7385447" cy="706517"/>
          </a:xfrm>
          <a:prstGeom prst="rect">
            <a:avLst/>
          </a:prstGeom>
          <a:solidFill>
            <a:srgbClr val="000000">
              <a:alpha val="4000"/>
            </a:srgbClr>
          </a:solidFill>
          <a:ln/>
        </p:spPr>
        <p:txBody>
          <a:bodyPr/>
          <a:lstStyle/>
          <a:p>
            <a:endParaRPr lang="en-QA"/>
          </a:p>
        </p:txBody>
      </p:sp>
      <p:sp>
        <p:nvSpPr>
          <p:cNvPr id="10" name="Text 6">
            <a:extLst>
              <a:ext uri="{FF2B5EF4-FFF2-40B4-BE49-F238E27FC236}">
                <a16:creationId xmlns:a16="http://schemas.microsoft.com/office/drawing/2014/main" id="{91B72170-3701-ED14-65BC-F1D6BC4FCCB0}"/>
              </a:ext>
            </a:extLst>
          </p:cNvPr>
          <p:cNvSpPr/>
          <p:nvPr/>
        </p:nvSpPr>
        <p:spPr>
          <a:xfrm>
            <a:off x="6612493" y="3738801"/>
            <a:ext cx="3195280" cy="395049"/>
          </a:xfrm>
          <a:prstGeom prst="rect">
            <a:avLst/>
          </a:prstGeom>
          <a:noFill/>
          <a:ln/>
        </p:spPr>
        <p:txBody>
          <a:bodyPr wrap="none" lIns="0" tIns="0" rIns="0" bIns="0" rtlCol="0" anchor="t"/>
          <a:lstStyle/>
          <a:p>
            <a:pPr marL="0" indent="0">
              <a:lnSpc>
                <a:spcPts val="3100"/>
              </a:lnSpc>
              <a:buNone/>
            </a:pPr>
            <a:r>
              <a:rPr lang="en-US" sz="1900" dirty="0">
                <a:solidFill>
                  <a:srgbClr val="E0E4E6"/>
                </a:solidFill>
                <a:latin typeface="Barlow" pitchFamily="34" charset="0"/>
                <a:ea typeface="Barlow" pitchFamily="34" charset="-122"/>
                <a:cs typeface="Barlow" pitchFamily="34" charset="-120"/>
              </a:rPr>
              <a:t>الولايات المتحدة الأمريكية</a:t>
            </a:r>
            <a:endParaRPr lang="en-US" sz="1900" dirty="0"/>
          </a:p>
        </p:txBody>
      </p:sp>
      <p:sp>
        <p:nvSpPr>
          <p:cNvPr id="11" name="Text 7">
            <a:extLst>
              <a:ext uri="{FF2B5EF4-FFF2-40B4-BE49-F238E27FC236}">
                <a16:creationId xmlns:a16="http://schemas.microsoft.com/office/drawing/2014/main" id="{B6F586E7-FBF6-5474-5735-41BF65989348}"/>
              </a:ext>
            </a:extLst>
          </p:cNvPr>
          <p:cNvSpPr/>
          <p:nvPr/>
        </p:nvSpPr>
        <p:spPr>
          <a:xfrm>
            <a:off x="10309027" y="3738801"/>
            <a:ext cx="3195280" cy="395049"/>
          </a:xfrm>
          <a:prstGeom prst="rect">
            <a:avLst/>
          </a:prstGeom>
          <a:noFill/>
          <a:ln/>
        </p:spPr>
        <p:txBody>
          <a:bodyPr wrap="none" lIns="0" tIns="0" rIns="0" bIns="0" rtlCol="0" anchor="t"/>
          <a:lstStyle/>
          <a:p>
            <a:pPr marL="0" indent="0">
              <a:lnSpc>
                <a:spcPts val="3100"/>
              </a:lnSpc>
              <a:buNone/>
            </a:pPr>
            <a:r>
              <a:rPr lang="en-US" sz="1900" dirty="0">
                <a:solidFill>
                  <a:srgbClr val="E0E4E6"/>
                </a:solidFill>
                <a:latin typeface="Barlow" pitchFamily="34" charset="0"/>
                <a:ea typeface="Barlow" pitchFamily="34" charset="-122"/>
                <a:cs typeface="Barlow" pitchFamily="34" charset="-120"/>
              </a:rPr>
              <a:t>شركات أدوية عالمية</a:t>
            </a:r>
            <a:endParaRPr lang="en-US" sz="1900" dirty="0"/>
          </a:p>
        </p:txBody>
      </p:sp>
      <p:sp>
        <p:nvSpPr>
          <p:cNvPr id="12" name="Shape 8">
            <a:extLst>
              <a:ext uri="{FF2B5EF4-FFF2-40B4-BE49-F238E27FC236}">
                <a16:creationId xmlns:a16="http://schemas.microsoft.com/office/drawing/2014/main" id="{89AFA106-0F5F-F924-0D6C-89DB84B5A829}"/>
              </a:ext>
            </a:extLst>
          </p:cNvPr>
          <p:cNvSpPr/>
          <p:nvPr/>
        </p:nvSpPr>
        <p:spPr>
          <a:xfrm>
            <a:off x="6365677" y="4289584"/>
            <a:ext cx="7385447" cy="706517"/>
          </a:xfrm>
          <a:prstGeom prst="rect">
            <a:avLst/>
          </a:prstGeom>
          <a:solidFill>
            <a:srgbClr val="FFFFFF">
              <a:alpha val="4000"/>
            </a:srgbClr>
          </a:solidFill>
          <a:ln/>
        </p:spPr>
        <p:txBody>
          <a:bodyPr/>
          <a:lstStyle/>
          <a:p>
            <a:pPr marL="0" algn="r" defTabSz="914400" rtl="1" eaLnBrk="1" latinLnBrk="0" hangingPunct="1"/>
            <a:endParaRPr lang="en-QA"/>
          </a:p>
        </p:txBody>
      </p:sp>
      <p:sp>
        <p:nvSpPr>
          <p:cNvPr id="13" name="Text 9">
            <a:extLst>
              <a:ext uri="{FF2B5EF4-FFF2-40B4-BE49-F238E27FC236}">
                <a16:creationId xmlns:a16="http://schemas.microsoft.com/office/drawing/2014/main" id="{C7CAAD44-EE09-9478-967A-1B0555AA611B}"/>
              </a:ext>
            </a:extLst>
          </p:cNvPr>
          <p:cNvSpPr/>
          <p:nvPr/>
        </p:nvSpPr>
        <p:spPr>
          <a:xfrm>
            <a:off x="6612493" y="4445318"/>
            <a:ext cx="3195280" cy="395049"/>
          </a:xfrm>
          <a:prstGeom prst="rect">
            <a:avLst/>
          </a:prstGeom>
          <a:noFill/>
          <a:ln/>
        </p:spPr>
        <p:txBody>
          <a:bodyPr wrap="none" lIns="0" tIns="0" rIns="0" bIns="0" rtlCol="0" anchor="t"/>
          <a:lstStyle/>
          <a:p>
            <a:pPr marL="0" indent="0">
              <a:lnSpc>
                <a:spcPts val="3100"/>
              </a:lnSpc>
              <a:buNone/>
            </a:pPr>
            <a:r>
              <a:rPr lang="en-US" sz="1900" dirty="0">
                <a:solidFill>
                  <a:srgbClr val="E0E4E6"/>
                </a:solidFill>
                <a:latin typeface="Barlow" pitchFamily="34" charset="0"/>
                <a:ea typeface="Barlow" pitchFamily="34" charset="-122"/>
                <a:cs typeface="Barlow" pitchFamily="34" charset="-120"/>
              </a:rPr>
              <a:t>سويسرا</a:t>
            </a:r>
            <a:endParaRPr lang="en-US" sz="1900" dirty="0"/>
          </a:p>
        </p:txBody>
      </p:sp>
      <p:sp>
        <p:nvSpPr>
          <p:cNvPr id="14" name="Text 10">
            <a:extLst>
              <a:ext uri="{FF2B5EF4-FFF2-40B4-BE49-F238E27FC236}">
                <a16:creationId xmlns:a16="http://schemas.microsoft.com/office/drawing/2014/main" id="{121DCAD9-6553-D89F-7DF8-BEF157ED704E}"/>
              </a:ext>
            </a:extLst>
          </p:cNvPr>
          <p:cNvSpPr/>
          <p:nvPr/>
        </p:nvSpPr>
        <p:spPr>
          <a:xfrm>
            <a:off x="10309027" y="4445318"/>
            <a:ext cx="3195280" cy="395049"/>
          </a:xfrm>
          <a:prstGeom prst="rect">
            <a:avLst/>
          </a:prstGeom>
          <a:noFill/>
          <a:ln/>
        </p:spPr>
        <p:txBody>
          <a:bodyPr wrap="none" lIns="0" tIns="0" rIns="0" bIns="0" rtlCol="0" anchor="t"/>
          <a:lstStyle/>
          <a:p>
            <a:pPr marL="0" indent="0">
              <a:lnSpc>
                <a:spcPts val="3100"/>
              </a:lnSpc>
              <a:buNone/>
            </a:pPr>
            <a:r>
              <a:rPr lang="en-US" sz="1900" dirty="0">
                <a:solidFill>
                  <a:srgbClr val="E0E4E6"/>
                </a:solidFill>
                <a:latin typeface="Barlow" pitchFamily="34" charset="0"/>
                <a:ea typeface="Barlow" pitchFamily="34" charset="-122"/>
                <a:cs typeface="Barlow" pitchFamily="34" charset="-120"/>
              </a:rPr>
              <a:t>منظمة التجارة العالمية</a:t>
            </a:r>
            <a:endParaRPr lang="en-US" sz="1900" dirty="0"/>
          </a:p>
        </p:txBody>
      </p:sp>
      <p:sp>
        <p:nvSpPr>
          <p:cNvPr id="15" name="Shape 11">
            <a:extLst>
              <a:ext uri="{FF2B5EF4-FFF2-40B4-BE49-F238E27FC236}">
                <a16:creationId xmlns:a16="http://schemas.microsoft.com/office/drawing/2014/main" id="{09B5BA52-B5B2-5541-13CB-73EC502B181B}"/>
              </a:ext>
            </a:extLst>
          </p:cNvPr>
          <p:cNvSpPr/>
          <p:nvPr/>
        </p:nvSpPr>
        <p:spPr>
          <a:xfrm>
            <a:off x="6365677" y="4996101"/>
            <a:ext cx="7385447" cy="706517"/>
          </a:xfrm>
          <a:prstGeom prst="rect">
            <a:avLst/>
          </a:prstGeom>
          <a:solidFill>
            <a:srgbClr val="000000">
              <a:alpha val="4000"/>
            </a:srgbClr>
          </a:solidFill>
          <a:ln/>
        </p:spPr>
        <p:txBody>
          <a:bodyPr/>
          <a:lstStyle/>
          <a:p>
            <a:pPr marL="0" algn="r" defTabSz="914400" rtl="1" eaLnBrk="1" latinLnBrk="0" hangingPunct="1"/>
            <a:endParaRPr lang="en-QA"/>
          </a:p>
        </p:txBody>
      </p:sp>
      <p:sp>
        <p:nvSpPr>
          <p:cNvPr id="16" name="Text 12">
            <a:extLst>
              <a:ext uri="{FF2B5EF4-FFF2-40B4-BE49-F238E27FC236}">
                <a16:creationId xmlns:a16="http://schemas.microsoft.com/office/drawing/2014/main" id="{27C54613-3C4F-E858-24B5-555C03B1D483}"/>
              </a:ext>
            </a:extLst>
          </p:cNvPr>
          <p:cNvSpPr/>
          <p:nvPr/>
        </p:nvSpPr>
        <p:spPr>
          <a:xfrm>
            <a:off x="6612493" y="5151834"/>
            <a:ext cx="3195280" cy="395049"/>
          </a:xfrm>
          <a:prstGeom prst="rect">
            <a:avLst/>
          </a:prstGeom>
          <a:noFill/>
          <a:ln/>
        </p:spPr>
        <p:txBody>
          <a:bodyPr wrap="none" lIns="0" tIns="0" rIns="0" bIns="0" rtlCol="0" anchor="t"/>
          <a:lstStyle/>
          <a:p>
            <a:pPr marL="0" indent="0">
              <a:lnSpc>
                <a:spcPts val="3100"/>
              </a:lnSpc>
              <a:buNone/>
            </a:pPr>
            <a:r>
              <a:rPr lang="en-US" sz="1900" dirty="0">
                <a:solidFill>
                  <a:srgbClr val="E0E4E6"/>
                </a:solidFill>
                <a:latin typeface="Barlow" pitchFamily="34" charset="0"/>
                <a:ea typeface="Barlow" pitchFamily="34" charset="-122"/>
                <a:cs typeface="Barlow" pitchFamily="34" charset="-120"/>
              </a:rPr>
              <a:t>ألمانيا</a:t>
            </a:r>
            <a:endParaRPr lang="en-US" sz="1900" dirty="0"/>
          </a:p>
        </p:txBody>
      </p:sp>
      <p:sp>
        <p:nvSpPr>
          <p:cNvPr id="17" name="Text 13">
            <a:extLst>
              <a:ext uri="{FF2B5EF4-FFF2-40B4-BE49-F238E27FC236}">
                <a16:creationId xmlns:a16="http://schemas.microsoft.com/office/drawing/2014/main" id="{E917B251-8C8C-D098-258D-F37B45888FA8}"/>
              </a:ext>
            </a:extLst>
          </p:cNvPr>
          <p:cNvSpPr/>
          <p:nvPr/>
        </p:nvSpPr>
        <p:spPr>
          <a:xfrm>
            <a:off x="10309027" y="5151834"/>
            <a:ext cx="3195280" cy="395049"/>
          </a:xfrm>
          <a:prstGeom prst="rect">
            <a:avLst/>
          </a:prstGeom>
          <a:noFill/>
          <a:ln/>
        </p:spPr>
        <p:txBody>
          <a:bodyPr wrap="none" lIns="0" tIns="0" rIns="0" bIns="0" rtlCol="0" anchor="t"/>
          <a:lstStyle/>
          <a:p>
            <a:pPr marL="0" indent="0">
              <a:lnSpc>
                <a:spcPts val="3100"/>
              </a:lnSpc>
              <a:buNone/>
            </a:pPr>
            <a:r>
              <a:rPr lang="en-US" sz="1900" dirty="0">
                <a:solidFill>
                  <a:srgbClr val="E0E4E6"/>
                </a:solidFill>
                <a:latin typeface="Barlow" pitchFamily="34" charset="0"/>
                <a:ea typeface="Barlow" pitchFamily="34" charset="-122"/>
                <a:cs typeface="Barlow" pitchFamily="34" charset="-120"/>
              </a:rPr>
              <a:t>الاتحاد الأوروبي</a:t>
            </a:r>
            <a:endParaRPr lang="en-US" sz="1900" dirty="0"/>
          </a:p>
        </p:txBody>
      </p:sp>
      <p:sp>
        <p:nvSpPr>
          <p:cNvPr id="18" name="Shape 14">
            <a:extLst>
              <a:ext uri="{FF2B5EF4-FFF2-40B4-BE49-F238E27FC236}">
                <a16:creationId xmlns:a16="http://schemas.microsoft.com/office/drawing/2014/main" id="{63A42F79-43C8-6899-5564-74CB33F44F88}"/>
              </a:ext>
            </a:extLst>
          </p:cNvPr>
          <p:cNvSpPr/>
          <p:nvPr/>
        </p:nvSpPr>
        <p:spPr>
          <a:xfrm>
            <a:off x="6365677" y="5702618"/>
            <a:ext cx="7385447" cy="706517"/>
          </a:xfrm>
          <a:prstGeom prst="rect">
            <a:avLst/>
          </a:prstGeom>
          <a:solidFill>
            <a:srgbClr val="FFFFFF">
              <a:alpha val="4000"/>
            </a:srgbClr>
          </a:solidFill>
          <a:ln/>
        </p:spPr>
        <p:txBody>
          <a:bodyPr/>
          <a:lstStyle/>
          <a:p>
            <a:endParaRPr lang="en-QA"/>
          </a:p>
        </p:txBody>
      </p:sp>
      <p:sp>
        <p:nvSpPr>
          <p:cNvPr id="19" name="Text 15">
            <a:extLst>
              <a:ext uri="{FF2B5EF4-FFF2-40B4-BE49-F238E27FC236}">
                <a16:creationId xmlns:a16="http://schemas.microsoft.com/office/drawing/2014/main" id="{1D9DB704-F643-BAFB-51FC-7EF6E43E261F}"/>
              </a:ext>
            </a:extLst>
          </p:cNvPr>
          <p:cNvSpPr/>
          <p:nvPr/>
        </p:nvSpPr>
        <p:spPr>
          <a:xfrm>
            <a:off x="6612493" y="5858351"/>
            <a:ext cx="3195280" cy="395049"/>
          </a:xfrm>
          <a:prstGeom prst="rect">
            <a:avLst/>
          </a:prstGeom>
          <a:noFill/>
          <a:ln/>
        </p:spPr>
        <p:txBody>
          <a:bodyPr wrap="none" lIns="0" tIns="0" rIns="0" bIns="0" rtlCol="0" anchor="t"/>
          <a:lstStyle/>
          <a:p>
            <a:pPr marL="0" indent="0">
              <a:lnSpc>
                <a:spcPts val="3100"/>
              </a:lnSpc>
              <a:buNone/>
            </a:pPr>
            <a:r>
              <a:rPr lang="en-US" sz="1900" dirty="0">
                <a:solidFill>
                  <a:srgbClr val="E0E4E6"/>
                </a:solidFill>
                <a:latin typeface="Barlow" pitchFamily="34" charset="0"/>
                <a:ea typeface="Barlow" pitchFamily="34" charset="-122"/>
                <a:cs typeface="Barlow" pitchFamily="34" charset="-120"/>
              </a:rPr>
              <a:t>فرنسا</a:t>
            </a:r>
            <a:endParaRPr lang="en-US" sz="1900" dirty="0"/>
          </a:p>
        </p:txBody>
      </p:sp>
      <p:sp>
        <p:nvSpPr>
          <p:cNvPr id="20" name="Text 16">
            <a:extLst>
              <a:ext uri="{FF2B5EF4-FFF2-40B4-BE49-F238E27FC236}">
                <a16:creationId xmlns:a16="http://schemas.microsoft.com/office/drawing/2014/main" id="{5AEEAAF7-5AEE-C3EA-2664-5C93C5D3A46E}"/>
              </a:ext>
            </a:extLst>
          </p:cNvPr>
          <p:cNvSpPr/>
          <p:nvPr/>
        </p:nvSpPr>
        <p:spPr>
          <a:xfrm>
            <a:off x="10309027" y="5858351"/>
            <a:ext cx="3195280" cy="395049"/>
          </a:xfrm>
          <a:prstGeom prst="rect">
            <a:avLst/>
          </a:prstGeom>
          <a:noFill/>
          <a:ln/>
        </p:spPr>
        <p:txBody>
          <a:bodyPr wrap="none" lIns="0" tIns="0" rIns="0" bIns="0" rtlCol="0" anchor="t"/>
          <a:lstStyle/>
          <a:p>
            <a:pPr marL="0" indent="0">
              <a:lnSpc>
                <a:spcPts val="3100"/>
              </a:lnSpc>
              <a:buNone/>
            </a:pPr>
            <a:r>
              <a:rPr lang="en-US" sz="1900" dirty="0">
                <a:solidFill>
                  <a:srgbClr val="E0E4E6"/>
                </a:solidFill>
                <a:latin typeface="Barlow" pitchFamily="34" charset="0"/>
                <a:ea typeface="Barlow" pitchFamily="34" charset="-122"/>
                <a:cs typeface="Barlow" pitchFamily="34" charset="-120"/>
              </a:rPr>
              <a:t>صندوق النقد الدولي</a:t>
            </a:r>
            <a:endParaRPr lang="en-US" sz="1900" dirty="0"/>
          </a:p>
        </p:txBody>
      </p:sp>
      <p:pic>
        <p:nvPicPr>
          <p:cNvPr id="21" name="Image 0" descr="preencoded.png">
            <a:extLst>
              <a:ext uri="{FF2B5EF4-FFF2-40B4-BE49-F238E27FC236}">
                <a16:creationId xmlns:a16="http://schemas.microsoft.com/office/drawing/2014/main" id="{966D89B8-AF8D-F40A-A2DF-44E957715D33}"/>
              </a:ext>
            </a:extLst>
          </p:cNvPr>
          <p:cNvPicPr>
            <a:picLocks noChangeAspect="1"/>
          </p:cNvPicPr>
          <p:nvPr/>
        </p:nvPicPr>
        <p:blipFill>
          <a:blip r:embed="rId4"/>
          <a:stretch>
            <a:fillRect/>
          </a:stretch>
        </p:blipFill>
        <p:spPr>
          <a:xfrm>
            <a:off x="-5486400" y="19050"/>
            <a:ext cx="5486400" cy="8229600"/>
          </a:xfrm>
          <a:prstGeom prst="rect">
            <a:avLst/>
          </a:prstGeom>
        </p:spPr>
      </p:pic>
      <p:grpSp>
        <p:nvGrpSpPr>
          <p:cNvPr id="22" name="Google Shape;1945;p39">
            <a:extLst>
              <a:ext uri="{FF2B5EF4-FFF2-40B4-BE49-F238E27FC236}">
                <a16:creationId xmlns:a16="http://schemas.microsoft.com/office/drawing/2014/main" id="{96C9B5FD-DBF2-9050-B87F-FCACBA7559B2}"/>
              </a:ext>
            </a:extLst>
          </p:cNvPr>
          <p:cNvGrpSpPr/>
          <p:nvPr/>
        </p:nvGrpSpPr>
        <p:grpSpPr>
          <a:xfrm rot="12898706" flipH="1">
            <a:off x="11674687" y="6743413"/>
            <a:ext cx="5981672" cy="4333499"/>
            <a:chOff x="-916554" y="3223569"/>
            <a:chExt cx="2689833" cy="2612830"/>
          </a:xfrm>
        </p:grpSpPr>
        <p:sp>
          <p:nvSpPr>
            <p:cNvPr id="23" name="Google Shape;1946;p39">
              <a:extLst>
                <a:ext uri="{FF2B5EF4-FFF2-40B4-BE49-F238E27FC236}">
                  <a16:creationId xmlns:a16="http://schemas.microsoft.com/office/drawing/2014/main" id="{1FCF8480-9B07-9A34-7631-C3889901534E}"/>
                </a:ext>
              </a:extLst>
            </p:cNvPr>
            <p:cNvSpPr/>
            <p:nvPr/>
          </p:nvSpPr>
          <p:spPr>
            <a:xfrm rot="6331355">
              <a:off x="-620750" y="3425544"/>
              <a:ext cx="2098226" cy="2208879"/>
            </a:xfrm>
            <a:custGeom>
              <a:avLst/>
              <a:gdLst/>
              <a:ahLst/>
              <a:cxnLst/>
              <a:rect l="l" t="t" r="r" b="b"/>
              <a:pathLst>
                <a:path w="2010" h="2116" extrusionOk="0">
                  <a:moveTo>
                    <a:pt x="1990" y="1515"/>
                  </a:moveTo>
                  <a:lnTo>
                    <a:pt x="1295" y="2103"/>
                  </a:lnTo>
                  <a:cubicBezTo>
                    <a:pt x="1271" y="2123"/>
                    <a:pt x="1235" y="2120"/>
                    <a:pt x="1214" y="2096"/>
                  </a:cubicBezTo>
                  <a:lnTo>
                    <a:pt x="13" y="682"/>
                  </a:lnTo>
                  <a:cubicBezTo>
                    <a:pt x="-7" y="658"/>
                    <a:pt x="-4" y="622"/>
                    <a:pt x="20" y="601"/>
                  </a:cubicBezTo>
                  <a:lnTo>
                    <a:pt x="714" y="13"/>
                  </a:lnTo>
                  <a:cubicBezTo>
                    <a:pt x="738" y="-7"/>
                    <a:pt x="775" y="-4"/>
                    <a:pt x="795" y="20"/>
                  </a:cubicBezTo>
                  <a:lnTo>
                    <a:pt x="1996" y="1434"/>
                  </a:lnTo>
                  <a:cubicBezTo>
                    <a:pt x="2017" y="1458"/>
                    <a:pt x="2014" y="1494"/>
                    <a:pt x="1990" y="1515"/>
                  </a:cubicBezTo>
                  <a:close/>
                </a:path>
              </a:pathLst>
            </a:custGeom>
            <a:solidFill>
              <a:schemeClr val="accent3"/>
            </a:solidFill>
            <a:ln>
              <a:noFill/>
            </a:ln>
          </p:spPr>
          <p:txBody>
            <a:bodyPr spcFirstLastPara="1" wrap="square" lIns="144000" tIns="72000" rIns="144000" bIns="72000" anchor="ctr" anchorCtr="1">
              <a:noAutofit/>
            </a:bodyPr>
            <a:lstStyle/>
            <a:p>
              <a:endParaRPr sz="2880" dirty="0">
                <a:solidFill>
                  <a:srgbClr val="000000"/>
                </a:solidFill>
                <a:latin typeface="Arial"/>
                <a:ea typeface="Arial"/>
                <a:cs typeface="Arial"/>
                <a:sym typeface="Arial"/>
              </a:endParaRPr>
            </a:p>
          </p:txBody>
        </p:sp>
        <p:sp>
          <p:nvSpPr>
            <p:cNvPr id="24" name="Google Shape;1947;p39">
              <a:extLst>
                <a:ext uri="{FF2B5EF4-FFF2-40B4-BE49-F238E27FC236}">
                  <a16:creationId xmlns:a16="http://schemas.microsoft.com/office/drawing/2014/main" id="{308E181C-FE9C-44A1-CE5A-3E8C67F44C91}"/>
                </a:ext>
              </a:extLst>
            </p:cNvPr>
            <p:cNvSpPr/>
            <p:nvPr/>
          </p:nvSpPr>
          <p:spPr>
            <a:xfrm rot="6331355">
              <a:off x="-579535" y="3465874"/>
              <a:ext cx="2016802" cy="2128499"/>
            </a:xfrm>
            <a:custGeom>
              <a:avLst/>
              <a:gdLst/>
              <a:ahLst/>
              <a:cxnLst/>
              <a:rect l="l" t="t" r="r" b="b"/>
              <a:pathLst>
                <a:path w="1932" h="2039" extrusionOk="0">
                  <a:moveTo>
                    <a:pt x="1912" y="1475"/>
                  </a:moveTo>
                  <a:lnTo>
                    <a:pt x="1261" y="2026"/>
                  </a:lnTo>
                  <a:cubicBezTo>
                    <a:pt x="1238" y="2046"/>
                    <a:pt x="1203" y="2043"/>
                    <a:pt x="1184" y="2020"/>
                  </a:cubicBezTo>
                  <a:lnTo>
                    <a:pt x="13" y="642"/>
                  </a:lnTo>
                  <a:cubicBezTo>
                    <a:pt x="-7" y="619"/>
                    <a:pt x="-4" y="585"/>
                    <a:pt x="19" y="565"/>
                  </a:cubicBezTo>
                  <a:lnTo>
                    <a:pt x="671" y="14"/>
                  </a:lnTo>
                  <a:cubicBezTo>
                    <a:pt x="694" y="-6"/>
                    <a:pt x="728" y="-3"/>
                    <a:pt x="748" y="20"/>
                  </a:cubicBezTo>
                  <a:lnTo>
                    <a:pt x="1918" y="1398"/>
                  </a:lnTo>
                  <a:cubicBezTo>
                    <a:pt x="1938" y="1421"/>
                    <a:pt x="1935" y="1455"/>
                    <a:pt x="1912" y="1475"/>
                  </a:cubicBezTo>
                  <a:close/>
                </a:path>
              </a:pathLst>
            </a:custGeom>
            <a:solidFill>
              <a:schemeClr val="accent2"/>
            </a:solidFill>
            <a:ln>
              <a:noFill/>
            </a:ln>
          </p:spPr>
          <p:txBody>
            <a:bodyPr spcFirstLastPara="1" wrap="square" lIns="144000" tIns="72000" rIns="144000" bIns="72000" anchor="ctr" anchorCtr="1">
              <a:noAutofit/>
            </a:bodyPr>
            <a:lstStyle/>
            <a:p>
              <a:endParaRPr sz="2880" dirty="0">
                <a:solidFill>
                  <a:srgbClr val="000000"/>
                </a:solidFill>
                <a:latin typeface="Arial"/>
                <a:ea typeface="Arial"/>
                <a:cs typeface="Arial"/>
                <a:sym typeface="Arial"/>
              </a:endParaRPr>
            </a:p>
          </p:txBody>
        </p:sp>
        <p:sp>
          <p:nvSpPr>
            <p:cNvPr id="25" name="Google Shape;1948;p39">
              <a:extLst>
                <a:ext uri="{FF2B5EF4-FFF2-40B4-BE49-F238E27FC236}">
                  <a16:creationId xmlns:a16="http://schemas.microsoft.com/office/drawing/2014/main" id="{7B85BA71-12F7-EFB0-63E6-454A18890F7D}"/>
                </a:ext>
              </a:extLst>
            </p:cNvPr>
            <p:cNvSpPr/>
            <p:nvPr/>
          </p:nvSpPr>
          <p:spPr>
            <a:xfrm rot="6331355">
              <a:off x="508878" y="3588018"/>
              <a:ext cx="419645" cy="1466670"/>
            </a:xfrm>
            <a:custGeom>
              <a:avLst/>
              <a:gdLst/>
              <a:ahLst/>
              <a:cxnLst/>
              <a:rect l="l" t="t" r="r" b="b"/>
              <a:pathLst>
                <a:path w="402" h="1405" extrusionOk="0">
                  <a:moveTo>
                    <a:pt x="250" y="1405"/>
                  </a:moveTo>
                  <a:cubicBezTo>
                    <a:pt x="250" y="1405"/>
                    <a:pt x="693" y="921"/>
                    <a:pt x="67" y="0"/>
                  </a:cubicBezTo>
                  <a:cubicBezTo>
                    <a:pt x="67" y="0"/>
                    <a:pt x="301" y="802"/>
                    <a:pt x="0" y="1109"/>
                  </a:cubicBezTo>
                  <a:lnTo>
                    <a:pt x="250" y="1405"/>
                  </a:lnTo>
                  <a:close/>
                </a:path>
              </a:pathLst>
            </a:custGeom>
            <a:solidFill>
              <a:srgbClr val="FFFFFF">
                <a:alpha val="20890"/>
              </a:srgbClr>
            </a:solidFill>
            <a:ln>
              <a:noFill/>
            </a:ln>
          </p:spPr>
          <p:txBody>
            <a:bodyPr spcFirstLastPara="1" wrap="square" lIns="144000" tIns="72000" rIns="144000" bIns="72000" anchor="ctr" anchorCtr="1">
              <a:noAutofit/>
            </a:bodyPr>
            <a:lstStyle/>
            <a:p>
              <a:endParaRPr sz="2880" dirty="0">
                <a:solidFill>
                  <a:srgbClr val="000000"/>
                </a:solidFill>
                <a:latin typeface="Arial"/>
                <a:ea typeface="Arial"/>
                <a:cs typeface="Arial"/>
                <a:sym typeface="Arial"/>
              </a:endParaRPr>
            </a:p>
          </p:txBody>
        </p:sp>
        <p:sp>
          <p:nvSpPr>
            <p:cNvPr id="26" name="Google Shape;1949;p39">
              <a:extLst>
                <a:ext uri="{FF2B5EF4-FFF2-40B4-BE49-F238E27FC236}">
                  <a16:creationId xmlns:a16="http://schemas.microsoft.com/office/drawing/2014/main" id="{01F439B9-B41D-3BE6-12D7-596782A2F731}"/>
                </a:ext>
              </a:extLst>
            </p:cNvPr>
            <p:cNvSpPr/>
            <p:nvPr/>
          </p:nvSpPr>
          <p:spPr>
            <a:xfrm rot="6331355">
              <a:off x="-182210" y="4038266"/>
              <a:ext cx="557439" cy="1672317"/>
            </a:xfrm>
            <a:custGeom>
              <a:avLst/>
              <a:gdLst/>
              <a:ahLst/>
              <a:cxnLst/>
              <a:rect l="l" t="t" r="r" b="b"/>
              <a:pathLst>
                <a:path w="534" h="1602" extrusionOk="0">
                  <a:moveTo>
                    <a:pt x="326" y="384"/>
                  </a:moveTo>
                  <a:lnTo>
                    <a:pt x="534" y="1272"/>
                  </a:lnTo>
                  <a:lnTo>
                    <a:pt x="159" y="1589"/>
                  </a:lnTo>
                  <a:cubicBezTo>
                    <a:pt x="136" y="1609"/>
                    <a:pt x="101" y="1606"/>
                    <a:pt x="82" y="1583"/>
                  </a:cubicBezTo>
                  <a:lnTo>
                    <a:pt x="0" y="1487"/>
                  </a:lnTo>
                  <a:lnTo>
                    <a:pt x="0" y="0"/>
                  </a:lnTo>
                  <a:lnTo>
                    <a:pt x="326" y="384"/>
                  </a:lnTo>
                  <a:close/>
                </a:path>
              </a:pathLst>
            </a:custGeom>
            <a:solidFill>
              <a:srgbClr val="FFFFFF">
                <a:alpha val="20890"/>
              </a:srgbClr>
            </a:solidFill>
            <a:ln>
              <a:noFill/>
            </a:ln>
          </p:spPr>
          <p:txBody>
            <a:bodyPr spcFirstLastPara="1" wrap="square" lIns="144000" tIns="72000" rIns="144000" bIns="72000" anchor="ctr" anchorCtr="1">
              <a:noAutofit/>
            </a:bodyPr>
            <a:lstStyle/>
            <a:p>
              <a:endParaRPr sz="2880" dirty="0">
                <a:solidFill>
                  <a:srgbClr val="000000"/>
                </a:solidFill>
                <a:latin typeface="Arial"/>
                <a:ea typeface="Arial"/>
                <a:cs typeface="Arial"/>
                <a:sym typeface="Arial"/>
              </a:endParaRPr>
            </a:p>
          </p:txBody>
        </p:sp>
        <p:sp>
          <p:nvSpPr>
            <p:cNvPr id="27" name="Google Shape;1950;p39">
              <a:extLst>
                <a:ext uri="{FF2B5EF4-FFF2-40B4-BE49-F238E27FC236}">
                  <a16:creationId xmlns:a16="http://schemas.microsoft.com/office/drawing/2014/main" id="{84781D73-87A3-D6DE-7D02-F6D606174794}"/>
                </a:ext>
              </a:extLst>
            </p:cNvPr>
            <p:cNvSpPr/>
            <p:nvPr/>
          </p:nvSpPr>
          <p:spPr>
            <a:xfrm rot="6331355">
              <a:off x="881171" y="3868790"/>
              <a:ext cx="227569" cy="226525"/>
            </a:xfrm>
            <a:custGeom>
              <a:avLst/>
              <a:gdLst/>
              <a:ahLst/>
              <a:cxnLst/>
              <a:rect l="l" t="t" r="r" b="b"/>
              <a:pathLst>
                <a:path w="218" h="217" extrusionOk="0">
                  <a:moveTo>
                    <a:pt x="213" y="78"/>
                  </a:moveTo>
                  <a:cubicBezTo>
                    <a:pt x="231" y="135"/>
                    <a:pt x="198" y="196"/>
                    <a:pt x="140" y="213"/>
                  </a:cubicBezTo>
                  <a:cubicBezTo>
                    <a:pt x="82" y="230"/>
                    <a:pt x="22" y="197"/>
                    <a:pt x="5" y="140"/>
                  </a:cubicBezTo>
                  <a:cubicBezTo>
                    <a:pt x="-12" y="82"/>
                    <a:pt x="21" y="22"/>
                    <a:pt x="78" y="5"/>
                  </a:cubicBezTo>
                  <a:cubicBezTo>
                    <a:pt x="136" y="-12"/>
                    <a:pt x="196" y="20"/>
                    <a:pt x="213" y="78"/>
                  </a:cubicBezTo>
                  <a:close/>
                </a:path>
              </a:pathLst>
            </a:custGeom>
            <a:solidFill>
              <a:schemeClr val="lt2"/>
            </a:solidFill>
            <a:ln>
              <a:noFill/>
            </a:ln>
          </p:spPr>
          <p:txBody>
            <a:bodyPr spcFirstLastPara="1" wrap="square" lIns="144000" tIns="52960" rIns="144000" bIns="52960" anchor="ctr" anchorCtr="1">
              <a:noAutofit/>
            </a:bodyPr>
            <a:lstStyle/>
            <a:p>
              <a:endParaRPr sz="2880" dirty="0">
                <a:solidFill>
                  <a:srgbClr val="000000"/>
                </a:solidFill>
                <a:latin typeface="Arial"/>
                <a:ea typeface="Arial"/>
                <a:cs typeface="Arial"/>
                <a:sym typeface="Arial"/>
              </a:endParaRPr>
            </a:p>
          </p:txBody>
        </p:sp>
        <p:sp>
          <p:nvSpPr>
            <p:cNvPr id="28" name="Google Shape;1951;p39">
              <a:extLst>
                <a:ext uri="{FF2B5EF4-FFF2-40B4-BE49-F238E27FC236}">
                  <a16:creationId xmlns:a16="http://schemas.microsoft.com/office/drawing/2014/main" id="{4A015A19-6D1F-D22F-B621-CA49B4D4522F}"/>
                </a:ext>
              </a:extLst>
            </p:cNvPr>
            <p:cNvSpPr/>
            <p:nvPr/>
          </p:nvSpPr>
          <p:spPr>
            <a:xfrm rot="6331355">
              <a:off x="894239" y="3881699"/>
              <a:ext cx="200428" cy="200428"/>
            </a:xfrm>
            <a:custGeom>
              <a:avLst/>
              <a:gdLst/>
              <a:ahLst/>
              <a:cxnLst/>
              <a:rect l="l" t="t" r="r" b="b"/>
              <a:pathLst>
                <a:path w="192" h="192" extrusionOk="0">
                  <a:moveTo>
                    <a:pt x="188" y="69"/>
                  </a:moveTo>
                  <a:cubicBezTo>
                    <a:pt x="203" y="119"/>
                    <a:pt x="174" y="172"/>
                    <a:pt x="123" y="188"/>
                  </a:cubicBezTo>
                  <a:cubicBezTo>
                    <a:pt x="72" y="203"/>
                    <a:pt x="19" y="174"/>
                    <a:pt x="4" y="123"/>
                  </a:cubicBezTo>
                  <a:cubicBezTo>
                    <a:pt x="-11" y="72"/>
                    <a:pt x="18" y="19"/>
                    <a:pt x="69" y="4"/>
                  </a:cubicBezTo>
                  <a:cubicBezTo>
                    <a:pt x="120" y="-11"/>
                    <a:pt x="173" y="18"/>
                    <a:pt x="188" y="69"/>
                  </a:cubicBezTo>
                  <a:close/>
                </a:path>
              </a:pathLst>
            </a:custGeom>
            <a:solidFill>
              <a:schemeClr val="dk2"/>
            </a:solidFill>
            <a:ln>
              <a:noFill/>
            </a:ln>
          </p:spPr>
          <p:txBody>
            <a:bodyPr spcFirstLastPara="1" wrap="square" lIns="144000" tIns="38560" rIns="144000" bIns="38560" anchor="ctr" anchorCtr="1">
              <a:noAutofit/>
            </a:bodyPr>
            <a:lstStyle/>
            <a:p>
              <a:endParaRPr sz="2880" dirty="0">
                <a:solidFill>
                  <a:srgbClr val="000000"/>
                </a:solidFill>
                <a:latin typeface="Arial"/>
                <a:ea typeface="Arial"/>
                <a:cs typeface="Arial"/>
                <a:sym typeface="Arial"/>
              </a:endParaRPr>
            </a:p>
          </p:txBody>
        </p:sp>
        <p:sp>
          <p:nvSpPr>
            <p:cNvPr id="29" name="Google Shape;1952;p39">
              <a:extLst>
                <a:ext uri="{FF2B5EF4-FFF2-40B4-BE49-F238E27FC236}">
                  <a16:creationId xmlns:a16="http://schemas.microsoft.com/office/drawing/2014/main" id="{A90FC7E8-F89C-E93E-E1F5-8D7396855564}"/>
                </a:ext>
              </a:extLst>
            </p:cNvPr>
            <p:cNvSpPr/>
            <p:nvPr/>
          </p:nvSpPr>
          <p:spPr>
            <a:xfrm rot="6331355">
              <a:off x="908695" y="3896434"/>
              <a:ext cx="172242" cy="172242"/>
            </a:xfrm>
            <a:custGeom>
              <a:avLst/>
              <a:gdLst/>
              <a:ahLst/>
              <a:cxnLst/>
              <a:rect l="l" t="t" r="r" b="b"/>
              <a:pathLst>
                <a:path w="165" h="165" extrusionOk="0">
                  <a:moveTo>
                    <a:pt x="161" y="59"/>
                  </a:moveTo>
                  <a:cubicBezTo>
                    <a:pt x="174" y="103"/>
                    <a:pt x="149" y="149"/>
                    <a:pt x="105" y="162"/>
                  </a:cubicBezTo>
                  <a:cubicBezTo>
                    <a:pt x="62" y="175"/>
                    <a:pt x="16" y="150"/>
                    <a:pt x="3" y="106"/>
                  </a:cubicBezTo>
                  <a:cubicBezTo>
                    <a:pt x="-10" y="62"/>
                    <a:pt x="15" y="17"/>
                    <a:pt x="59" y="4"/>
                  </a:cubicBezTo>
                  <a:cubicBezTo>
                    <a:pt x="102" y="-9"/>
                    <a:pt x="148" y="16"/>
                    <a:pt x="161" y="59"/>
                  </a:cubicBezTo>
                  <a:close/>
                </a:path>
              </a:pathLst>
            </a:custGeom>
            <a:solidFill>
              <a:srgbClr val="F7AD3A"/>
            </a:solidFill>
            <a:ln>
              <a:noFill/>
            </a:ln>
          </p:spPr>
          <p:txBody>
            <a:bodyPr spcFirstLastPara="1" wrap="square" lIns="144000" tIns="23040" rIns="144000" bIns="23040" anchor="ctr" anchorCtr="1">
              <a:noAutofit/>
            </a:bodyPr>
            <a:lstStyle/>
            <a:p>
              <a:endParaRPr sz="2880" dirty="0">
                <a:solidFill>
                  <a:srgbClr val="000000"/>
                </a:solidFill>
                <a:latin typeface="Arial"/>
                <a:ea typeface="Arial"/>
                <a:cs typeface="Arial"/>
                <a:sym typeface="Arial"/>
              </a:endParaRPr>
            </a:p>
          </p:txBody>
        </p:sp>
        <p:sp>
          <p:nvSpPr>
            <p:cNvPr id="30" name="Google Shape;1953;p39">
              <a:extLst>
                <a:ext uri="{FF2B5EF4-FFF2-40B4-BE49-F238E27FC236}">
                  <a16:creationId xmlns:a16="http://schemas.microsoft.com/office/drawing/2014/main" id="{BFA98561-DFE4-4AD1-F595-C48AB53B4CA4}"/>
                </a:ext>
              </a:extLst>
            </p:cNvPr>
            <p:cNvSpPr/>
            <p:nvPr/>
          </p:nvSpPr>
          <p:spPr>
            <a:xfrm rot="6331355">
              <a:off x="886811" y="3944174"/>
              <a:ext cx="213998" cy="76204"/>
            </a:xfrm>
            <a:custGeom>
              <a:avLst/>
              <a:gdLst/>
              <a:ahLst/>
              <a:cxnLst/>
              <a:rect l="l" t="t" r="r" b="b"/>
              <a:pathLst>
                <a:path w="205" h="73" extrusionOk="0">
                  <a:moveTo>
                    <a:pt x="205" y="13"/>
                  </a:moveTo>
                  <a:lnTo>
                    <a:pt x="4" y="73"/>
                  </a:lnTo>
                  <a:lnTo>
                    <a:pt x="0" y="60"/>
                  </a:lnTo>
                  <a:lnTo>
                    <a:pt x="201" y="0"/>
                  </a:lnTo>
                  <a:lnTo>
                    <a:pt x="205" y="13"/>
                  </a:lnTo>
                  <a:close/>
                </a:path>
              </a:pathLst>
            </a:custGeom>
            <a:solidFill>
              <a:schemeClr val="lt2"/>
            </a:solidFill>
            <a:ln>
              <a:noFill/>
            </a:ln>
          </p:spPr>
          <p:txBody>
            <a:bodyPr spcFirstLastPara="1" wrap="square" lIns="144000" tIns="0" rIns="144000" bIns="0" anchor="ctr" anchorCtr="1">
              <a:noAutofit/>
            </a:bodyPr>
            <a:lstStyle/>
            <a:p>
              <a:endParaRPr sz="2880" dirty="0">
                <a:solidFill>
                  <a:srgbClr val="000000"/>
                </a:solidFill>
                <a:latin typeface="Arial"/>
                <a:ea typeface="Arial"/>
                <a:cs typeface="Arial"/>
                <a:sym typeface="Arial"/>
              </a:endParaRPr>
            </a:p>
          </p:txBody>
        </p:sp>
        <p:sp>
          <p:nvSpPr>
            <p:cNvPr id="31" name="Google Shape;1954;p39">
              <a:extLst>
                <a:ext uri="{FF2B5EF4-FFF2-40B4-BE49-F238E27FC236}">
                  <a16:creationId xmlns:a16="http://schemas.microsoft.com/office/drawing/2014/main" id="{15EB5754-7979-6976-4E6B-977F7A2BE214}"/>
                </a:ext>
              </a:extLst>
            </p:cNvPr>
            <p:cNvSpPr/>
            <p:nvPr/>
          </p:nvSpPr>
          <p:spPr>
            <a:xfrm rot="6331355">
              <a:off x="893571" y="3950102"/>
              <a:ext cx="194164" cy="63678"/>
            </a:xfrm>
            <a:custGeom>
              <a:avLst/>
              <a:gdLst/>
              <a:ahLst/>
              <a:cxnLst/>
              <a:rect l="l" t="t" r="r" b="b"/>
              <a:pathLst>
                <a:path w="186" h="61" extrusionOk="0">
                  <a:moveTo>
                    <a:pt x="185" y="0"/>
                  </a:moveTo>
                  <a:cubicBezTo>
                    <a:pt x="185" y="3"/>
                    <a:pt x="186" y="5"/>
                    <a:pt x="186" y="7"/>
                  </a:cubicBezTo>
                  <a:lnTo>
                    <a:pt x="3" y="61"/>
                  </a:lnTo>
                  <a:cubicBezTo>
                    <a:pt x="2" y="59"/>
                    <a:pt x="1" y="57"/>
                    <a:pt x="0" y="55"/>
                  </a:cubicBezTo>
                  <a:lnTo>
                    <a:pt x="185" y="0"/>
                  </a:lnTo>
                  <a:close/>
                </a:path>
              </a:pathLst>
            </a:custGeom>
            <a:solidFill>
              <a:srgbClr val="FFFFFF">
                <a:alpha val="20890"/>
              </a:srgbClr>
            </a:solidFill>
            <a:ln>
              <a:noFill/>
            </a:ln>
          </p:spPr>
          <p:txBody>
            <a:bodyPr spcFirstLastPara="1" wrap="square" lIns="144000" tIns="0" rIns="144000" bIns="0" anchor="ctr" anchorCtr="1">
              <a:noAutofit/>
            </a:bodyPr>
            <a:lstStyle/>
            <a:p>
              <a:endParaRPr sz="2880" dirty="0">
                <a:solidFill>
                  <a:srgbClr val="000000"/>
                </a:solidFill>
                <a:latin typeface="Arial"/>
                <a:ea typeface="Arial"/>
                <a:cs typeface="Arial"/>
                <a:sym typeface="Arial"/>
              </a:endParaRPr>
            </a:p>
          </p:txBody>
        </p:sp>
        <p:sp>
          <p:nvSpPr>
            <p:cNvPr id="32" name="Google Shape;1955;p39">
              <a:extLst>
                <a:ext uri="{FF2B5EF4-FFF2-40B4-BE49-F238E27FC236}">
                  <a16:creationId xmlns:a16="http://schemas.microsoft.com/office/drawing/2014/main" id="{B5EA6695-9D96-E48D-9065-AD909CE401C0}"/>
                </a:ext>
              </a:extLst>
            </p:cNvPr>
            <p:cNvSpPr/>
            <p:nvPr/>
          </p:nvSpPr>
          <p:spPr>
            <a:xfrm rot="6331355">
              <a:off x="809850" y="3883295"/>
              <a:ext cx="257842" cy="243227"/>
            </a:xfrm>
            <a:custGeom>
              <a:avLst/>
              <a:gdLst/>
              <a:ahLst/>
              <a:cxnLst/>
              <a:rect l="l" t="t" r="r" b="b"/>
              <a:pathLst>
                <a:path w="247" h="233" extrusionOk="0">
                  <a:moveTo>
                    <a:pt x="241" y="60"/>
                  </a:moveTo>
                  <a:cubicBezTo>
                    <a:pt x="262" y="132"/>
                    <a:pt x="221" y="206"/>
                    <a:pt x="150" y="228"/>
                  </a:cubicBezTo>
                  <a:cubicBezTo>
                    <a:pt x="92" y="245"/>
                    <a:pt x="31" y="221"/>
                    <a:pt x="0" y="173"/>
                  </a:cubicBezTo>
                  <a:cubicBezTo>
                    <a:pt x="33" y="204"/>
                    <a:pt x="82" y="217"/>
                    <a:pt x="129" y="203"/>
                  </a:cubicBezTo>
                  <a:cubicBezTo>
                    <a:pt x="201" y="182"/>
                    <a:pt x="241" y="107"/>
                    <a:pt x="220" y="36"/>
                  </a:cubicBezTo>
                  <a:cubicBezTo>
                    <a:pt x="216" y="23"/>
                    <a:pt x="211" y="11"/>
                    <a:pt x="203" y="0"/>
                  </a:cubicBezTo>
                  <a:cubicBezTo>
                    <a:pt x="221" y="16"/>
                    <a:pt x="234" y="37"/>
                    <a:pt x="241" y="60"/>
                  </a:cubicBezTo>
                  <a:close/>
                </a:path>
              </a:pathLst>
            </a:custGeom>
            <a:solidFill>
              <a:schemeClr val="accent3"/>
            </a:solidFill>
            <a:ln>
              <a:noFill/>
            </a:ln>
          </p:spPr>
          <p:txBody>
            <a:bodyPr spcFirstLastPara="1" wrap="square" lIns="144000" tIns="62200" rIns="144000" bIns="62200" anchor="ctr" anchorCtr="1">
              <a:noAutofit/>
            </a:bodyPr>
            <a:lstStyle/>
            <a:p>
              <a:endParaRPr sz="2880" dirty="0">
                <a:solidFill>
                  <a:srgbClr val="000000"/>
                </a:solidFill>
                <a:latin typeface="Arial"/>
                <a:ea typeface="Arial"/>
                <a:cs typeface="Arial"/>
                <a:sym typeface="Arial"/>
              </a:endParaRPr>
            </a:p>
          </p:txBody>
        </p:sp>
        <p:sp>
          <p:nvSpPr>
            <p:cNvPr id="33" name="Google Shape;1956;p39">
              <a:extLst>
                <a:ext uri="{FF2B5EF4-FFF2-40B4-BE49-F238E27FC236}">
                  <a16:creationId xmlns:a16="http://schemas.microsoft.com/office/drawing/2014/main" id="{C89F77F0-A37D-E992-5E74-50725417E73C}"/>
                </a:ext>
              </a:extLst>
            </p:cNvPr>
            <p:cNvSpPr/>
            <p:nvPr/>
          </p:nvSpPr>
          <p:spPr>
            <a:xfrm rot="6331355">
              <a:off x="933516" y="3864534"/>
              <a:ext cx="212954" cy="199384"/>
            </a:xfrm>
            <a:custGeom>
              <a:avLst/>
              <a:gdLst/>
              <a:ahLst/>
              <a:cxnLst/>
              <a:rect l="l" t="t" r="r" b="b"/>
              <a:pathLst>
                <a:path w="204" h="191" extrusionOk="0">
                  <a:moveTo>
                    <a:pt x="5" y="142"/>
                  </a:moveTo>
                  <a:cubicBezTo>
                    <a:pt x="-12" y="83"/>
                    <a:pt x="21" y="22"/>
                    <a:pt x="80" y="5"/>
                  </a:cubicBezTo>
                  <a:cubicBezTo>
                    <a:pt x="128" y="-10"/>
                    <a:pt x="178" y="10"/>
                    <a:pt x="204" y="50"/>
                  </a:cubicBezTo>
                  <a:cubicBezTo>
                    <a:pt x="176" y="24"/>
                    <a:pt x="136" y="13"/>
                    <a:pt x="97" y="25"/>
                  </a:cubicBezTo>
                  <a:cubicBezTo>
                    <a:pt x="38" y="42"/>
                    <a:pt x="5" y="104"/>
                    <a:pt x="22" y="162"/>
                  </a:cubicBezTo>
                  <a:cubicBezTo>
                    <a:pt x="25" y="173"/>
                    <a:pt x="30" y="183"/>
                    <a:pt x="36" y="191"/>
                  </a:cubicBezTo>
                  <a:cubicBezTo>
                    <a:pt x="22" y="178"/>
                    <a:pt x="11" y="162"/>
                    <a:pt x="5" y="142"/>
                  </a:cubicBezTo>
                  <a:close/>
                </a:path>
              </a:pathLst>
            </a:custGeom>
            <a:solidFill>
              <a:srgbClr val="FFFFFF">
                <a:alpha val="20890"/>
              </a:srgbClr>
            </a:solidFill>
            <a:ln>
              <a:noFill/>
            </a:ln>
          </p:spPr>
          <p:txBody>
            <a:bodyPr spcFirstLastPara="1" wrap="square" lIns="144000" tIns="38000" rIns="144000" bIns="38000" anchor="ctr" anchorCtr="1">
              <a:noAutofit/>
            </a:bodyPr>
            <a:lstStyle/>
            <a:p>
              <a:endParaRPr sz="2880" dirty="0">
                <a:solidFill>
                  <a:srgbClr val="000000"/>
                </a:solidFill>
                <a:latin typeface="Arial"/>
                <a:ea typeface="Arial"/>
                <a:cs typeface="Arial"/>
                <a:sym typeface="Arial"/>
              </a:endParaRPr>
            </a:p>
          </p:txBody>
        </p:sp>
        <p:sp>
          <p:nvSpPr>
            <p:cNvPr id="34" name="Google Shape;1957;p39">
              <a:extLst>
                <a:ext uri="{FF2B5EF4-FFF2-40B4-BE49-F238E27FC236}">
                  <a16:creationId xmlns:a16="http://schemas.microsoft.com/office/drawing/2014/main" id="{BF1FC870-78A0-0854-E2CD-0EB025C0DFD8}"/>
                </a:ext>
              </a:extLst>
            </p:cNvPr>
            <p:cNvSpPr/>
            <p:nvPr/>
          </p:nvSpPr>
          <p:spPr>
            <a:xfrm rot="6331355">
              <a:off x="1098158" y="4339671"/>
              <a:ext cx="227569" cy="226525"/>
            </a:xfrm>
            <a:custGeom>
              <a:avLst/>
              <a:gdLst/>
              <a:ahLst/>
              <a:cxnLst/>
              <a:rect l="l" t="t" r="r" b="b"/>
              <a:pathLst>
                <a:path w="218" h="217" extrusionOk="0">
                  <a:moveTo>
                    <a:pt x="83" y="214"/>
                  </a:moveTo>
                  <a:cubicBezTo>
                    <a:pt x="25" y="200"/>
                    <a:pt x="-11" y="141"/>
                    <a:pt x="4" y="83"/>
                  </a:cubicBezTo>
                  <a:cubicBezTo>
                    <a:pt x="18" y="24"/>
                    <a:pt x="77" y="-11"/>
                    <a:pt x="135" y="3"/>
                  </a:cubicBezTo>
                  <a:cubicBezTo>
                    <a:pt x="194" y="18"/>
                    <a:pt x="229" y="77"/>
                    <a:pt x="215" y="135"/>
                  </a:cubicBezTo>
                  <a:cubicBezTo>
                    <a:pt x="200" y="193"/>
                    <a:pt x="141" y="228"/>
                    <a:pt x="83" y="214"/>
                  </a:cubicBezTo>
                  <a:close/>
                </a:path>
              </a:pathLst>
            </a:custGeom>
            <a:solidFill>
              <a:schemeClr val="lt2"/>
            </a:solidFill>
            <a:ln>
              <a:noFill/>
            </a:ln>
          </p:spPr>
          <p:txBody>
            <a:bodyPr spcFirstLastPara="1" wrap="square" lIns="144000" tIns="52960" rIns="144000" bIns="52960" anchor="ctr" anchorCtr="1">
              <a:noAutofit/>
            </a:bodyPr>
            <a:lstStyle/>
            <a:p>
              <a:endParaRPr sz="2880" dirty="0">
                <a:solidFill>
                  <a:srgbClr val="000000"/>
                </a:solidFill>
                <a:latin typeface="Arial"/>
                <a:ea typeface="Arial"/>
                <a:cs typeface="Arial"/>
                <a:sym typeface="Arial"/>
              </a:endParaRPr>
            </a:p>
          </p:txBody>
        </p:sp>
        <p:sp>
          <p:nvSpPr>
            <p:cNvPr id="35" name="Google Shape;1958;p39">
              <a:extLst>
                <a:ext uri="{FF2B5EF4-FFF2-40B4-BE49-F238E27FC236}">
                  <a16:creationId xmlns:a16="http://schemas.microsoft.com/office/drawing/2014/main" id="{9C476A7C-A71D-5917-1598-0C49D8CCA195}"/>
                </a:ext>
              </a:extLst>
            </p:cNvPr>
            <p:cNvSpPr/>
            <p:nvPr/>
          </p:nvSpPr>
          <p:spPr>
            <a:xfrm rot="6331355">
              <a:off x="1111226" y="4352580"/>
              <a:ext cx="200428" cy="200428"/>
            </a:xfrm>
            <a:custGeom>
              <a:avLst/>
              <a:gdLst/>
              <a:ahLst/>
              <a:cxnLst/>
              <a:rect l="l" t="t" r="r" b="b"/>
              <a:pathLst>
                <a:path w="192" h="192" extrusionOk="0">
                  <a:moveTo>
                    <a:pt x="73" y="189"/>
                  </a:moveTo>
                  <a:cubicBezTo>
                    <a:pt x="22" y="176"/>
                    <a:pt x="-10" y="124"/>
                    <a:pt x="3" y="73"/>
                  </a:cubicBezTo>
                  <a:cubicBezTo>
                    <a:pt x="16" y="21"/>
                    <a:pt x="68" y="-10"/>
                    <a:pt x="119" y="3"/>
                  </a:cubicBezTo>
                  <a:cubicBezTo>
                    <a:pt x="171" y="15"/>
                    <a:pt x="202" y="67"/>
                    <a:pt x="190" y="119"/>
                  </a:cubicBezTo>
                  <a:cubicBezTo>
                    <a:pt x="177" y="170"/>
                    <a:pt x="125" y="202"/>
                    <a:pt x="73" y="189"/>
                  </a:cubicBezTo>
                  <a:close/>
                </a:path>
              </a:pathLst>
            </a:custGeom>
            <a:solidFill>
              <a:schemeClr val="dk2"/>
            </a:solidFill>
            <a:ln>
              <a:noFill/>
            </a:ln>
          </p:spPr>
          <p:txBody>
            <a:bodyPr spcFirstLastPara="1" wrap="square" lIns="144000" tIns="38560" rIns="144000" bIns="38560" anchor="ctr" anchorCtr="1">
              <a:noAutofit/>
            </a:bodyPr>
            <a:lstStyle/>
            <a:p>
              <a:endParaRPr sz="2880" dirty="0">
                <a:solidFill>
                  <a:srgbClr val="000000"/>
                </a:solidFill>
                <a:latin typeface="Arial"/>
                <a:ea typeface="Arial"/>
                <a:cs typeface="Arial"/>
                <a:sym typeface="Arial"/>
              </a:endParaRPr>
            </a:p>
          </p:txBody>
        </p:sp>
        <p:sp>
          <p:nvSpPr>
            <p:cNvPr id="36" name="Google Shape;1959;p39">
              <a:extLst>
                <a:ext uri="{FF2B5EF4-FFF2-40B4-BE49-F238E27FC236}">
                  <a16:creationId xmlns:a16="http://schemas.microsoft.com/office/drawing/2014/main" id="{81395618-1731-9096-66CE-2D843299D420}"/>
                </a:ext>
              </a:extLst>
            </p:cNvPr>
            <p:cNvSpPr/>
            <p:nvPr/>
          </p:nvSpPr>
          <p:spPr>
            <a:xfrm rot="6331355">
              <a:off x="1125682" y="4367315"/>
              <a:ext cx="172242" cy="172242"/>
            </a:xfrm>
            <a:custGeom>
              <a:avLst/>
              <a:gdLst/>
              <a:ahLst/>
              <a:cxnLst/>
              <a:rect l="l" t="t" r="r" b="b"/>
              <a:pathLst>
                <a:path w="165" h="165" extrusionOk="0">
                  <a:moveTo>
                    <a:pt x="63" y="163"/>
                  </a:moveTo>
                  <a:cubicBezTo>
                    <a:pt x="18" y="152"/>
                    <a:pt x="-9" y="107"/>
                    <a:pt x="2" y="63"/>
                  </a:cubicBezTo>
                  <a:cubicBezTo>
                    <a:pt x="13" y="19"/>
                    <a:pt x="58" y="-8"/>
                    <a:pt x="102" y="3"/>
                  </a:cubicBezTo>
                  <a:cubicBezTo>
                    <a:pt x="146" y="14"/>
                    <a:pt x="173" y="58"/>
                    <a:pt x="162" y="102"/>
                  </a:cubicBezTo>
                  <a:cubicBezTo>
                    <a:pt x="151" y="147"/>
                    <a:pt x="107" y="174"/>
                    <a:pt x="63" y="163"/>
                  </a:cubicBezTo>
                  <a:close/>
                </a:path>
              </a:pathLst>
            </a:custGeom>
            <a:solidFill>
              <a:srgbClr val="F7AD3A"/>
            </a:solidFill>
            <a:ln>
              <a:noFill/>
            </a:ln>
          </p:spPr>
          <p:txBody>
            <a:bodyPr spcFirstLastPara="1" wrap="square" lIns="144000" tIns="23040" rIns="144000" bIns="23040" anchor="ctr" anchorCtr="1">
              <a:noAutofit/>
            </a:bodyPr>
            <a:lstStyle/>
            <a:p>
              <a:endParaRPr sz="2880" dirty="0">
                <a:solidFill>
                  <a:srgbClr val="000000"/>
                </a:solidFill>
                <a:latin typeface="Arial"/>
                <a:ea typeface="Arial"/>
                <a:cs typeface="Arial"/>
                <a:sym typeface="Arial"/>
              </a:endParaRPr>
            </a:p>
          </p:txBody>
        </p:sp>
        <p:sp>
          <p:nvSpPr>
            <p:cNvPr id="37" name="Google Shape;1960;p39">
              <a:extLst>
                <a:ext uri="{FF2B5EF4-FFF2-40B4-BE49-F238E27FC236}">
                  <a16:creationId xmlns:a16="http://schemas.microsoft.com/office/drawing/2014/main" id="{F5152D50-4676-76D3-1D29-0A6DBDCC638D}"/>
                </a:ext>
              </a:extLst>
            </p:cNvPr>
            <p:cNvSpPr/>
            <p:nvPr/>
          </p:nvSpPr>
          <p:spPr>
            <a:xfrm rot="6331355">
              <a:off x="1179199" y="4344388"/>
              <a:ext cx="65765" cy="216086"/>
            </a:xfrm>
            <a:custGeom>
              <a:avLst/>
              <a:gdLst/>
              <a:ahLst/>
              <a:cxnLst/>
              <a:rect l="l" t="t" r="r" b="b"/>
              <a:pathLst>
                <a:path w="63" h="207" extrusionOk="0">
                  <a:moveTo>
                    <a:pt x="0" y="203"/>
                  </a:moveTo>
                  <a:lnTo>
                    <a:pt x="50" y="0"/>
                  </a:lnTo>
                  <a:lnTo>
                    <a:pt x="63" y="3"/>
                  </a:lnTo>
                  <a:lnTo>
                    <a:pt x="13" y="207"/>
                  </a:lnTo>
                  <a:lnTo>
                    <a:pt x="0" y="203"/>
                  </a:lnTo>
                  <a:close/>
                </a:path>
              </a:pathLst>
            </a:custGeom>
            <a:solidFill>
              <a:schemeClr val="lt2"/>
            </a:solidFill>
            <a:ln>
              <a:noFill/>
            </a:ln>
          </p:spPr>
          <p:txBody>
            <a:bodyPr spcFirstLastPara="1" wrap="square" lIns="144000" tIns="47200" rIns="144000" bIns="47200" anchor="ctr" anchorCtr="1">
              <a:noAutofit/>
            </a:bodyPr>
            <a:lstStyle/>
            <a:p>
              <a:endParaRPr sz="2880" dirty="0">
                <a:solidFill>
                  <a:srgbClr val="000000"/>
                </a:solidFill>
                <a:latin typeface="Arial"/>
                <a:ea typeface="Arial"/>
                <a:cs typeface="Arial"/>
                <a:sym typeface="Arial"/>
              </a:endParaRPr>
            </a:p>
          </p:txBody>
        </p:sp>
        <p:sp>
          <p:nvSpPr>
            <p:cNvPr id="38" name="Google Shape;1961;p39">
              <a:extLst>
                <a:ext uri="{FF2B5EF4-FFF2-40B4-BE49-F238E27FC236}">
                  <a16:creationId xmlns:a16="http://schemas.microsoft.com/office/drawing/2014/main" id="{7226F5E6-04EB-7451-2C50-35CA3F759F07}"/>
                </a:ext>
              </a:extLst>
            </p:cNvPr>
            <p:cNvSpPr/>
            <p:nvPr/>
          </p:nvSpPr>
          <p:spPr>
            <a:xfrm rot="6331355">
              <a:off x="1186421" y="4350924"/>
              <a:ext cx="54282" cy="196252"/>
            </a:xfrm>
            <a:custGeom>
              <a:avLst/>
              <a:gdLst/>
              <a:ahLst/>
              <a:cxnLst/>
              <a:rect l="l" t="t" r="r" b="b"/>
              <a:pathLst>
                <a:path w="52" h="188" extrusionOk="0">
                  <a:moveTo>
                    <a:pt x="6" y="188"/>
                  </a:moveTo>
                  <a:cubicBezTo>
                    <a:pt x="4" y="187"/>
                    <a:pt x="2" y="186"/>
                    <a:pt x="0" y="186"/>
                  </a:cubicBezTo>
                  <a:lnTo>
                    <a:pt x="46" y="0"/>
                  </a:lnTo>
                  <a:cubicBezTo>
                    <a:pt x="48" y="0"/>
                    <a:pt x="50" y="1"/>
                    <a:pt x="52" y="2"/>
                  </a:cubicBezTo>
                  <a:lnTo>
                    <a:pt x="6" y="188"/>
                  </a:lnTo>
                  <a:close/>
                </a:path>
              </a:pathLst>
            </a:custGeom>
            <a:solidFill>
              <a:srgbClr val="FFFFFF">
                <a:alpha val="20890"/>
              </a:srgbClr>
            </a:solidFill>
            <a:ln>
              <a:noFill/>
            </a:ln>
          </p:spPr>
          <p:txBody>
            <a:bodyPr spcFirstLastPara="1" wrap="square" lIns="144000" tIns="36280" rIns="144000" bIns="36280" anchor="ctr" anchorCtr="1">
              <a:noAutofit/>
            </a:bodyPr>
            <a:lstStyle/>
            <a:p>
              <a:endParaRPr sz="2880" dirty="0">
                <a:solidFill>
                  <a:srgbClr val="000000"/>
                </a:solidFill>
                <a:latin typeface="Arial"/>
                <a:ea typeface="Arial"/>
                <a:cs typeface="Arial"/>
                <a:sym typeface="Arial"/>
              </a:endParaRPr>
            </a:p>
          </p:txBody>
        </p:sp>
        <p:sp>
          <p:nvSpPr>
            <p:cNvPr id="39" name="Google Shape;1962;p39">
              <a:extLst>
                <a:ext uri="{FF2B5EF4-FFF2-40B4-BE49-F238E27FC236}">
                  <a16:creationId xmlns:a16="http://schemas.microsoft.com/office/drawing/2014/main" id="{AD171C60-BB84-4C2B-E865-5A6BA04FFF4B}"/>
                </a:ext>
              </a:extLst>
            </p:cNvPr>
            <p:cNvSpPr/>
            <p:nvPr/>
          </p:nvSpPr>
          <p:spPr>
            <a:xfrm rot="6331355">
              <a:off x="1026837" y="4354176"/>
              <a:ext cx="257842" cy="243227"/>
            </a:xfrm>
            <a:custGeom>
              <a:avLst/>
              <a:gdLst/>
              <a:ahLst/>
              <a:cxnLst/>
              <a:rect l="l" t="t" r="r" b="b"/>
              <a:pathLst>
                <a:path w="247" h="233" extrusionOk="0">
                  <a:moveTo>
                    <a:pt x="241" y="60"/>
                  </a:moveTo>
                  <a:cubicBezTo>
                    <a:pt x="262" y="132"/>
                    <a:pt x="222" y="206"/>
                    <a:pt x="150" y="227"/>
                  </a:cubicBezTo>
                  <a:cubicBezTo>
                    <a:pt x="92" y="245"/>
                    <a:pt x="31" y="221"/>
                    <a:pt x="0" y="173"/>
                  </a:cubicBezTo>
                  <a:cubicBezTo>
                    <a:pt x="33" y="204"/>
                    <a:pt x="82" y="217"/>
                    <a:pt x="129" y="203"/>
                  </a:cubicBezTo>
                  <a:cubicBezTo>
                    <a:pt x="201" y="182"/>
                    <a:pt x="241" y="107"/>
                    <a:pt x="220" y="36"/>
                  </a:cubicBezTo>
                  <a:cubicBezTo>
                    <a:pt x="216" y="23"/>
                    <a:pt x="211" y="11"/>
                    <a:pt x="204" y="0"/>
                  </a:cubicBezTo>
                  <a:cubicBezTo>
                    <a:pt x="221" y="16"/>
                    <a:pt x="234" y="36"/>
                    <a:pt x="241" y="60"/>
                  </a:cubicBezTo>
                  <a:close/>
                </a:path>
              </a:pathLst>
            </a:custGeom>
            <a:solidFill>
              <a:schemeClr val="accent3"/>
            </a:solidFill>
            <a:ln>
              <a:noFill/>
            </a:ln>
          </p:spPr>
          <p:txBody>
            <a:bodyPr spcFirstLastPara="1" wrap="square" lIns="144000" tIns="62200" rIns="144000" bIns="62200" anchor="ctr" anchorCtr="1">
              <a:noAutofit/>
            </a:bodyPr>
            <a:lstStyle/>
            <a:p>
              <a:endParaRPr sz="2880" dirty="0">
                <a:solidFill>
                  <a:srgbClr val="000000"/>
                </a:solidFill>
                <a:latin typeface="Arial"/>
                <a:ea typeface="Arial"/>
                <a:cs typeface="Arial"/>
                <a:sym typeface="Arial"/>
              </a:endParaRPr>
            </a:p>
          </p:txBody>
        </p:sp>
        <p:sp>
          <p:nvSpPr>
            <p:cNvPr id="40" name="Google Shape;1963;p39">
              <a:extLst>
                <a:ext uri="{FF2B5EF4-FFF2-40B4-BE49-F238E27FC236}">
                  <a16:creationId xmlns:a16="http://schemas.microsoft.com/office/drawing/2014/main" id="{D6CAF529-FD2F-7A9E-7E36-BE3C5C62D455}"/>
                </a:ext>
              </a:extLst>
            </p:cNvPr>
            <p:cNvSpPr/>
            <p:nvPr/>
          </p:nvSpPr>
          <p:spPr>
            <a:xfrm rot="6331355">
              <a:off x="1150382" y="4335257"/>
              <a:ext cx="211910" cy="200428"/>
            </a:xfrm>
            <a:custGeom>
              <a:avLst/>
              <a:gdLst/>
              <a:ahLst/>
              <a:cxnLst/>
              <a:rect l="l" t="t" r="r" b="b"/>
              <a:pathLst>
                <a:path w="203" h="192" extrusionOk="0">
                  <a:moveTo>
                    <a:pt x="4" y="142"/>
                  </a:moveTo>
                  <a:cubicBezTo>
                    <a:pt x="-13" y="84"/>
                    <a:pt x="20" y="22"/>
                    <a:pt x="79" y="4"/>
                  </a:cubicBezTo>
                  <a:cubicBezTo>
                    <a:pt x="127" y="-10"/>
                    <a:pt x="177" y="10"/>
                    <a:pt x="203" y="50"/>
                  </a:cubicBezTo>
                  <a:cubicBezTo>
                    <a:pt x="175" y="24"/>
                    <a:pt x="135" y="13"/>
                    <a:pt x="96" y="25"/>
                  </a:cubicBezTo>
                  <a:cubicBezTo>
                    <a:pt x="37" y="42"/>
                    <a:pt x="4" y="104"/>
                    <a:pt x="21" y="162"/>
                  </a:cubicBezTo>
                  <a:cubicBezTo>
                    <a:pt x="25" y="173"/>
                    <a:pt x="29" y="183"/>
                    <a:pt x="35" y="192"/>
                  </a:cubicBezTo>
                  <a:cubicBezTo>
                    <a:pt x="21" y="179"/>
                    <a:pt x="10" y="162"/>
                    <a:pt x="4" y="142"/>
                  </a:cubicBezTo>
                  <a:close/>
                </a:path>
              </a:pathLst>
            </a:custGeom>
            <a:solidFill>
              <a:srgbClr val="FFFFFF">
                <a:alpha val="20890"/>
              </a:srgbClr>
            </a:solidFill>
            <a:ln>
              <a:noFill/>
            </a:ln>
          </p:spPr>
          <p:txBody>
            <a:bodyPr spcFirstLastPara="1" wrap="square" lIns="144000" tIns="38560" rIns="144000" bIns="38560" anchor="ctr" anchorCtr="1">
              <a:noAutofit/>
            </a:bodyPr>
            <a:lstStyle/>
            <a:p>
              <a:endParaRPr sz="2880" dirty="0">
                <a:solidFill>
                  <a:srgbClr val="000000"/>
                </a:solidFill>
                <a:latin typeface="Arial"/>
                <a:ea typeface="Arial"/>
                <a:cs typeface="Arial"/>
                <a:sym typeface="Arial"/>
              </a:endParaRPr>
            </a:p>
          </p:txBody>
        </p:sp>
        <p:sp>
          <p:nvSpPr>
            <p:cNvPr id="41" name="Google Shape;1964;p39">
              <a:extLst>
                <a:ext uri="{FF2B5EF4-FFF2-40B4-BE49-F238E27FC236}">
                  <a16:creationId xmlns:a16="http://schemas.microsoft.com/office/drawing/2014/main" id="{B316291A-2255-6971-14B2-E119ECE9DF75}"/>
                </a:ext>
              </a:extLst>
            </p:cNvPr>
            <p:cNvSpPr/>
            <p:nvPr/>
          </p:nvSpPr>
          <p:spPr>
            <a:xfrm rot="6331355">
              <a:off x="441685" y="4072142"/>
              <a:ext cx="226525" cy="226525"/>
            </a:xfrm>
            <a:custGeom>
              <a:avLst/>
              <a:gdLst/>
              <a:ahLst/>
              <a:cxnLst/>
              <a:rect l="l" t="t" r="r" b="b"/>
              <a:pathLst>
                <a:path w="217" h="217" extrusionOk="0">
                  <a:moveTo>
                    <a:pt x="213" y="78"/>
                  </a:moveTo>
                  <a:cubicBezTo>
                    <a:pt x="230" y="135"/>
                    <a:pt x="197" y="195"/>
                    <a:pt x="140" y="213"/>
                  </a:cubicBezTo>
                  <a:cubicBezTo>
                    <a:pt x="82" y="230"/>
                    <a:pt x="22" y="197"/>
                    <a:pt x="4" y="139"/>
                  </a:cubicBezTo>
                  <a:cubicBezTo>
                    <a:pt x="-13" y="82"/>
                    <a:pt x="20" y="21"/>
                    <a:pt x="78" y="4"/>
                  </a:cubicBezTo>
                  <a:cubicBezTo>
                    <a:pt x="135" y="-13"/>
                    <a:pt x="196" y="20"/>
                    <a:pt x="213" y="78"/>
                  </a:cubicBezTo>
                  <a:close/>
                </a:path>
              </a:pathLst>
            </a:custGeom>
            <a:solidFill>
              <a:schemeClr val="lt2"/>
            </a:solidFill>
            <a:ln>
              <a:noFill/>
            </a:ln>
          </p:spPr>
          <p:txBody>
            <a:bodyPr spcFirstLastPara="1" wrap="square" lIns="144000" tIns="52960" rIns="144000" bIns="52960" anchor="ctr" anchorCtr="1">
              <a:noAutofit/>
            </a:bodyPr>
            <a:lstStyle/>
            <a:p>
              <a:endParaRPr sz="2880" dirty="0">
                <a:solidFill>
                  <a:srgbClr val="000000"/>
                </a:solidFill>
                <a:latin typeface="Arial"/>
                <a:ea typeface="Arial"/>
                <a:cs typeface="Arial"/>
                <a:sym typeface="Arial"/>
              </a:endParaRPr>
            </a:p>
          </p:txBody>
        </p:sp>
        <p:sp>
          <p:nvSpPr>
            <p:cNvPr id="42" name="Google Shape;1965;p39">
              <a:extLst>
                <a:ext uri="{FF2B5EF4-FFF2-40B4-BE49-F238E27FC236}">
                  <a16:creationId xmlns:a16="http://schemas.microsoft.com/office/drawing/2014/main" id="{35997C02-F304-191D-D677-B19E1AE3978C}"/>
                </a:ext>
              </a:extLst>
            </p:cNvPr>
            <p:cNvSpPr/>
            <p:nvPr/>
          </p:nvSpPr>
          <p:spPr>
            <a:xfrm rot="6331355">
              <a:off x="454594" y="4086216"/>
              <a:ext cx="200428" cy="199384"/>
            </a:xfrm>
            <a:custGeom>
              <a:avLst/>
              <a:gdLst/>
              <a:ahLst/>
              <a:cxnLst/>
              <a:rect l="l" t="t" r="r" b="b"/>
              <a:pathLst>
                <a:path w="192" h="191" extrusionOk="0">
                  <a:moveTo>
                    <a:pt x="188" y="68"/>
                  </a:moveTo>
                  <a:cubicBezTo>
                    <a:pt x="203" y="119"/>
                    <a:pt x="174" y="172"/>
                    <a:pt x="123" y="187"/>
                  </a:cubicBezTo>
                  <a:cubicBezTo>
                    <a:pt x="72" y="202"/>
                    <a:pt x="19" y="174"/>
                    <a:pt x="4" y="123"/>
                  </a:cubicBezTo>
                  <a:cubicBezTo>
                    <a:pt x="-11" y="72"/>
                    <a:pt x="17" y="19"/>
                    <a:pt x="68" y="4"/>
                  </a:cubicBezTo>
                  <a:cubicBezTo>
                    <a:pt x="119" y="-11"/>
                    <a:pt x="173" y="17"/>
                    <a:pt x="188" y="68"/>
                  </a:cubicBezTo>
                  <a:close/>
                </a:path>
              </a:pathLst>
            </a:custGeom>
            <a:solidFill>
              <a:schemeClr val="dk2"/>
            </a:solidFill>
            <a:ln>
              <a:noFill/>
            </a:ln>
          </p:spPr>
          <p:txBody>
            <a:bodyPr spcFirstLastPara="1" wrap="square" lIns="144000" tIns="38000" rIns="144000" bIns="38000" anchor="ctr" anchorCtr="1">
              <a:noAutofit/>
            </a:bodyPr>
            <a:lstStyle/>
            <a:p>
              <a:endParaRPr sz="2880" dirty="0">
                <a:solidFill>
                  <a:srgbClr val="000000"/>
                </a:solidFill>
                <a:latin typeface="Arial"/>
                <a:ea typeface="Arial"/>
                <a:cs typeface="Arial"/>
                <a:sym typeface="Arial"/>
              </a:endParaRPr>
            </a:p>
          </p:txBody>
        </p:sp>
        <p:sp>
          <p:nvSpPr>
            <p:cNvPr id="43" name="Google Shape;1966;p39">
              <a:extLst>
                <a:ext uri="{FF2B5EF4-FFF2-40B4-BE49-F238E27FC236}">
                  <a16:creationId xmlns:a16="http://schemas.microsoft.com/office/drawing/2014/main" id="{0F7C3843-6A23-CC8F-356A-81ED72D41191}"/>
                </a:ext>
              </a:extLst>
            </p:cNvPr>
            <p:cNvSpPr/>
            <p:nvPr/>
          </p:nvSpPr>
          <p:spPr>
            <a:xfrm rot="6331355">
              <a:off x="468826" y="4099283"/>
              <a:ext cx="172242" cy="172242"/>
            </a:xfrm>
            <a:custGeom>
              <a:avLst/>
              <a:gdLst/>
              <a:ahLst/>
              <a:cxnLst/>
              <a:rect l="l" t="t" r="r" b="b"/>
              <a:pathLst>
                <a:path w="165" h="165" extrusionOk="0">
                  <a:moveTo>
                    <a:pt x="162" y="59"/>
                  </a:moveTo>
                  <a:cubicBezTo>
                    <a:pt x="175" y="103"/>
                    <a:pt x="150" y="148"/>
                    <a:pt x="106" y="161"/>
                  </a:cubicBezTo>
                  <a:cubicBezTo>
                    <a:pt x="62" y="174"/>
                    <a:pt x="17" y="150"/>
                    <a:pt x="4" y="106"/>
                  </a:cubicBezTo>
                  <a:cubicBezTo>
                    <a:pt x="-9" y="62"/>
                    <a:pt x="16" y="17"/>
                    <a:pt x="59" y="4"/>
                  </a:cubicBezTo>
                  <a:cubicBezTo>
                    <a:pt x="103" y="-9"/>
                    <a:pt x="149" y="15"/>
                    <a:pt x="162" y="59"/>
                  </a:cubicBezTo>
                  <a:close/>
                </a:path>
              </a:pathLst>
            </a:custGeom>
            <a:solidFill>
              <a:srgbClr val="F7AD3A"/>
            </a:solidFill>
            <a:ln>
              <a:noFill/>
            </a:ln>
          </p:spPr>
          <p:txBody>
            <a:bodyPr spcFirstLastPara="1" wrap="square" lIns="144000" tIns="23040" rIns="144000" bIns="23040" anchor="ctr" anchorCtr="1">
              <a:noAutofit/>
            </a:bodyPr>
            <a:lstStyle/>
            <a:p>
              <a:endParaRPr sz="2880" dirty="0">
                <a:solidFill>
                  <a:srgbClr val="000000"/>
                </a:solidFill>
                <a:latin typeface="Arial"/>
                <a:ea typeface="Arial"/>
                <a:cs typeface="Arial"/>
                <a:sym typeface="Arial"/>
              </a:endParaRPr>
            </a:p>
          </p:txBody>
        </p:sp>
        <p:sp>
          <p:nvSpPr>
            <p:cNvPr id="44" name="Google Shape;1967;p39">
              <a:extLst>
                <a:ext uri="{FF2B5EF4-FFF2-40B4-BE49-F238E27FC236}">
                  <a16:creationId xmlns:a16="http://schemas.microsoft.com/office/drawing/2014/main" id="{08D41EE7-D495-638C-0398-41C03DB79439}"/>
                </a:ext>
              </a:extLst>
            </p:cNvPr>
            <p:cNvSpPr/>
            <p:nvPr/>
          </p:nvSpPr>
          <p:spPr>
            <a:xfrm rot="6331355">
              <a:off x="447325" y="4147526"/>
              <a:ext cx="212954" cy="76204"/>
            </a:xfrm>
            <a:custGeom>
              <a:avLst/>
              <a:gdLst/>
              <a:ahLst/>
              <a:cxnLst/>
              <a:rect l="l" t="t" r="r" b="b"/>
              <a:pathLst>
                <a:path w="204" h="73" extrusionOk="0">
                  <a:moveTo>
                    <a:pt x="204" y="13"/>
                  </a:moveTo>
                  <a:lnTo>
                    <a:pt x="3" y="73"/>
                  </a:lnTo>
                  <a:lnTo>
                    <a:pt x="0" y="60"/>
                  </a:lnTo>
                  <a:lnTo>
                    <a:pt x="201" y="0"/>
                  </a:lnTo>
                  <a:lnTo>
                    <a:pt x="204" y="13"/>
                  </a:lnTo>
                  <a:close/>
                </a:path>
              </a:pathLst>
            </a:custGeom>
            <a:solidFill>
              <a:schemeClr val="lt2"/>
            </a:solidFill>
            <a:ln>
              <a:noFill/>
            </a:ln>
          </p:spPr>
          <p:txBody>
            <a:bodyPr spcFirstLastPara="1" wrap="square" lIns="144000" tIns="0" rIns="144000" bIns="0" anchor="ctr" anchorCtr="1">
              <a:noAutofit/>
            </a:bodyPr>
            <a:lstStyle/>
            <a:p>
              <a:endParaRPr sz="2880" dirty="0">
                <a:solidFill>
                  <a:srgbClr val="000000"/>
                </a:solidFill>
                <a:latin typeface="Arial"/>
                <a:ea typeface="Arial"/>
                <a:cs typeface="Arial"/>
                <a:sym typeface="Arial"/>
              </a:endParaRPr>
            </a:p>
          </p:txBody>
        </p:sp>
        <p:sp>
          <p:nvSpPr>
            <p:cNvPr id="45" name="Google Shape;1968;p39">
              <a:extLst>
                <a:ext uri="{FF2B5EF4-FFF2-40B4-BE49-F238E27FC236}">
                  <a16:creationId xmlns:a16="http://schemas.microsoft.com/office/drawing/2014/main" id="{D0C80921-AD49-5ACC-8FE9-79BCB7D7036B}"/>
                </a:ext>
              </a:extLst>
            </p:cNvPr>
            <p:cNvSpPr/>
            <p:nvPr/>
          </p:nvSpPr>
          <p:spPr>
            <a:xfrm rot="6331355">
              <a:off x="453423" y="4153957"/>
              <a:ext cx="194164" cy="63678"/>
            </a:xfrm>
            <a:custGeom>
              <a:avLst/>
              <a:gdLst/>
              <a:ahLst/>
              <a:cxnLst/>
              <a:rect l="l" t="t" r="r" b="b"/>
              <a:pathLst>
                <a:path w="186" h="61" extrusionOk="0">
                  <a:moveTo>
                    <a:pt x="184" y="0"/>
                  </a:moveTo>
                  <a:cubicBezTo>
                    <a:pt x="185" y="2"/>
                    <a:pt x="185" y="5"/>
                    <a:pt x="186" y="7"/>
                  </a:cubicBezTo>
                  <a:lnTo>
                    <a:pt x="2" y="61"/>
                  </a:lnTo>
                  <a:cubicBezTo>
                    <a:pt x="1" y="59"/>
                    <a:pt x="0" y="57"/>
                    <a:pt x="0" y="55"/>
                  </a:cubicBezTo>
                  <a:lnTo>
                    <a:pt x="184" y="0"/>
                  </a:lnTo>
                  <a:close/>
                </a:path>
              </a:pathLst>
            </a:custGeom>
            <a:solidFill>
              <a:srgbClr val="FFFFFF">
                <a:alpha val="20890"/>
              </a:srgbClr>
            </a:solidFill>
            <a:ln>
              <a:noFill/>
            </a:ln>
          </p:spPr>
          <p:txBody>
            <a:bodyPr spcFirstLastPara="1" wrap="square" lIns="144000" tIns="0" rIns="144000" bIns="0" anchor="ctr" anchorCtr="1">
              <a:noAutofit/>
            </a:bodyPr>
            <a:lstStyle/>
            <a:p>
              <a:endParaRPr sz="2880" dirty="0">
                <a:solidFill>
                  <a:srgbClr val="000000"/>
                </a:solidFill>
                <a:latin typeface="Arial"/>
                <a:ea typeface="Arial"/>
                <a:cs typeface="Arial"/>
                <a:sym typeface="Arial"/>
              </a:endParaRPr>
            </a:p>
          </p:txBody>
        </p:sp>
        <p:sp>
          <p:nvSpPr>
            <p:cNvPr id="46" name="Google Shape;1969;p39">
              <a:extLst>
                <a:ext uri="{FF2B5EF4-FFF2-40B4-BE49-F238E27FC236}">
                  <a16:creationId xmlns:a16="http://schemas.microsoft.com/office/drawing/2014/main" id="{FCE8EB2A-8A8F-D9FD-B99C-62C16B53BC42}"/>
                </a:ext>
              </a:extLst>
            </p:cNvPr>
            <p:cNvSpPr/>
            <p:nvPr/>
          </p:nvSpPr>
          <p:spPr>
            <a:xfrm rot="6331355">
              <a:off x="369981" y="4086144"/>
              <a:ext cx="257842" cy="243227"/>
            </a:xfrm>
            <a:custGeom>
              <a:avLst/>
              <a:gdLst/>
              <a:ahLst/>
              <a:cxnLst/>
              <a:rect l="l" t="t" r="r" b="b"/>
              <a:pathLst>
                <a:path w="247" h="233" extrusionOk="0">
                  <a:moveTo>
                    <a:pt x="241" y="60"/>
                  </a:moveTo>
                  <a:cubicBezTo>
                    <a:pt x="263" y="131"/>
                    <a:pt x="222" y="206"/>
                    <a:pt x="151" y="227"/>
                  </a:cubicBezTo>
                  <a:cubicBezTo>
                    <a:pt x="93" y="244"/>
                    <a:pt x="32" y="221"/>
                    <a:pt x="0" y="172"/>
                  </a:cubicBezTo>
                  <a:cubicBezTo>
                    <a:pt x="34" y="204"/>
                    <a:pt x="83" y="217"/>
                    <a:pt x="130" y="203"/>
                  </a:cubicBezTo>
                  <a:cubicBezTo>
                    <a:pt x="201" y="182"/>
                    <a:pt x="242" y="107"/>
                    <a:pt x="221" y="36"/>
                  </a:cubicBezTo>
                  <a:cubicBezTo>
                    <a:pt x="217" y="23"/>
                    <a:pt x="211" y="11"/>
                    <a:pt x="204" y="0"/>
                  </a:cubicBezTo>
                  <a:cubicBezTo>
                    <a:pt x="221" y="16"/>
                    <a:pt x="234" y="36"/>
                    <a:pt x="241" y="60"/>
                  </a:cubicBezTo>
                  <a:close/>
                </a:path>
              </a:pathLst>
            </a:custGeom>
            <a:solidFill>
              <a:schemeClr val="accent3"/>
            </a:solidFill>
            <a:ln>
              <a:noFill/>
            </a:ln>
          </p:spPr>
          <p:txBody>
            <a:bodyPr spcFirstLastPara="1" wrap="square" lIns="144000" tIns="62200" rIns="144000" bIns="62200" anchor="ctr" anchorCtr="1">
              <a:noAutofit/>
            </a:bodyPr>
            <a:lstStyle/>
            <a:p>
              <a:endParaRPr sz="2880" dirty="0">
                <a:solidFill>
                  <a:srgbClr val="000000"/>
                </a:solidFill>
                <a:latin typeface="Arial"/>
                <a:ea typeface="Arial"/>
                <a:cs typeface="Arial"/>
                <a:sym typeface="Arial"/>
              </a:endParaRPr>
            </a:p>
          </p:txBody>
        </p:sp>
        <p:sp>
          <p:nvSpPr>
            <p:cNvPr id="47" name="Google Shape;1970;p39">
              <a:extLst>
                <a:ext uri="{FF2B5EF4-FFF2-40B4-BE49-F238E27FC236}">
                  <a16:creationId xmlns:a16="http://schemas.microsoft.com/office/drawing/2014/main" id="{0A385B04-890C-9975-15D7-834756C4A1A3}"/>
                </a:ext>
              </a:extLst>
            </p:cNvPr>
            <p:cNvSpPr/>
            <p:nvPr/>
          </p:nvSpPr>
          <p:spPr>
            <a:xfrm rot="6331355">
              <a:off x="494030" y="4067887"/>
              <a:ext cx="211910" cy="199384"/>
            </a:xfrm>
            <a:custGeom>
              <a:avLst/>
              <a:gdLst/>
              <a:ahLst/>
              <a:cxnLst/>
              <a:rect l="l" t="t" r="r" b="b"/>
              <a:pathLst>
                <a:path w="203" h="191" extrusionOk="0">
                  <a:moveTo>
                    <a:pt x="5" y="142"/>
                  </a:moveTo>
                  <a:cubicBezTo>
                    <a:pt x="-13" y="83"/>
                    <a:pt x="21" y="22"/>
                    <a:pt x="79" y="4"/>
                  </a:cubicBezTo>
                  <a:cubicBezTo>
                    <a:pt x="127" y="-10"/>
                    <a:pt x="177" y="10"/>
                    <a:pt x="203" y="49"/>
                  </a:cubicBezTo>
                  <a:cubicBezTo>
                    <a:pt x="176" y="24"/>
                    <a:pt x="135" y="13"/>
                    <a:pt x="96" y="25"/>
                  </a:cubicBezTo>
                  <a:cubicBezTo>
                    <a:pt x="38" y="42"/>
                    <a:pt x="4" y="103"/>
                    <a:pt x="22" y="162"/>
                  </a:cubicBezTo>
                  <a:cubicBezTo>
                    <a:pt x="25" y="173"/>
                    <a:pt x="30" y="182"/>
                    <a:pt x="35" y="191"/>
                  </a:cubicBezTo>
                  <a:cubicBezTo>
                    <a:pt x="21" y="178"/>
                    <a:pt x="11" y="161"/>
                    <a:pt x="5" y="142"/>
                  </a:cubicBezTo>
                  <a:close/>
                </a:path>
              </a:pathLst>
            </a:custGeom>
            <a:solidFill>
              <a:srgbClr val="FFFFFF">
                <a:alpha val="20890"/>
              </a:srgbClr>
            </a:solidFill>
            <a:ln>
              <a:noFill/>
            </a:ln>
          </p:spPr>
          <p:txBody>
            <a:bodyPr spcFirstLastPara="1" wrap="square" lIns="144000" tIns="38000" rIns="144000" bIns="38000" anchor="ctr" anchorCtr="1">
              <a:noAutofit/>
            </a:bodyPr>
            <a:lstStyle/>
            <a:p>
              <a:endParaRPr sz="2880" dirty="0">
                <a:solidFill>
                  <a:srgbClr val="000000"/>
                </a:solidFill>
                <a:latin typeface="Arial"/>
                <a:ea typeface="Arial"/>
                <a:cs typeface="Arial"/>
                <a:sym typeface="Arial"/>
              </a:endParaRPr>
            </a:p>
          </p:txBody>
        </p:sp>
        <p:sp>
          <p:nvSpPr>
            <p:cNvPr id="48" name="Google Shape;1971;p39">
              <a:extLst>
                <a:ext uri="{FF2B5EF4-FFF2-40B4-BE49-F238E27FC236}">
                  <a16:creationId xmlns:a16="http://schemas.microsoft.com/office/drawing/2014/main" id="{DD1AB007-2074-33BD-26D3-31B970C9D41C}"/>
                </a:ext>
              </a:extLst>
            </p:cNvPr>
            <p:cNvSpPr/>
            <p:nvPr/>
          </p:nvSpPr>
          <p:spPr>
            <a:xfrm rot="6331355">
              <a:off x="658010" y="4543526"/>
              <a:ext cx="227569" cy="226525"/>
            </a:xfrm>
            <a:custGeom>
              <a:avLst/>
              <a:gdLst/>
              <a:ahLst/>
              <a:cxnLst/>
              <a:rect l="l" t="t" r="r" b="b"/>
              <a:pathLst>
                <a:path w="218" h="217" extrusionOk="0">
                  <a:moveTo>
                    <a:pt x="15" y="53"/>
                  </a:moveTo>
                  <a:cubicBezTo>
                    <a:pt x="46" y="2"/>
                    <a:pt x="113" y="-16"/>
                    <a:pt x="164" y="15"/>
                  </a:cubicBezTo>
                  <a:cubicBezTo>
                    <a:pt x="216" y="46"/>
                    <a:pt x="233" y="112"/>
                    <a:pt x="202" y="164"/>
                  </a:cubicBezTo>
                  <a:cubicBezTo>
                    <a:pt x="172" y="215"/>
                    <a:pt x="105" y="233"/>
                    <a:pt x="53" y="202"/>
                  </a:cubicBezTo>
                  <a:cubicBezTo>
                    <a:pt x="2" y="171"/>
                    <a:pt x="-16" y="105"/>
                    <a:pt x="15" y="53"/>
                  </a:cubicBezTo>
                  <a:close/>
                </a:path>
              </a:pathLst>
            </a:custGeom>
            <a:solidFill>
              <a:schemeClr val="lt2"/>
            </a:solidFill>
            <a:ln>
              <a:noFill/>
            </a:ln>
          </p:spPr>
          <p:txBody>
            <a:bodyPr spcFirstLastPara="1" wrap="square" lIns="144000" tIns="52960" rIns="144000" bIns="52960" anchor="ctr" anchorCtr="1">
              <a:noAutofit/>
            </a:bodyPr>
            <a:lstStyle/>
            <a:p>
              <a:endParaRPr sz="2880" dirty="0">
                <a:solidFill>
                  <a:srgbClr val="000000"/>
                </a:solidFill>
                <a:latin typeface="Arial"/>
                <a:ea typeface="Arial"/>
                <a:cs typeface="Arial"/>
                <a:sym typeface="Arial"/>
              </a:endParaRPr>
            </a:p>
          </p:txBody>
        </p:sp>
        <p:sp>
          <p:nvSpPr>
            <p:cNvPr id="49" name="Google Shape;1972;p39">
              <a:extLst>
                <a:ext uri="{FF2B5EF4-FFF2-40B4-BE49-F238E27FC236}">
                  <a16:creationId xmlns:a16="http://schemas.microsoft.com/office/drawing/2014/main" id="{55CBB87B-A5D1-0508-13DE-457B7BC4FEB5}"/>
                </a:ext>
              </a:extLst>
            </p:cNvPr>
            <p:cNvSpPr/>
            <p:nvPr/>
          </p:nvSpPr>
          <p:spPr>
            <a:xfrm rot="6331355">
              <a:off x="671581" y="4557097"/>
              <a:ext cx="200428" cy="199384"/>
            </a:xfrm>
            <a:custGeom>
              <a:avLst/>
              <a:gdLst/>
              <a:ahLst/>
              <a:cxnLst/>
              <a:rect l="l" t="t" r="r" b="b"/>
              <a:pathLst>
                <a:path w="192" h="191" extrusionOk="0">
                  <a:moveTo>
                    <a:pt x="13" y="47"/>
                  </a:moveTo>
                  <a:cubicBezTo>
                    <a:pt x="40" y="1"/>
                    <a:pt x="99" y="-14"/>
                    <a:pt x="145" y="13"/>
                  </a:cubicBezTo>
                  <a:cubicBezTo>
                    <a:pt x="190" y="40"/>
                    <a:pt x="205" y="99"/>
                    <a:pt x="178" y="144"/>
                  </a:cubicBezTo>
                  <a:cubicBezTo>
                    <a:pt x="151" y="190"/>
                    <a:pt x="92" y="205"/>
                    <a:pt x="47" y="178"/>
                  </a:cubicBezTo>
                  <a:cubicBezTo>
                    <a:pt x="1" y="151"/>
                    <a:pt x="-14" y="92"/>
                    <a:pt x="13" y="47"/>
                  </a:cubicBezTo>
                  <a:close/>
                </a:path>
              </a:pathLst>
            </a:custGeom>
            <a:solidFill>
              <a:schemeClr val="dk2"/>
            </a:solidFill>
            <a:ln>
              <a:noFill/>
            </a:ln>
          </p:spPr>
          <p:txBody>
            <a:bodyPr spcFirstLastPara="1" wrap="square" lIns="144000" tIns="38000" rIns="144000" bIns="38000" anchor="ctr" anchorCtr="1">
              <a:noAutofit/>
            </a:bodyPr>
            <a:lstStyle/>
            <a:p>
              <a:endParaRPr sz="2880" dirty="0">
                <a:solidFill>
                  <a:srgbClr val="000000"/>
                </a:solidFill>
                <a:latin typeface="Arial"/>
                <a:ea typeface="Arial"/>
                <a:cs typeface="Arial"/>
                <a:sym typeface="Arial"/>
              </a:endParaRPr>
            </a:p>
          </p:txBody>
        </p:sp>
        <p:sp>
          <p:nvSpPr>
            <p:cNvPr id="50" name="Google Shape;1973;p39">
              <a:extLst>
                <a:ext uri="{FF2B5EF4-FFF2-40B4-BE49-F238E27FC236}">
                  <a16:creationId xmlns:a16="http://schemas.microsoft.com/office/drawing/2014/main" id="{6D769A2C-1D56-8DA6-C20F-69A8C10E4537}"/>
                </a:ext>
              </a:extLst>
            </p:cNvPr>
            <p:cNvSpPr/>
            <p:nvPr/>
          </p:nvSpPr>
          <p:spPr>
            <a:xfrm rot="6331355">
              <a:off x="685813" y="4570164"/>
              <a:ext cx="172242" cy="172242"/>
            </a:xfrm>
            <a:custGeom>
              <a:avLst/>
              <a:gdLst/>
              <a:ahLst/>
              <a:cxnLst/>
              <a:rect l="l" t="t" r="r" b="b"/>
              <a:pathLst>
                <a:path w="165" h="165" extrusionOk="0">
                  <a:moveTo>
                    <a:pt x="12" y="40"/>
                  </a:moveTo>
                  <a:cubicBezTo>
                    <a:pt x="35" y="1"/>
                    <a:pt x="86" y="-11"/>
                    <a:pt x="125" y="12"/>
                  </a:cubicBezTo>
                  <a:cubicBezTo>
                    <a:pt x="164" y="35"/>
                    <a:pt x="177" y="86"/>
                    <a:pt x="154" y="124"/>
                  </a:cubicBezTo>
                  <a:cubicBezTo>
                    <a:pt x="130" y="164"/>
                    <a:pt x="80" y="176"/>
                    <a:pt x="41" y="153"/>
                  </a:cubicBezTo>
                  <a:cubicBezTo>
                    <a:pt x="2" y="130"/>
                    <a:pt x="-11" y="79"/>
                    <a:pt x="12" y="40"/>
                  </a:cubicBezTo>
                  <a:close/>
                </a:path>
              </a:pathLst>
            </a:custGeom>
            <a:solidFill>
              <a:srgbClr val="FFFFFF">
                <a:alpha val="20890"/>
              </a:srgbClr>
            </a:solidFill>
            <a:ln>
              <a:noFill/>
            </a:ln>
          </p:spPr>
          <p:txBody>
            <a:bodyPr spcFirstLastPara="1" wrap="square" lIns="144000" tIns="23040" rIns="144000" bIns="23040" anchor="ctr" anchorCtr="1">
              <a:noAutofit/>
            </a:bodyPr>
            <a:lstStyle/>
            <a:p>
              <a:endParaRPr sz="2880" dirty="0">
                <a:solidFill>
                  <a:srgbClr val="000000"/>
                </a:solidFill>
                <a:latin typeface="Arial"/>
                <a:ea typeface="Arial"/>
                <a:cs typeface="Arial"/>
                <a:sym typeface="Arial"/>
              </a:endParaRPr>
            </a:p>
          </p:txBody>
        </p:sp>
        <p:sp>
          <p:nvSpPr>
            <p:cNvPr id="51" name="Google Shape;1974;p39">
              <a:extLst>
                <a:ext uri="{FF2B5EF4-FFF2-40B4-BE49-F238E27FC236}">
                  <a16:creationId xmlns:a16="http://schemas.microsoft.com/office/drawing/2014/main" id="{7E1EA464-A32D-9F09-265E-E72E32A2E839}"/>
                </a:ext>
              </a:extLst>
            </p:cNvPr>
            <p:cNvSpPr/>
            <p:nvPr/>
          </p:nvSpPr>
          <p:spPr>
            <a:xfrm rot="6331355">
              <a:off x="674554" y="4595841"/>
              <a:ext cx="195208" cy="123179"/>
            </a:xfrm>
            <a:custGeom>
              <a:avLst/>
              <a:gdLst/>
              <a:ahLst/>
              <a:cxnLst/>
              <a:rect l="l" t="t" r="r" b="b"/>
              <a:pathLst>
                <a:path w="187" h="118" extrusionOk="0">
                  <a:moveTo>
                    <a:pt x="7" y="0"/>
                  </a:moveTo>
                  <a:lnTo>
                    <a:pt x="187" y="106"/>
                  </a:lnTo>
                  <a:lnTo>
                    <a:pt x="180" y="118"/>
                  </a:lnTo>
                  <a:lnTo>
                    <a:pt x="0" y="11"/>
                  </a:lnTo>
                  <a:lnTo>
                    <a:pt x="7" y="0"/>
                  </a:lnTo>
                  <a:close/>
                </a:path>
              </a:pathLst>
            </a:custGeom>
            <a:solidFill>
              <a:schemeClr val="lt2"/>
            </a:solidFill>
            <a:ln>
              <a:noFill/>
            </a:ln>
          </p:spPr>
          <p:txBody>
            <a:bodyPr spcFirstLastPara="1" wrap="square" lIns="144000" tIns="0" rIns="144000" bIns="0" anchor="ctr" anchorCtr="1">
              <a:noAutofit/>
            </a:bodyPr>
            <a:lstStyle/>
            <a:p>
              <a:endParaRPr sz="2880" dirty="0">
                <a:solidFill>
                  <a:srgbClr val="000000"/>
                </a:solidFill>
                <a:latin typeface="Arial"/>
                <a:ea typeface="Arial"/>
                <a:cs typeface="Arial"/>
                <a:sym typeface="Arial"/>
              </a:endParaRPr>
            </a:p>
          </p:txBody>
        </p:sp>
        <p:sp>
          <p:nvSpPr>
            <p:cNvPr id="52" name="Google Shape;1975;p39">
              <a:extLst>
                <a:ext uri="{FF2B5EF4-FFF2-40B4-BE49-F238E27FC236}">
                  <a16:creationId xmlns:a16="http://schemas.microsoft.com/office/drawing/2014/main" id="{EEE98807-F11E-9E40-9F38-35CF3BF614D6}"/>
                </a:ext>
              </a:extLst>
            </p:cNvPr>
            <p:cNvSpPr/>
            <p:nvPr/>
          </p:nvSpPr>
          <p:spPr>
            <a:xfrm rot="6331355">
              <a:off x="687069" y="4605496"/>
              <a:ext cx="175374" cy="108565"/>
            </a:xfrm>
            <a:custGeom>
              <a:avLst/>
              <a:gdLst/>
              <a:ahLst/>
              <a:cxnLst/>
              <a:rect l="l" t="t" r="r" b="b"/>
              <a:pathLst>
                <a:path w="168" h="104" extrusionOk="0">
                  <a:moveTo>
                    <a:pt x="0" y="6"/>
                  </a:moveTo>
                  <a:cubicBezTo>
                    <a:pt x="1" y="4"/>
                    <a:pt x="2" y="2"/>
                    <a:pt x="3" y="0"/>
                  </a:cubicBezTo>
                  <a:lnTo>
                    <a:pt x="168" y="98"/>
                  </a:lnTo>
                  <a:cubicBezTo>
                    <a:pt x="167" y="100"/>
                    <a:pt x="166" y="102"/>
                    <a:pt x="165" y="104"/>
                  </a:cubicBezTo>
                  <a:lnTo>
                    <a:pt x="0" y="6"/>
                  </a:lnTo>
                  <a:close/>
                </a:path>
              </a:pathLst>
            </a:custGeom>
            <a:solidFill>
              <a:srgbClr val="FFFFFF">
                <a:alpha val="20890"/>
              </a:srgbClr>
            </a:solidFill>
            <a:ln>
              <a:noFill/>
            </a:ln>
          </p:spPr>
          <p:txBody>
            <a:bodyPr spcFirstLastPara="1" wrap="square" lIns="144000" tIns="0" rIns="144000" bIns="0" anchor="ctr" anchorCtr="1">
              <a:noAutofit/>
            </a:bodyPr>
            <a:lstStyle/>
            <a:p>
              <a:endParaRPr sz="2880" dirty="0">
                <a:solidFill>
                  <a:srgbClr val="000000"/>
                </a:solidFill>
                <a:latin typeface="Arial"/>
                <a:ea typeface="Arial"/>
                <a:cs typeface="Arial"/>
                <a:sym typeface="Arial"/>
              </a:endParaRPr>
            </a:p>
          </p:txBody>
        </p:sp>
        <p:sp>
          <p:nvSpPr>
            <p:cNvPr id="53" name="Google Shape;1976;p39">
              <a:extLst>
                <a:ext uri="{FF2B5EF4-FFF2-40B4-BE49-F238E27FC236}">
                  <a16:creationId xmlns:a16="http://schemas.microsoft.com/office/drawing/2014/main" id="{923A3B80-9640-0AF4-D402-56C2F12DB94C}"/>
                </a:ext>
              </a:extLst>
            </p:cNvPr>
            <p:cNvSpPr/>
            <p:nvPr/>
          </p:nvSpPr>
          <p:spPr>
            <a:xfrm rot="6331355">
              <a:off x="586968" y="4557025"/>
              <a:ext cx="257842" cy="243227"/>
            </a:xfrm>
            <a:custGeom>
              <a:avLst/>
              <a:gdLst/>
              <a:ahLst/>
              <a:cxnLst/>
              <a:rect l="l" t="t" r="r" b="b"/>
              <a:pathLst>
                <a:path w="247" h="233" extrusionOk="0">
                  <a:moveTo>
                    <a:pt x="242" y="60"/>
                  </a:moveTo>
                  <a:cubicBezTo>
                    <a:pt x="263" y="132"/>
                    <a:pt x="222" y="206"/>
                    <a:pt x="151" y="227"/>
                  </a:cubicBezTo>
                  <a:cubicBezTo>
                    <a:pt x="93" y="245"/>
                    <a:pt x="32" y="221"/>
                    <a:pt x="0" y="172"/>
                  </a:cubicBezTo>
                  <a:cubicBezTo>
                    <a:pt x="34" y="204"/>
                    <a:pt x="83" y="217"/>
                    <a:pt x="130" y="203"/>
                  </a:cubicBezTo>
                  <a:cubicBezTo>
                    <a:pt x="201" y="182"/>
                    <a:pt x="242" y="107"/>
                    <a:pt x="221" y="36"/>
                  </a:cubicBezTo>
                  <a:cubicBezTo>
                    <a:pt x="217" y="23"/>
                    <a:pt x="211" y="11"/>
                    <a:pt x="204" y="0"/>
                  </a:cubicBezTo>
                  <a:cubicBezTo>
                    <a:pt x="221" y="16"/>
                    <a:pt x="234" y="36"/>
                    <a:pt x="242" y="60"/>
                  </a:cubicBezTo>
                  <a:close/>
                </a:path>
              </a:pathLst>
            </a:custGeom>
            <a:solidFill>
              <a:schemeClr val="accent3"/>
            </a:solidFill>
            <a:ln>
              <a:noFill/>
            </a:ln>
          </p:spPr>
          <p:txBody>
            <a:bodyPr spcFirstLastPara="1" wrap="square" lIns="144000" tIns="62200" rIns="144000" bIns="62200" anchor="ctr" anchorCtr="1">
              <a:noAutofit/>
            </a:bodyPr>
            <a:lstStyle/>
            <a:p>
              <a:endParaRPr sz="2880" dirty="0">
                <a:solidFill>
                  <a:srgbClr val="000000"/>
                </a:solidFill>
                <a:latin typeface="Arial"/>
                <a:ea typeface="Arial"/>
                <a:cs typeface="Arial"/>
                <a:sym typeface="Arial"/>
              </a:endParaRPr>
            </a:p>
          </p:txBody>
        </p:sp>
        <p:sp>
          <p:nvSpPr>
            <p:cNvPr id="54" name="Google Shape;1977;p39">
              <a:extLst>
                <a:ext uri="{FF2B5EF4-FFF2-40B4-BE49-F238E27FC236}">
                  <a16:creationId xmlns:a16="http://schemas.microsoft.com/office/drawing/2014/main" id="{CF4BCB08-8511-B16D-4383-21A7F9726622}"/>
                </a:ext>
              </a:extLst>
            </p:cNvPr>
            <p:cNvSpPr/>
            <p:nvPr/>
          </p:nvSpPr>
          <p:spPr>
            <a:xfrm rot="6331355">
              <a:off x="711016" y="4538768"/>
              <a:ext cx="211910" cy="199384"/>
            </a:xfrm>
            <a:custGeom>
              <a:avLst/>
              <a:gdLst/>
              <a:ahLst/>
              <a:cxnLst/>
              <a:rect l="l" t="t" r="r" b="b"/>
              <a:pathLst>
                <a:path w="203" h="191" extrusionOk="0">
                  <a:moveTo>
                    <a:pt x="5" y="142"/>
                  </a:moveTo>
                  <a:cubicBezTo>
                    <a:pt x="-12" y="83"/>
                    <a:pt x="21" y="22"/>
                    <a:pt x="80" y="4"/>
                  </a:cubicBezTo>
                  <a:cubicBezTo>
                    <a:pt x="127" y="-10"/>
                    <a:pt x="177" y="10"/>
                    <a:pt x="203" y="50"/>
                  </a:cubicBezTo>
                  <a:cubicBezTo>
                    <a:pt x="176" y="24"/>
                    <a:pt x="136" y="13"/>
                    <a:pt x="97" y="24"/>
                  </a:cubicBezTo>
                  <a:cubicBezTo>
                    <a:pt x="38" y="42"/>
                    <a:pt x="5" y="103"/>
                    <a:pt x="22" y="162"/>
                  </a:cubicBezTo>
                  <a:cubicBezTo>
                    <a:pt x="25" y="173"/>
                    <a:pt x="30" y="182"/>
                    <a:pt x="36" y="191"/>
                  </a:cubicBezTo>
                  <a:cubicBezTo>
                    <a:pt x="22" y="178"/>
                    <a:pt x="11" y="161"/>
                    <a:pt x="5" y="142"/>
                  </a:cubicBezTo>
                  <a:close/>
                </a:path>
              </a:pathLst>
            </a:custGeom>
            <a:solidFill>
              <a:srgbClr val="FFFFFF">
                <a:alpha val="20890"/>
              </a:srgbClr>
            </a:solidFill>
            <a:ln>
              <a:noFill/>
            </a:ln>
          </p:spPr>
          <p:txBody>
            <a:bodyPr spcFirstLastPara="1" wrap="square" lIns="144000" tIns="38000" rIns="144000" bIns="38000" anchor="ctr" anchorCtr="1">
              <a:noAutofit/>
            </a:bodyPr>
            <a:lstStyle/>
            <a:p>
              <a:endParaRPr sz="2880" dirty="0">
                <a:solidFill>
                  <a:srgbClr val="000000"/>
                </a:solidFill>
                <a:latin typeface="Arial"/>
                <a:ea typeface="Arial"/>
                <a:cs typeface="Arial"/>
                <a:sym typeface="Arial"/>
              </a:endParaRPr>
            </a:p>
          </p:txBody>
        </p:sp>
        <p:sp>
          <p:nvSpPr>
            <p:cNvPr id="55" name="Google Shape;1978;p39">
              <a:extLst>
                <a:ext uri="{FF2B5EF4-FFF2-40B4-BE49-F238E27FC236}">
                  <a16:creationId xmlns:a16="http://schemas.microsoft.com/office/drawing/2014/main" id="{59DD9012-9935-8570-EBE3-D354C2E153BF}"/>
                </a:ext>
              </a:extLst>
            </p:cNvPr>
            <p:cNvSpPr/>
            <p:nvPr/>
          </p:nvSpPr>
          <p:spPr>
            <a:xfrm rot="6331355">
              <a:off x="1537" y="4275997"/>
              <a:ext cx="226525" cy="226525"/>
            </a:xfrm>
            <a:custGeom>
              <a:avLst/>
              <a:gdLst/>
              <a:ahLst/>
              <a:cxnLst/>
              <a:rect l="l" t="t" r="r" b="b"/>
              <a:pathLst>
                <a:path w="217" h="217" extrusionOk="0">
                  <a:moveTo>
                    <a:pt x="208" y="153"/>
                  </a:moveTo>
                  <a:cubicBezTo>
                    <a:pt x="183" y="207"/>
                    <a:pt x="119" y="232"/>
                    <a:pt x="64" y="207"/>
                  </a:cubicBezTo>
                  <a:cubicBezTo>
                    <a:pt x="9" y="183"/>
                    <a:pt x="-15" y="118"/>
                    <a:pt x="9" y="64"/>
                  </a:cubicBezTo>
                  <a:cubicBezTo>
                    <a:pt x="34" y="9"/>
                    <a:pt x="98" y="-15"/>
                    <a:pt x="153" y="9"/>
                  </a:cubicBezTo>
                  <a:cubicBezTo>
                    <a:pt x="208" y="34"/>
                    <a:pt x="232" y="98"/>
                    <a:pt x="208" y="153"/>
                  </a:cubicBezTo>
                  <a:close/>
                </a:path>
              </a:pathLst>
            </a:custGeom>
            <a:solidFill>
              <a:schemeClr val="lt2"/>
            </a:solidFill>
            <a:ln>
              <a:noFill/>
            </a:ln>
          </p:spPr>
          <p:txBody>
            <a:bodyPr spcFirstLastPara="1" wrap="square" lIns="144000" tIns="52960" rIns="144000" bIns="52960" anchor="ctr" anchorCtr="1">
              <a:noAutofit/>
            </a:bodyPr>
            <a:lstStyle/>
            <a:p>
              <a:endParaRPr sz="2880" dirty="0">
                <a:solidFill>
                  <a:srgbClr val="000000"/>
                </a:solidFill>
                <a:latin typeface="Arial"/>
                <a:ea typeface="Arial"/>
                <a:cs typeface="Arial"/>
                <a:sym typeface="Arial"/>
              </a:endParaRPr>
            </a:p>
          </p:txBody>
        </p:sp>
        <p:sp>
          <p:nvSpPr>
            <p:cNvPr id="56" name="Google Shape;1979;p39">
              <a:extLst>
                <a:ext uri="{FF2B5EF4-FFF2-40B4-BE49-F238E27FC236}">
                  <a16:creationId xmlns:a16="http://schemas.microsoft.com/office/drawing/2014/main" id="{C11A613F-F4C7-2C0E-853C-F7AA14DE5EF2}"/>
                </a:ext>
              </a:extLst>
            </p:cNvPr>
            <p:cNvSpPr/>
            <p:nvPr/>
          </p:nvSpPr>
          <p:spPr>
            <a:xfrm rot="6331355">
              <a:off x="15228" y="4288683"/>
              <a:ext cx="200428" cy="200428"/>
            </a:xfrm>
            <a:custGeom>
              <a:avLst/>
              <a:gdLst/>
              <a:ahLst/>
              <a:cxnLst/>
              <a:rect l="l" t="t" r="r" b="b"/>
              <a:pathLst>
                <a:path w="192" h="192" extrusionOk="0">
                  <a:moveTo>
                    <a:pt x="184" y="136"/>
                  </a:moveTo>
                  <a:cubicBezTo>
                    <a:pt x="162" y="184"/>
                    <a:pt x="105" y="205"/>
                    <a:pt x="57" y="184"/>
                  </a:cubicBezTo>
                  <a:cubicBezTo>
                    <a:pt x="8" y="162"/>
                    <a:pt x="-13" y="105"/>
                    <a:pt x="9" y="57"/>
                  </a:cubicBezTo>
                  <a:cubicBezTo>
                    <a:pt x="30" y="9"/>
                    <a:pt x="87" y="-13"/>
                    <a:pt x="136" y="9"/>
                  </a:cubicBezTo>
                  <a:cubicBezTo>
                    <a:pt x="184" y="31"/>
                    <a:pt x="206" y="87"/>
                    <a:pt x="184" y="136"/>
                  </a:cubicBezTo>
                  <a:close/>
                </a:path>
              </a:pathLst>
            </a:custGeom>
            <a:solidFill>
              <a:schemeClr val="dk2"/>
            </a:solidFill>
            <a:ln>
              <a:noFill/>
            </a:ln>
          </p:spPr>
          <p:txBody>
            <a:bodyPr spcFirstLastPara="1" wrap="square" lIns="144000" tIns="38560" rIns="144000" bIns="38560" anchor="ctr" anchorCtr="1">
              <a:noAutofit/>
            </a:bodyPr>
            <a:lstStyle/>
            <a:p>
              <a:endParaRPr sz="2880" dirty="0">
                <a:solidFill>
                  <a:srgbClr val="000000"/>
                </a:solidFill>
                <a:latin typeface="Arial"/>
                <a:ea typeface="Arial"/>
                <a:cs typeface="Arial"/>
                <a:sym typeface="Arial"/>
              </a:endParaRPr>
            </a:p>
          </p:txBody>
        </p:sp>
        <p:sp>
          <p:nvSpPr>
            <p:cNvPr id="57" name="Google Shape;1980;p39">
              <a:extLst>
                <a:ext uri="{FF2B5EF4-FFF2-40B4-BE49-F238E27FC236}">
                  <a16:creationId xmlns:a16="http://schemas.microsoft.com/office/drawing/2014/main" id="{80655F89-9479-651B-1C72-748EE40444F0}"/>
                </a:ext>
              </a:extLst>
            </p:cNvPr>
            <p:cNvSpPr/>
            <p:nvPr/>
          </p:nvSpPr>
          <p:spPr>
            <a:xfrm rot="6331355">
              <a:off x="28678" y="4303138"/>
              <a:ext cx="172242" cy="172242"/>
            </a:xfrm>
            <a:custGeom>
              <a:avLst/>
              <a:gdLst/>
              <a:ahLst/>
              <a:cxnLst/>
              <a:rect l="l" t="t" r="r" b="b"/>
              <a:pathLst>
                <a:path w="165" h="165" extrusionOk="0">
                  <a:moveTo>
                    <a:pt x="158" y="116"/>
                  </a:moveTo>
                  <a:cubicBezTo>
                    <a:pt x="139" y="158"/>
                    <a:pt x="90" y="176"/>
                    <a:pt x="48" y="157"/>
                  </a:cubicBezTo>
                  <a:cubicBezTo>
                    <a:pt x="7" y="139"/>
                    <a:pt x="-12" y="90"/>
                    <a:pt x="7" y="48"/>
                  </a:cubicBezTo>
                  <a:cubicBezTo>
                    <a:pt x="26" y="7"/>
                    <a:pt x="75" y="-12"/>
                    <a:pt x="116" y="7"/>
                  </a:cubicBezTo>
                  <a:cubicBezTo>
                    <a:pt x="158" y="26"/>
                    <a:pt x="176" y="75"/>
                    <a:pt x="158" y="116"/>
                  </a:cubicBezTo>
                  <a:close/>
                </a:path>
              </a:pathLst>
            </a:custGeom>
            <a:solidFill>
              <a:srgbClr val="FFFFFF">
                <a:alpha val="20890"/>
              </a:srgbClr>
            </a:solidFill>
            <a:ln>
              <a:noFill/>
            </a:ln>
          </p:spPr>
          <p:txBody>
            <a:bodyPr spcFirstLastPara="1" wrap="square" lIns="144000" tIns="23040" rIns="144000" bIns="23040" anchor="ctr" anchorCtr="1">
              <a:noAutofit/>
            </a:bodyPr>
            <a:lstStyle/>
            <a:p>
              <a:endParaRPr sz="2880" dirty="0">
                <a:solidFill>
                  <a:srgbClr val="000000"/>
                </a:solidFill>
                <a:latin typeface="Arial"/>
                <a:ea typeface="Arial"/>
                <a:cs typeface="Arial"/>
                <a:sym typeface="Arial"/>
              </a:endParaRPr>
            </a:p>
          </p:txBody>
        </p:sp>
        <p:sp>
          <p:nvSpPr>
            <p:cNvPr id="58" name="Google Shape;1981;p39">
              <a:extLst>
                <a:ext uri="{FF2B5EF4-FFF2-40B4-BE49-F238E27FC236}">
                  <a16:creationId xmlns:a16="http://schemas.microsoft.com/office/drawing/2014/main" id="{1EE41498-BCD6-2767-0A33-425D0FEE11B3}"/>
                </a:ext>
              </a:extLst>
            </p:cNvPr>
            <p:cNvSpPr/>
            <p:nvPr/>
          </p:nvSpPr>
          <p:spPr>
            <a:xfrm rot="6331355">
              <a:off x="11752" y="4336963"/>
              <a:ext cx="205647" cy="102302"/>
            </a:xfrm>
            <a:custGeom>
              <a:avLst/>
              <a:gdLst/>
              <a:ahLst/>
              <a:cxnLst/>
              <a:rect l="l" t="t" r="r" b="b"/>
              <a:pathLst>
                <a:path w="197" h="98" extrusionOk="0">
                  <a:moveTo>
                    <a:pt x="192" y="98"/>
                  </a:moveTo>
                  <a:lnTo>
                    <a:pt x="0" y="12"/>
                  </a:lnTo>
                  <a:lnTo>
                    <a:pt x="6" y="0"/>
                  </a:lnTo>
                  <a:lnTo>
                    <a:pt x="197" y="86"/>
                  </a:lnTo>
                  <a:lnTo>
                    <a:pt x="192" y="98"/>
                  </a:lnTo>
                  <a:close/>
                </a:path>
              </a:pathLst>
            </a:custGeom>
            <a:solidFill>
              <a:schemeClr val="lt2"/>
            </a:solidFill>
            <a:ln>
              <a:noFill/>
            </a:ln>
          </p:spPr>
          <p:txBody>
            <a:bodyPr spcFirstLastPara="1" wrap="square" lIns="144000" tIns="0" rIns="144000" bIns="0" anchor="ctr" anchorCtr="1">
              <a:noAutofit/>
            </a:bodyPr>
            <a:lstStyle/>
            <a:p>
              <a:endParaRPr sz="2880" dirty="0">
                <a:solidFill>
                  <a:srgbClr val="000000"/>
                </a:solidFill>
                <a:latin typeface="Arial"/>
                <a:ea typeface="Arial"/>
                <a:cs typeface="Arial"/>
                <a:sym typeface="Arial"/>
              </a:endParaRPr>
            </a:p>
          </p:txBody>
        </p:sp>
        <p:sp>
          <p:nvSpPr>
            <p:cNvPr id="59" name="Google Shape;1982;p39">
              <a:extLst>
                <a:ext uri="{FF2B5EF4-FFF2-40B4-BE49-F238E27FC236}">
                  <a16:creationId xmlns:a16="http://schemas.microsoft.com/office/drawing/2014/main" id="{41FEFEFD-05A4-F5F1-9798-9119E209CC2A}"/>
                </a:ext>
              </a:extLst>
            </p:cNvPr>
            <p:cNvSpPr/>
            <p:nvPr/>
          </p:nvSpPr>
          <p:spPr>
            <a:xfrm rot="6331355">
              <a:off x="19453" y="4342427"/>
              <a:ext cx="184769" cy="87687"/>
            </a:xfrm>
            <a:custGeom>
              <a:avLst/>
              <a:gdLst/>
              <a:ahLst/>
              <a:cxnLst/>
              <a:rect l="l" t="t" r="r" b="b"/>
              <a:pathLst>
                <a:path w="177" h="84" extrusionOk="0">
                  <a:moveTo>
                    <a:pt x="177" y="78"/>
                  </a:moveTo>
                  <a:cubicBezTo>
                    <a:pt x="177" y="80"/>
                    <a:pt x="175" y="82"/>
                    <a:pt x="174" y="84"/>
                  </a:cubicBezTo>
                  <a:lnTo>
                    <a:pt x="0" y="6"/>
                  </a:lnTo>
                  <a:cubicBezTo>
                    <a:pt x="1" y="4"/>
                    <a:pt x="1" y="2"/>
                    <a:pt x="2" y="0"/>
                  </a:cubicBezTo>
                  <a:lnTo>
                    <a:pt x="177" y="78"/>
                  </a:lnTo>
                  <a:close/>
                </a:path>
              </a:pathLst>
            </a:custGeom>
            <a:solidFill>
              <a:srgbClr val="FFFFFF">
                <a:alpha val="20890"/>
              </a:srgbClr>
            </a:solidFill>
            <a:ln>
              <a:noFill/>
            </a:ln>
          </p:spPr>
          <p:txBody>
            <a:bodyPr spcFirstLastPara="1" wrap="square" lIns="144000" tIns="0" rIns="144000" bIns="0" anchor="ctr" anchorCtr="1">
              <a:noAutofit/>
            </a:bodyPr>
            <a:lstStyle/>
            <a:p>
              <a:endParaRPr sz="2880" dirty="0">
                <a:solidFill>
                  <a:srgbClr val="000000"/>
                </a:solidFill>
                <a:latin typeface="Arial"/>
                <a:ea typeface="Arial"/>
                <a:cs typeface="Arial"/>
                <a:sym typeface="Arial"/>
              </a:endParaRPr>
            </a:p>
          </p:txBody>
        </p:sp>
        <p:sp>
          <p:nvSpPr>
            <p:cNvPr id="60" name="Google Shape;1983;p39">
              <a:extLst>
                <a:ext uri="{FF2B5EF4-FFF2-40B4-BE49-F238E27FC236}">
                  <a16:creationId xmlns:a16="http://schemas.microsoft.com/office/drawing/2014/main" id="{693B1075-54DF-6B9E-5C65-86F95C01D27E}"/>
                </a:ext>
              </a:extLst>
            </p:cNvPr>
            <p:cNvSpPr/>
            <p:nvPr/>
          </p:nvSpPr>
          <p:spPr>
            <a:xfrm rot="6331355">
              <a:off x="-70167" y="4289999"/>
              <a:ext cx="257842" cy="243227"/>
            </a:xfrm>
            <a:custGeom>
              <a:avLst/>
              <a:gdLst/>
              <a:ahLst/>
              <a:cxnLst/>
              <a:rect l="l" t="t" r="r" b="b"/>
              <a:pathLst>
                <a:path w="247" h="233" extrusionOk="0">
                  <a:moveTo>
                    <a:pt x="241" y="60"/>
                  </a:moveTo>
                  <a:cubicBezTo>
                    <a:pt x="262" y="131"/>
                    <a:pt x="222" y="206"/>
                    <a:pt x="150" y="227"/>
                  </a:cubicBezTo>
                  <a:cubicBezTo>
                    <a:pt x="92" y="244"/>
                    <a:pt x="31" y="220"/>
                    <a:pt x="0" y="172"/>
                  </a:cubicBezTo>
                  <a:cubicBezTo>
                    <a:pt x="33" y="203"/>
                    <a:pt x="82" y="217"/>
                    <a:pt x="130" y="202"/>
                  </a:cubicBezTo>
                  <a:cubicBezTo>
                    <a:pt x="201" y="181"/>
                    <a:pt x="241" y="107"/>
                    <a:pt x="220" y="36"/>
                  </a:cubicBezTo>
                  <a:cubicBezTo>
                    <a:pt x="216" y="23"/>
                    <a:pt x="211" y="10"/>
                    <a:pt x="204" y="0"/>
                  </a:cubicBezTo>
                  <a:cubicBezTo>
                    <a:pt x="221" y="16"/>
                    <a:pt x="234" y="36"/>
                    <a:pt x="241" y="60"/>
                  </a:cubicBezTo>
                  <a:close/>
                </a:path>
              </a:pathLst>
            </a:custGeom>
            <a:solidFill>
              <a:schemeClr val="accent3"/>
            </a:solidFill>
            <a:ln>
              <a:noFill/>
            </a:ln>
          </p:spPr>
          <p:txBody>
            <a:bodyPr spcFirstLastPara="1" wrap="square" lIns="144000" tIns="62200" rIns="144000" bIns="62200" anchor="ctr" anchorCtr="1">
              <a:noAutofit/>
            </a:bodyPr>
            <a:lstStyle/>
            <a:p>
              <a:endParaRPr sz="2880" dirty="0">
                <a:solidFill>
                  <a:srgbClr val="000000"/>
                </a:solidFill>
                <a:latin typeface="Arial"/>
                <a:ea typeface="Arial"/>
                <a:cs typeface="Arial"/>
                <a:sym typeface="Arial"/>
              </a:endParaRPr>
            </a:p>
          </p:txBody>
        </p:sp>
        <p:sp>
          <p:nvSpPr>
            <p:cNvPr id="61" name="Google Shape;1984;p39">
              <a:extLst>
                <a:ext uri="{FF2B5EF4-FFF2-40B4-BE49-F238E27FC236}">
                  <a16:creationId xmlns:a16="http://schemas.microsoft.com/office/drawing/2014/main" id="{D27ADE3E-B552-70AA-E3E4-EFAECBD85FDF}"/>
                </a:ext>
              </a:extLst>
            </p:cNvPr>
            <p:cNvSpPr/>
            <p:nvPr/>
          </p:nvSpPr>
          <p:spPr>
            <a:xfrm rot="6331355">
              <a:off x="54385" y="4271359"/>
              <a:ext cx="211910" cy="200428"/>
            </a:xfrm>
            <a:custGeom>
              <a:avLst/>
              <a:gdLst/>
              <a:ahLst/>
              <a:cxnLst/>
              <a:rect l="l" t="t" r="r" b="b"/>
              <a:pathLst>
                <a:path w="203" h="192" extrusionOk="0">
                  <a:moveTo>
                    <a:pt x="4" y="143"/>
                  </a:moveTo>
                  <a:cubicBezTo>
                    <a:pt x="-13" y="84"/>
                    <a:pt x="20" y="23"/>
                    <a:pt x="79" y="5"/>
                  </a:cubicBezTo>
                  <a:cubicBezTo>
                    <a:pt x="127" y="-9"/>
                    <a:pt x="177" y="11"/>
                    <a:pt x="203" y="50"/>
                  </a:cubicBezTo>
                  <a:cubicBezTo>
                    <a:pt x="175" y="24"/>
                    <a:pt x="135" y="14"/>
                    <a:pt x="96" y="25"/>
                  </a:cubicBezTo>
                  <a:cubicBezTo>
                    <a:pt x="37" y="43"/>
                    <a:pt x="4" y="104"/>
                    <a:pt x="21" y="163"/>
                  </a:cubicBezTo>
                  <a:cubicBezTo>
                    <a:pt x="25" y="173"/>
                    <a:pt x="29" y="183"/>
                    <a:pt x="35" y="192"/>
                  </a:cubicBezTo>
                  <a:cubicBezTo>
                    <a:pt x="21" y="179"/>
                    <a:pt x="10" y="162"/>
                    <a:pt x="4" y="143"/>
                  </a:cubicBezTo>
                  <a:close/>
                </a:path>
              </a:pathLst>
            </a:custGeom>
            <a:solidFill>
              <a:srgbClr val="FFFFFF">
                <a:alpha val="20890"/>
              </a:srgbClr>
            </a:solidFill>
            <a:ln>
              <a:noFill/>
            </a:ln>
          </p:spPr>
          <p:txBody>
            <a:bodyPr spcFirstLastPara="1" wrap="square" lIns="144000" tIns="38560" rIns="144000" bIns="38560" anchor="ctr" anchorCtr="1">
              <a:noAutofit/>
            </a:bodyPr>
            <a:lstStyle/>
            <a:p>
              <a:endParaRPr sz="2880" dirty="0">
                <a:solidFill>
                  <a:srgbClr val="000000"/>
                </a:solidFill>
                <a:latin typeface="Arial"/>
                <a:ea typeface="Arial"/>
                <a:cs typeface="Arial"/>
                <a:sym typeface="Arial"/>
              </a:endParaRPr>
            </a:p>
          </p:txBody>
        </p:sp>
        <p:sp>
          <p:nvSpPr>
            <p:cNvPr id="62" name="Google Shape;1985;p39">
              <a:extLst>
                <a:ext uri="{FF2B5EF4-FFF2-40B4-BE49-F238E27FC236}">
                  <a16:creationId xmlns:a16="http://schemas.microsoft.com/office/drawing/2014/main" id="{EF1F50BD-A943-402B-DA04-F0BA7CB6FAD0}"/>
                </a:ext>
              </a:extLst>
            </p:cNvPr>
            <p:cNvSpPr/>
            <p:nvPr/>
          </p:nvSpPr>
          <p:spPr>
            <a:xfrm rot="6331355">
              <a:off x="218524" y="4746878"/>
              <a:ext cx="226525" cy="226525"/>
            </a:xfrm>
            <a:custGeom>
              <a:avLst/>
              <a:gdLst/>
              <a:ahLst/>
              <a:cxnLst/>
              <a:rect l="l" t="t" r="r" b="b"/>
              <a:pathLst>
                <a:path w="217" h="217" extrusionOk="0">
                  <a:moveTo>
                    <a:pt x="149" y="8"/>
                  </a:moveTo>
                  <a:cubicBezTo>
                    <a:pt x="205" y="30"/>
                    <a:pt x="232" y="93"/>
                    <a:pt x="209" y="149"/>
                  </a:cubicBezTo>
                  <a:cubicBezTo>
                    <a:pt x="187" y="204"/>
                    <a:pt x="123" y="231"/>
                    <a:pt x="68" y="209"/>
                  </a:cubicBezTo>
                  <a:cubicBezTo>
                    <a:pt x="12" y="187"/>
                    <a:pt x="-15" y="123"/>
                    <a:pt x="7" y="68"/>
                  </a:cubicBezTo>
                  <a:cubicBezTo>
                    <a:pt x="30" y="12"/>
                    <a:pt x="93" y="-15"/>
                    <a:pt x="149" y="8"/>
                  </a:cubicBezTo>
                  <a:close/>
                </a:path>
              </a:pathLst>
            </a:custGeom>
            <a:solidFill>
              <a:schemeClr val="lt2"/>
            </a:solidFill>
            <a:ln>
              <a:noFill/>
            </a:ln>
          </p:spPr>
          <p:txBody>
            <a:bodyPr spcFirstLastPara="1" wrap="square" lIns="144000" tIns="52960" rIns="144000" bIns="52960" anchor="ctr" anchorCtr="1">
              <a:noAutofit/>
            </a:bodyPr>
            <a:lstStyle/>
            <a:p>
              <a:endParaRPr sz="2880" dirty="0">
                <a:solidFill>
                  <a:srgbClr val="000000"/>
                </a:solidFill>
                <a:latin typeface="Arial"/>
                <a:ea typeface="Arial"/>
                <a:cs typeface="Arial"/>
                <a:sym typeface="Arial"/>
              </a:endParaRPr>
            </a:p>
          </p:txBody>
        </p:sp>
        <p:sp>
          <p:nvSpPr>
            <p:cNvPr id="63" name="Google Shape;1986;p39">
              <a:extLst>
                <a:ext uri="{FF2B5EF4-FFF2-40B4-BE49-F238E27FC236}">
                  <a16:creationId xmlns:a16="http://schemas.microsoft.com/office/drawing/2014/main" id="{D6857B5B-E4CB-6272-BA31-CD1F9772813F}"/>
                </a:ext>
              </a:extLst>
            </p:cNvPr>
            <p:cNvSpPr/>
            <p:nvPr/>
          </p:nvSpPr>
          <p:spPr>
            <a:xfrm rot="6331355">
              <a:off x="232215" y="4759564"/>
              <a:ext cx="200428" cy="200428"/>
            </a:xfrm>
            <a:custGeom>
              <a:avLst/>
              <a:gdLst/>
              <a:ahLst/>
              <a:cxnLst/>
              <a:rect l="l" t="t" r="r" b="b"/>
              <a:pathLst>
                <a:path w="192" h="192" extrusionOk="0">
                  <a:moveTo>
                    <a:pt x="132" y="8"/>
                  </a:moveTo>
                  <a:cubicBezTo>
                    <a:pt x="181" y="27"/>
                    <a:pt x="205" y="83"/>
                    <a:pt x="186" y="132"/>
                  </a:cubicBezTo>
                  <a:cubicBezTo>
                    <a:pt x="166" y="181"/>
                    <a:pt x="110" y="205"/>
                    <a:pt x="61" y="185"/>
                  </a:cubicBezTo>
                  <a:cubicBezTo>
                    <a:pt x="11" y="165"/>
                    <a:pt x="-13" y="109"/>
                    <a:pt x="7" y="61"/>
                  </a:cubicBezTo>
                  <a:cubicBezTo>
                    <a:pt x="27" y="11"/>
                    <a:pt x="83" y="-12"/>
                    <a:pt x="132" y="8"/>
                  </a:cubicBezTo>
                  <a:close/>
                </a:path>
              </a:pathLst>
            </a:custGeom>
            <a:solidFill>
              <a:schemeClr val="dk2"/>
            </a:solidFill>
            <a:ln>
              <a:noFill/>
            </a:ln>
          </p:spPr>
          <p:txBody>
            <a:bodyPr spcFirstLastPara="1" wrap="square" lIns="144000" tIns="38560" rIns="144000" bIns="38560" anchor="ctr" anchorCtr="1">
              <a:noAutofit/>
            </a:bodyPr>
            <a:lstStyle/>
            <a:p>
              <a:endParaRPr sz="2880" dirty="0">
                <a:solidFill>
                  <a:srgbClr val="000000"/>
                </a:solidFill>
                <a:latin typeface="Arial"/>
                <a:ea typeface="Arial"/>
                <a:cs typeface="Arial"/>
                <a:sym typeface="Arial"/>
              </a:endParaRPr>
            </a:p>
          </p:txBody>
        </p:sp>
        <p:sp>
          <p:nvSpPr>
            <p:cNvPr id="64" name="Google Shape;1987;p39">
              <a:extLst>
                <a:ext uri="{FF2B5EF4-FFF2-40B4-BE49-F238E27FC236}">
                  <a16:creationId xmlns:a16="http://schemas.microsoft.com/office/drawing/2014/main" id="{165B30ED-7C8B-78E4-1034-E52669E648D2}"/>
                </a:ext>
              </a:extLst>
            </p:cNvPr>
            <p:cNvSpPr/>
            <p:nvPr/>
          </p:nvSpPr>
          <p:spPr>
            <a:xfrm rot="6331355">
              <a:off x="245665" y="4774020"/>
              <a:ext cx="172242" cy="172242"/>
            </a:xfrm>
            <a:custGeom>
              <a:avLst/>
              <a:gdLst/>
              <a:ahLst/>
              <a:cxnLst/>
              <a:rect l="l" t="t" r="r" b="b"/>
              <a:pathLst>
                <a:path w="165" h="165" extrusionOk="0">
                  <a:moveTo>
                    <a:pt x="113" y="6"/>
                  </a:moveTo>
                  <a:cubicBezTo>
                    <a:pt x="156" y="23"/>
                    <a:pt x="176" y="71"/>
                    <a:pt x="159" y="113"/>
                  </a:cubicBezTo>
                  <a:cubicBezTo>
                    <a:pt x="142" y="155"/>
                    <a:pt x="94" y="176"/>
                    <a:pt x="52" y="159"/>
                  </a:cubicBezTo>
                  <a:cubicBezTo>
                    <a:pt x="9" y="142"/>
                    <a:pt x="-11" y="94"/>
                    <a:pt x="6" y="52"/>
                  </a:cubicBezTo>
                  <a:cubicBezTo>
                    <a:pt x="23" y="9"/>
                    <a:pt x="71" y="-11"/>
                    <a:pt x="113" y="6"/>
                  </a:cubicBezTo>
                  <a:close/>
                </a:path>
              </a:pathLst>
            </a:custGeom>
            <a:solidFill>
              <a:srgbClr val="FFFFFF">
                <a:alpha val="20890"/>
              </a:srgbClr>
            </a:solidFill>
            <a:ln>
              <a:noFill/>
            </a:ln>
          </p:spPr>
          <p:txBody>
            <a:bodyPr spcFirstLastPara="1" wrap="square" lIns="144000" tIns="23040" rIns="144000" bIns="23040" anchor="ctr" anchorCtr="1">
              <a:noAutofit/>
            </a:bodyPr>
            <a:lstStyle/>
            <a:p>
              <a:endParaRPr sz="2880" dirty="0">
                <a:solidFill>
                  <a:srgbClr val="000000"/>
                </a:solidFill>
                <a:latin typeface="Arial"/>
                <a:ea typeface="Arial"/>
                <a:cs typeface="Arial"/>
                <a:sym typeface="Arial"/>
              </a:endParaRPr>
            </a:p>
          </p:txBody>
        </p:sp>
        <p:sp>
          <p:nvSpPr>
            <p:cNvPr id="65" name="Google Shape;1988;p39">
              <a:extLst>
                <a:ext uri="{FF2B5EF4-FFF2-40B4-BE49-F238E27FC236}">
                  <a16:creationId xmlns:a16="http://schemas.microsoft.com/office/drawing/2014/main" id="{6CF82404-A905-C29F-7F27-F90E21831B32}"/>
                </a:ext>
              </a:extLst>
            </p:cNvPr>
            <p:cNvSpPr/>
            <p:nvPr/>
          </p:nvSpPr>
          <p:spPr>
            <a:xfrm rot="6331355">
              <a:off x="284009" y="4757279"/>
              <a:ext cx="94994" cy="207735"/>
            </a:xfrm>
            <a:custGeom>
              <a:avLst/>
              <a:gdLst/>
              <a:ahLst/>
              <a:cxnLst/>
              <a:rect l="l" t="t" r="r" b="b"/>
              <a:pathLst>
                <a:path w="91" h="199" extrusionOk="0">
                  <a:moveTo>
                    <a:pt x="91" y="5"/>
                  </a:moveTo>
                  <a:lnTo>
                    <a:pt x="12" y="199"/>
                  </a:lnTo>
                  <a:lnTo>
                    <a:pt x="0" y="194"/>
                  </a:lnTo>
                  <a:lnTo>
                    <a:pt x="78" y="0"/>
                  </a:lnTo>
                  <a:lnTo>
                    <a:pt x="91" y="5"/>
                  </a:lnTo>
                  <a:close/>
                </a:path>
              </a:pathLst>
            </a:custGeom>
            <a:solidFill>
              <a:schemeClr val="lt2"/>
            </a:solidFill>
            <a:ln>
              <a:noFill/>
            </a:ln>
          </p:spPr>
          <p:txBody>
            <a:bodyPr spcFirstLastPara="1" wrap="square" lIns="144000" tIns="42600" rIns="144000" bIns="42600" anchor="ctr" anchorCtr="1">
              <a:noAutofit/>
            </a:bodyPr>
            <a:lstStyle/>
            <a:p>
              <a:endParaRPr sz="2880" dirty="0">
                <a:solidFill>
                  <a:srgbClr val="000000"/>
                </a:solidFill>
                <a:latin typeface="Arial"/>
                <a:ea typeface="Arial"/>
                <a:cs typeface="Arial"/>
                <a:sym typeface="Arial"/>
              </a:endParaRPr>
            </a:p>
          </p:txBody>
        </p:sp>
        <p:sp>
          <p:nvSpPr>
            <p:cNvPr id="66" name="Google Shape;1989;p39">
              <a:extLst>
                <a:ext uri="{FF2B5EF4-FFF2-40B4-BE49-F238E27FC236}">
                  <a16:creationId xmlns:a16="http://schemas.microsoft.com/office/drawing/2014/main" id="{23E8B587-0570-6A24-2792-436769AAF7DE}"/>
                </a:ext>
              </a:extLst>
            </p:cNvPr>
            <p:cNvSpPr/>
            <p:nvPr/>
          </p:nvSpPr>
          <p:spPr>
            <a:xfrm rot="6331355">
              <a:off x="288588" y="4769292"/>
              <a:ext cx="81424" cy="187901"/>
            </a:xfrm>
            <a:custGeom>
              <a:avLst/>
              <a:gdLst/>
              <a:ahLst/>
              <a:cxnLst/>
              <a:rect l="l" t="t" r="r" b="b"/>
              <a:pathLst>
                <a:path w="78" h="180" extrusionOk="0">
                  <a:moveTo>
                    <a:pt x="72" y="0"/>
                  </a:moveTo>
                  <a:cubicBezTo>
                    <a:pt x="74" y="1"/>
                    <a:pt x="76" y="1"/>
                    <a:pt x="78" y="3"/>
                  </a:cubicBezTo>
                  <a:lnTo>
                    <a:pt x="7" y="180"/>
                  </a:lnTo>
                  <a:cubicBezTo>
                    <a:pt x="5" y="179"/>
                    <a:pt x="2" y="178"/>
                    <a:pt x="0" y="178"/>
                  </a:cubicBezTo>
                  <a:lnTo>
                    <a:pt x="72" y="0"/>
                  </a:lnTo>
                  <a:close/>
                </a:path>
              </a:pathLst>
            </a:custGeom>
            <a:solidFill>
              <a:srgbClr val="FFFFFF">
                <a:alpha val="20890"/>
              </a:srgbClr>
            </a:solidFill>
            <a:ln>
              <a:noFill/>
            </a:ln>
          </p:spPr>
          <p:txBody>
            <a:bodyPr spcFirstLastPara="1" wrap="square" lIns="144000" tIns="31680" rIns="144000" bIns="31680" anchor="ctr" anchorCtr="1">
              <a:noAutofit/>
            </a:bodyPr>
            <a:lstStyle/>
            <a:p>
              <a:endParaRPr sz="2880" dirty="0">
                <a:solidFill>
                  <a:srgbClr val="000000"/>
                </a:solidFill>
                <a:latin typeface="Arial"/>
                <a:ea typeface="Arial"/>
                <a:cs typeface="Arial"/>
                <a:sym typeface="Arial"/>
              </a:endParaRPr>
            </a:p>
          </p:txBody>
        </p:sp>
        <p:sp>
          <p:nvSpPr>
            <p:cNvPr id="67" name="Google Shape;1990;p39">
              <a:extLst>
                <a:ext uri="{FF2B5EF4-FFF2-40B4-BE49-F238E27FC236}">
                  <a16:creationId xmlns:a16="http://schemas.microsoft.com/office/drawing/2014/main" id="{56C9AB41-6113-65FD-3699-32716A8F71B8}"/>
                </a:ext>
              </a:extLst>
            </p:cNvPr>
            <p:cNvSpPr/>
            <p:nvPr/>
          </p:nvSpPr>
          <p:spPr>
            <a:xfrm rot="6331355">
              <a:off x="146820" y="4760880"/>
              <a:ext cx="257842" cy="243227"/>
            </a:xfrm>
            <a:custGeom>
              <a:avLst/>
              <a:gdLst/>
              <a:ahLst/>
              <a:cxnLst/>
              <a:rect l="l" t="t" r="r" b="b"/>
              <a:pathLst>
                <a:path w="247" h="233" extrusionOk="0">
                  <a:moveTo>
                    <a:pt x="241" y="60"/>
                  </a:moveTo>
                  <a:cubicBezTo>
                    <a:pt x="262" y="131"/>
                    <a:pt x="222" y="206"/>
                    <a:pt x="150" y="227"/>
                  </a:cubicBezTo>
                  <a:cubicBezTo>
                    <a:pt x="92" y="244"/>
                    <a:pt x="32" y="220"/>
                    <a:pt x="0" y="172"/>
                  </a:cubicBezTo>
                  <a:cubicBezTo>
                    <a:pt x="34" y="203"/>
                    <a:pt x="82" y="216"/>
                    <a:pt x="129" y="203"/>
                  </a:cubicBezTo>
                  <a:cubicBezTo>
                    <a:pt x="201" y="182"/>
                    <a:pt x="241" y="107"/>
                    <a:pt x="220" y="36"/>
                  </a:cubicBezTo>
                  <a:cubicBezTo>
                    <a:pt x="217" y="23"/>
                    <a:pt x="211" y="11"/>
                    <a:pt x="204" y="0"/>
                  </a:cubicBezTo>
                  <a:cubicBezTo>
                    <a:pt x="221" y="16"/>
                    <a:pt x="234" y="36"/>
                    <a:pt x="241" y="60"/>
                  </a:cubicBezTo>
                  <a:close/>
                </a:path>
              </a:pathLst>
            </a:custGeom>
            <a:solidFill>
              <a:schemeClr val="accent3"/>
            </a:solidFill>
            <a:ln>
              <a:noFill/>
            </a:ln>
          </p:spPr>
          <p:txBody>
            <a:bodyPr spcFirstLastPara="1" wrap="square" lIns="144000" tIns="62200" rIns="144000" bIns="62200" anchor="ctr" anchorCtr="1">
              <a:noAutofit/>
            </a:bodyPr>
            <a:lstStyle/>
            <a:p>
              <a:endParaRPr sz="2880" dirty="0">
                <a:solidFill>
                  <a:srgbClr val="000000"/>
                </a:solidFill>
                <a:latin typeface="Arial"/>
                <a:ea typeface="Arial"/>
                <a:cs typeface="Arial"/>
                <a:sym typeface="Arial"/>
              </a:endParaRPr>
            </a:p>
          </p:txBody>
        </p:sp>
        <p:sp>
          <p:nvSpPr>
            <p:cNvPr id="68" name="Google Shape;1991;p39">
              <a:extLst>
                <a:ext uri="{FF2B5EF4-FFF2-40B4-BE49-F238E27FC236}">
                  <a16:creationId xmlns:a16="http://schemas.microsoft.com/office/drawing/2014/main" id="{C37D6147-79A7-15B7-D258-4FB2B7CEFF84}"/>
                </a:ext>
              </a:extLst>
            </p:cNvPr>
            <p:cNvSpPr/>
            <p:nvPr/>
          </p:nvSpPr>
          <p:spPr>
            <a:xfrm rot="6331355">
              <a:off x="270868" y="4742623"/>
              <a:ext cx="211910" cy="199384"/>
            </a:xfrm>
            <a:custGeom>
              <a:avLst/>
              <a:gdLst/>
              <a:ahLst/>
              <a:cxnLst/>
              <a:rect l="l" t="t" r="r" b="b"/>
              <a:pathLst>
                <a:path w="203" h="191" extrusionOk="0">
                  <a:moveTo>
                    <a:pt x="4" y="142"/>
                  </a:moveTo>
                  <a:cubicBezTo>
                    <a:pt x="-13" y="83"/>
                    <a:pt x="20" y="21"/>
                    <a:pt x="79" y="4"/>
                  </a:cubicBezTo>
                  <a:cubicBezTo>
                    <a:pt x="127" y="-10"/>
                    <a:pt x="177" y="10"/>
                    <a:pt x="203" y="49"/>
                  </a:cubicBezTo>
                  <a:cubicBezTo>
                    <a:pt x="175" y="24"/>
                    <a:pt x="135" y="13"/>
                    <a:pt x="96" y="24"/>
                  </a:cubicBezTo>
                  <a:cubicBezTo>
                    <a:pt x="38" y="42"/>
                    <a:pt x="4" y="103"/>
                    <a:pt x="21" y="162"/>
                  </a:cubicBezTo>
                  <a:cubicBezTo>
                    <a:pt x="25" y="173"/>
                    <a:pt x="29" y="182"/>
                    <a:pt x="35" y="191"/>
                  </a:cubicBezTo>
                  <a:cubicBezTo>
                    <a:pt x="21" y="178"/>
                    <a:pt x="10" y="161"/>
                    <a:pt x="4" y="142"/>
                  </a:cubicBezTo>
                  <a:close/>
                </a:path>
              </a:pathLst>
            </a:custGeom>
            <a:solidFill>
              <a:srgbClr val="FFFFFF">
                <a:alpha val="20890"/>
              </a:srgbClr>
            </a:solidFill>
            <a:ln>
              <a:noFill/>
            </a:ln>
          </p:spPr>
          <p:txBody>
            <a:bodyPr spcFirstLastPara="1" wrap="square" lIns="144000" tIns="38000" rIns="144000" bIns="38000" anchor="ctr" anchorCtr="1">
              <a:noAutofit/>
            </a:bodyPr>
            <a:lstStyle/>
            <a:p>
              <a:endParaRPr sz="2880" dirty="0">
                <a:solidFill>
                  <a:srgbClr val="000000"/>
                </a:solidFill>
                <a:latin typeface="Arial"/>
                <a:ea typeface="Arial"/>
                <a:cs typeface="Arial"/>
                <a:sym typeface="Arial"/>
              </a:endParaRPr>
            </a:p>
          </p:txBody>
        </p:sp>
        <p:sp>
          <p:nvSpPr>
            <p:cNvPr id="69" name="Google Shape;1992;p39">
              <a:extLst>
                <a:ext uri="{FF2B5EF4-FFF2-40B4-BE49-F238E27FC236}">
                  <a16:creationId xmlns:a16="http://schemas.microsoft.com/office/drawing/2014/main" id="{7DA27C98-3BC8-977C-1665-A5245F86F512}"/>
                </a:ext>
              </a:extLst>
            </p:cNvPr>
            <p:cNvSpPr/>
            <p:nvPr/>
          </p:nvSpPr>
          <p:spPr>
            <a:xfrm rot="6331355">
              <a:off x="-438490" y="4478967"/>
              <a:ext cx="227569" cy="227569"/>
            </a:xfrm>
            <a:custGeom>
              <a:avLst/>
              <a:gdLst/>
              <a:ahLst/>
              <a:cxnLst/>
              <a:rect l="l" t="t" r="r" b="b"/>
              <a:pathLst>
                <a:path w="218" h="218" extrusionOk="0">
                  <a:moveTo>
                    <a:pt x="168" y="18"/>
                  </a:moveTo>
                  <a:cubicBezTo>
                    <a:pt x="218" y="50"/>
                    <a:pt x="233" y="117"/>
                    <a:pt x="200" y="168"/>
                  </a:cubicBezTo>
                  <a:cubicBezTo>
                    <a:pt x="168" y="218"/>
                    <a:pt x="100" y="233"/>
                    <a:pt x="50" y="200"/>
                  </a:cubicBezTo>
                  <a:cubicBezTo>
                    <a:pt x="-1" y="168"/>
                    <a:pt x="-15" y="101"/>
                    <a:pt x="17" y="50"/>
                  </a:cubicBezTo>
                  <a:cubicBezTo>
                    <a:pt x="50" y="0"/>
                    <a:pt x="117" y="-15"/>
                    <a:pt x="168" y="18"/>
                  </a:cubicBezTo>
                  <a:close/>
                </a:path>
              </a:pathLst>
            </a:custGeom>
            <a:solidFill>
              <a:schemeClr val="lt2"/>
            </a:solidFill>
            <a:ln>
              <a:noFill/>
            </a:ln>
          </p:spPr>
          <p:txBody>
            <a:bodyPr spcFirstLastPara="1" wrap="square" lIns="144000" tIns="53560" rIns="144000" bIns="53560" anchor="ctr" anchorCtr="1">
              <a:noAutofit/>
            </a:bodyPr>
            <a:lstStyle/>
            <a:p>
              <a:endParaRPr sz="2880" dirty="0">
                <a:solidFill>
                  <a:srgbClr val="000000"/>
                </a:solidFill>
                <a:latin typeface="Arial"/>
                <a:ea typeface="Arial"/>
                <a:cs typeface="Arial"/>
                <a:sym typeface="Arial"/>
              </a:endParaRPr>
            </a:p>
          </p:txBody>
        </p:sp>
        <p:sp>
          <p:nvSpPr>
            <p:cNvPr id="70" name="Google Shape;1993;p39">
              <a:extLst>
                <a:ext uri="{FF2B5EF4-FFF2-40B4-BE49-F238E27FC236}">
                  <a16:creationId xmlns:a16="http://schemas.microsoft.com/office/drawing/2014/main" id="{763223B4-55E5-CACA-3858-6488A2031BCA}"/>
                </a:ext>
              </a:extLst>
            </p:cNvPr>
            <p:cNvSpPr/>
            <p:nvPr/>
          </p:nvSpPr>
          <p:spPr>
            <a:xfrm rot="6331355">
              <a:off x="-424920" y="4492538"/>
              <a:ext cx="200428" cy="200428"/>
            </a:xfrm>
            <a:custGeom>
              <a:avLst/>
              <a:gdLst/>
              <a:ahLst/>
              <a:cxnLst/>
              <a:rect l="l" t="t" r="r" b="b"/>
              <a:pathLst>
                <a:path w="192" h="192" extrusionOk="0">
                  <a:moveTo>
                    <a:pt x="148" y="15"/>
                  </a:moveTo>
                  <a:cubicBezTo>
                    <a:pt x="192" y="44"/>
                    <a:pt x="205" y="103"/>
                    <a:pt x="176" y="148"/>
                  </a:cubicBezTo>
                  <a:cubicBezTo>
                    <a:pt x="148" y="192"/>
                    <a:pt x="89" y="205"/>
                    <a:pt x="44" y="177"/>
                  </a:cubicBezTo>
                  <a:cubicBezTo>
                    <a:pt x="-1" y="148"/>
                    <a:pt x="-14" y="89"/>
                    <a:pt x="15" y="44"/>
                  </a:cubicBezTo>
                  <a:cubicBezTo>
                    <a:pt x="44" y="0"/>
                    <a:pt x="103" y="-13"/>
                    <a:pt x="148" y="15"/>
                  </a:cubicBezTo>
                  <a:close/>
                </a:path>
              </a:pathLst>
            </a:custGeom>
            <a:solidFill>
              <a:schemeClr val="dk2"/>
            </a:solidFill>
            <a:ln>
              <a:noFill/>
            </a:ln>
          </p:spPr>
          <p:txBody>
            <a:bodyPr spcFirstLastPara="1" wrap="square" lIns="144000" tIns="38560" rIns="144000" bIns="38560" anchor="ctr" anchorCtr="1">
              <a:noAutofit/>
            </a:bodyPr>
            <a:lstStyle/>
            <a:p>
              <a:endParaRPr sz="2880" dirty="0">
                <a:solidFill>
                  <a:srgbClr val="000000"/>
                </a:solidFill>
                <a:latin typeface="Arial"/>
                <a:ea typeface="Arial"/>
                <a:cs typeface="Arial"/>
                <a:sym typeface="Arial"/>
              </a:endParaRPr>
            </a:p>
          </p:txBody>
        </p:sp>
        <p:sp>
          <p:nvSpPr>
            <p:cNvPr id="71" name="Google Shape;1994;p39">
              <a:extLst>
                <a:ext uri="{FF2B5EF4-FFF2-40B4-BE49-F238E27FC236}">
                  <a16:creationId xmlns:a16="http://schemas.microsoft.com/office/drawing/2014/main" id="{09332FEC-91F6-3AA5-0933-A7D20EF1B338}"/>
                </a:ext>
              </a:extLst>
            </p:cNvPr>
            <p:cNvSpPr/>
            <p:nvPr/>
          </p:nvSpPr>
          <p:spPr>
            <a:xfrm rot="6331355">
              <a:off x="-410688" y="4506649"/>
              <a:ext cx="172242" cy="171199"/>
            </a:xfrm>
            <a:custGeom>
              <a:avLst/>
              <a:gdLst/>
              <a:ahLst/>
              <a:cxnLst/>
              <a:rect l="l" t="t" r="r" b="b"/>
              <a:pathLst>
                <a:path w="165" h="164" extrusionOk="0">
                  <a:moveTo>
                    <a:pt x="127" y="13"/>
                  </a:moveTo>
                  <a:cubicBezTo>
                    <a:pt x="166" y="37"/>
                    <a:pt x="177" y="88"/>
                    <a:pt x="152" y="127"/>
                  </a:cubicBezTo>
                  <a:cubicBezTo>
                    <a:pt x="128" y="165"/>
                    <a:pt x="76" y="176"/>
                    <a:pt x="38" y="151"/>
                  </a:cubicBezTo>
                  <a:cubicBezTo>
                    <a:pt x="0" y="127"/>
                    <a:pt x="-11" y="76"/>
                    <a:pt x="13" y="38"/>
                  </a:cubicBezTo>
                  <a:cubicBezTo>
                    <a:pt x="38" y="-1"/>
                    <a:pt x="89" y="-12"/>
                    <a:pt x="127" y="13"/>
                  </a:cubicBezTo>
                  <a:close/>
                </a:path>
              </a:pathLst>
            </a:custGeom>
            <a:solidFill>
              <a:srgbClr val="FFFFFF">
                <a:alpha val="20890"/>
              </a:srgbClr>
            </a:solidFill>
            <a:ln>
              <a:noFill/>
            </a:ln>
          </p:spPr>
          <p:txBody>
            <a:bodyPr spcFirstLastPara="1" wrap="square" lIns="144000" tIns="22440" rIns="144000" bIns="22440" anchor="ctr" anchorCtr="1">
              <a:noAutofit/>
            </a:bodyPr>
            <a:lstStyle/>
            <a:p>
              <a:endParaRPr sz="2880" dirty="0">
                <a:solidFill>
                  <a:srgbClr val="000000"/>
                </a:solidFill>
                <a:latin typeface="Arial"/>
                <a:ea typeface="Arial"/>
                <a:cs typeface="Arial"/>
                <a:sym typeface="Arial"/>
              </a:endParaRPr>
            </a:p>
          </p:txBody>
        </p:sp>
        <p:sp>
          <p:nvSpPr>
            <p:cNvPr id="72" name="Google Shape;1995;p39">
              <a:extLst>
                <a:ext uri="{FF2B5EF4-FFF2-40B4-BE49-F238E27FC236}">
                  <a16:creationId xmlns:a16="http://schemas.microsoft.com/office/drawing/2014/main" id="{66472E1A-3611-B087-542A-CD31B1C0C14C}"/>
                </a:ext>
              </a:extLst>
            </p:cNvPr>
            <p:cNvSpPr/>
            <p:nvPr/>
          </p:nvSpPr>
          <p:spPr>
            <a:xfrm rot="6331355">
              <a:off x="-390592" y="4497598"/>
              <a:ext cx="130487" cy="191033"/>
            </a:xfrm>
            <a:custGeom>
              <a:avLst/>
              <a:gdLst/>
              <a:ahLst/>
              <a:cxnLst/>
              <a:rect l="l" t="t" r="r" b="b"/>
              <a:pathLst>
                <a:path w="125" h="183" extrusionOk="0">
                  <a:moveTo>
                    <a:pt x="125" y="7"/>
                  </a:moveTo>
                  <a:lnTo>
                    <a:pt x="11" y="183"/>
                  </a:lnTo>
                  <a:lnTo>
                    <a:pt x="0" y="176"/>
                  </a:lnTo>
                  <a:lnTo>
                    <a:pt x="114" y="0"/>
                  </a:lnTo>
                  <a:lnTo>
                    <a:pt x="125" y="7"/>
                  </a:lnTo>
                  <a:close/>
                </a:path>
              </a:pathLst>
            </a:custGeom>
            <a:solidFill>
              <a:schemeClr val="lt2"/>
            </a:solidFill>
            <a:ln>
              <a:noFill/>
            </a:ln>
          </p:spPr>
          <p:txBody>
            <a:bodyPr spcFirstLastPara="1" wrap="square" lIns="144000" tIns="33400" rIns="144000" bIns="33400" anchor="ctr" anchorCtr="1">
              <a:noAutofit/>
            </a:bodyPr>
            <a:lstStyle/>
            <a:p>
              <a:endParaRPr sz="2880" dirty="0">
                <a:solidFill>
                  <a:srgbClr val="000000"/>
                </a:solidFill>
                <a:latin typeface="Arial"/>
                <a:ea typeface="Arial"/>
                <a:cs typeface="Arial"/>
                <a:sym typeface="Arial"/>
              </a:endParaRPr>
            </a:p>
          </p:txBody>
        </p:sp>
        <p:sp>
          <p:nvSpPr>
            <p:cNvPr id="73" name="Google Shape;1996;p39">
              <a:extLst>
                <a:ext uri="{FF2B5EF4-FFF2-40B4-BE49-F238E27FC236}">
                  <a16:creationId xmlns:a16="http://schemas.microsoft.com/office/drawing/2014/main" id="{C2650564-24E5-7F84-CB85-7A3B74D4B4A4}"/>
                </a:ext>
              </a:extLst>
            </p:cNvPr>
            <p:cNvSpPr/>
            <p:nvPr/>
          </p:nvSpPr>
          <p:spPr>
            <a:xfrm rot="6331355">
              <a:off x="-384588" y="4510114"/>
              <a:ext cx="113784" cy="171199"/>
            </a:xfrm>
            <a:custGeom>
              <a:avLst/>
              <a:gdLst/>
              <a:ahLst/>
              <a:cxnLst/>
              <a:rect l="l" t="t" r="r" b="b"/>
              <a:pathLst>
                <a:path w="109" h="164" extrusionOk="0">
                  <a:moveTo>
                    <a:pt x="104" y="0"/>
                  </a:moveTo>
                  <a:cubicBezTo>
                    <a:pt x="105" y="1"/>
                    <a:pt x="107" y="2"/>
                    <a:pt x="109" y="4"/>
                  </a:cubicBezTo>
                  <a:lnTo>
                    <a:pt x="5" y="164"/>
                  </a:lnTo>
                  <a:cubicBezTo>
                    <a:pt x="4" y="164"/>
                    <a:pt x="2" y="162"/>
                    <a:pt x="0" y="161"/>
                  </a:cubicBezTo>
                  <a:lnTo>
                    <a:pt x="104" y="0"/>
                  </a:lnTo>
                  <a:close/>
                </a:path>
              </a:pathLst>
            </a:custGeom>
            <a:solidFill>
              <a:srgbClr val="FFFFFF">
                <a:alpha val="20890"/>
              </a:srgbClr>
            </a:solidFill>
            <a:ln>
              <a:noFill/>
            </a:ln>
          </p:spPr>
          <p:txBody>
            <a:bodyPr spcFirstLastPara="1" wrap="square" lIns="144000" tIns="22440" rIns="144000" bIns="22440" anchor="ctr" anchorCtr="1">
              <a:noAutofit/>
            </a:bodyPr>
            <a:lstStyle/>
            <a:p>
              <a:endParaRPr sz="2880" dirty="0">
                <a:solidFill>
                  <a:srgbClr val="000000"/>
                </a:solidFill>
                <a:latin typeface="Arial"/>
                <a:ea typeface="Arial"/>
                <a:cs typeface="Arial"/>
                <a:sym typeface="Arial"/>
              </a:endParaRPr>
            </a:p>
          </p:txBody>
        </p:sp>
        <p:sp>
          <p:nvSpPr>
            <p:cNvPr id="74" name="Google Shape;1997;p39">
              <a:extLst>
                <a:ext uri="{FF2B5EF4-FFF2-40B4-BE49-F238E27FC236}">
                  <a16:creationId xmlns:a16="http://schemas.microsoft.com/office/drawing/2014/main" id="{4D5F45EE-3E6C-FC20-3214-489ED88BC634}"/>
                </a:ext>
              </a:extLst>
            </p:cNvPr>
            <p:cNvSpPr/>
            <p:nvPr/>
          </p:nvSpPr>
          <p:spPr>
            <a:xfrm rot="6331355">
              <a:off x="-510035" y="4492848"/>
              <a:ext cx="257842" cy="243227"/>
            </a:xfrm>
            <a:custGeom>
              <a:avLst/>
              <a:gdLst/>
              <a:ahLst/>
              <a:cxnLst/>
              <a:rect l="l" t="t" r="r" b="b"/>
              <a:pathLst>
                <a:path w="247" h="233" extrusionOk="0">
                  <a:moveTo>
                    <a:pt x="242" y="60"/>
                  </a:moveTo>
                  <a:cubicBezTo>
                    <a:pt x="263" y="131"/>
                    <a:pt x="222" y="206"/>
                    <a:pt x="151" y="227"/>
                  </a:cubicBezTo>
                  <a:cubicBezTo>
                    <a:pt x="93" y="244"/>
                    <a:pt x="32" y="220"/>
                    <a:pt x="0" y="172"/>
                  </a:cubicBezTo>
                  <a:cubicBezTo>
                    <a:pt x="34" y="203"/>
                    <a:pt x="83" y="216"/>
                    <a:pt x="130" y="202"/>
                  </a:cubicBezTo>
                  <a:cubicBezTo>
                    <a:pt x="201" y="181"/>
                    <a:pt x="242" y="107"/>
                    <a:pt x="221" y="35"/>
                  </a:cubicBezTo>
                  <a:cubicBezTo>
                    <a:pt x="217" y="22"/>
                    <a:pt x="211" y="10"/>
                    <a:pt x="204" y="0"/>
                  </a:cubicBezTo>
                  <a:cubicBezTo>
                    <a:pt x="221" y="15"/>
                    <a:pt x="234" y="36"/>
                    <a:pt x="242" y="60"/>
                  </a:cubicBezTo>
                  <a:close/>
                </a:path>
              </a:pathLst>
            </a:custGeom>
            <a:solidFill>
              <a:schemeClr val="accent3"/>
            </a:solidFill>
            <a:ln>
              <a:noFill/>
            </a:ln>
          </p:spPr>
          <p:txBody>
            <a:bodyPr spcFirstLastPara="1" wrap="square" lIns="144000" tIns="62200" rIns="144000" bIns="62200" anchor="ctr" anchorCtr="1">
              <a:noAutofit/>
            </a:bodyPr>
            <a:lstStyle/>
            <a:p>
              <a:endParaRPr sz="2880" dirty="0">
                <a:solidFill>
                  <a:srgbClr val="000000"/>
                </a:solidFill>
                <a:latin typeface="Arial"/>
                <a:ea typeface="Arial"/>
                <a:cs typeface="Arial"/>
                <a:sym typeface="Arial"/>
              </a:endParaRPr>
            </a:p>
          </p:txBody>
        </p:sp>
        <p:sp>
          <p:nvSpPr>
            <p:cNvPr id="75" name="Google Shape;1998;p39">
              <a:extLst>
                <a:ext uri="{FF2B5EF4-FFF2-40B4-BE49-F238E27FC236}">
                  <a16:creationId xmlns:a16="http://schemas.microsoft.com/office/drawing/2014/main" id="{9E2482EC-FE76-9901-585A-C1CFAEE05D70}"/>
                </a:ext>
              </a:extLst>
            </p:cNvPr>
            <p:cNvSpPr/>
            <p:nvPr/>
          </p:nvSpPr>
          <p:spPr>
            <a:xfrm rot="6331355">
              <a:off x="-386146" y="4474711"/>
              <a:ext cx="212954" cy="200428"/>
            </a:xfrm>
            <a:custGeom>
              <a:avLst/>
              <a:gdLst/>
              <a:ahLst/>
              <a:cxnLst/>
              <a:rect l="l" t="t" r="r" b="b"/>
              <a:pathLst>
                <a:path w="204" h="192" extrusionOk="0">
                  <a:moveTo>
                    <a:pt x="5" y="142"/>
                  </a:moveTo>
                  <a:cubicBezTo>
                    <a:pt x="-13" y="84"/>
                    <a:pt x="21" y="22"/>
                    <a:pt x="79" y="5"/>
                  </a:cubicBezTo>
                  <a:cubicBezTo>
                    <a:pt x="127" y="-9"/>
                    <a:pt x="177" y="10"/>
                    <a:pt x="204" y="50"/>
                  </a:cubicBezTo>
                  <a:cubicBezTo>
                    <a:pt x="176" y="24"/>
                    <a:pt x="136" y="13"/>
                    <a:pt x="97" y="25"/>
                  </a:cubicBezTo>
                  <a:cubicBezTo>
                    <a:pt x="38" y="42"/>
                    <a:pt x="5" y="104"/>
                    <a:pt x="22" y="162"/>
                  </a:cubicBezTo>
                  <a:cubicBezTo>
                    <a:pt x="25" y="173"/>
                    <a:pt x="30" y="183"/>
                    <a:pt x="36" y="192"/>
                  </a:cubicBezTo>
                  <a:cubicBezTo>
                    <a:pt x="21" y="179"/>
                    <a:pt x="11" y="162"/>
                    <a:pt x="5" y="142"/>
                  </a:cubicBezTo>
                  <a:close/>
                </a:path>
              </a:pathLst>
            </a:custGeom>
            <a:solidFill>
              <a:srgbClr val="FFFFFF">
                <a:alpha val="20890"/>
              </a:srgbClr>
            </a:solidFill>
            <a:ln>
              <a:noFill/>
            </a:ln>
          </p:spPr>
          <p:txBody>
            <a:bodyPr spcFirstLastPara="1" wrap="square" lIns="144000" tIns="38560" rIns="144000" bIns="38560" anchor="ctr" anchorCtr="1">
              <a:noAutofit/>
            </a:bodyPr>
            <a:lstStyle/>
            <a:p>
              <a:endParaRPr sz="2880" dirty="0">
                <a:solidFill>
                  <a:srgbClr val="000000"/>
                </a:solidFill>
                <a:latin typeface="Arial"/>
                <a:ea typeface="Arial"/>
                <a:cs typeface="Arial"/>
                <a:sym typeface="Arial"/>
              </a:endParaRPr>
            </a:p>
          </p:txBody>
        </p:sp>
        <p:sp>
          <p:nvSpPr>
            <p:cNvPr id="76" name="Google Shape;1999;p39">
              <a:extLst>
                <a:ext uri="{FF2B5EF4-FFF2-40B4-BE49-F238E27FC236}">
                  <a16:creationId xmlns:a16="http://schemas.microsoft.com/office/drawing/2014/main" id="{7D7DC022-3B77-825F-81B3-6FCB7C7E37AA}"/>
                </a:ext>
              </a:extLst>
            </p:cNvPr>
            <p:cNvSpPr/>
            <p:nvPr/>
          </p:nvSpPr>
          <p:spPr>
            <a:xfrm rot="6331355">
              <a:off x="-222007" y="4950231"/>
              <a:ext cx="227569" cy="226525"/>
            </a:xfrm>
            <a:custGeom>
              <a:avLst/>
              <a:gdLst/>
              <a:ahLst/>
              <a:cxnLst/>
              <a:rect l="l" t="t" r="r" b="b"/>
              <a:pathLst>
                <a:path w="218" h="217" extrusionOk="0">
                  <a:moveTo>
                    <a:pt x="213" y="77"/>
                  </a:moveTo>
                  <a:cubicBezTo>
                    <a:pt x="230" y="135"/>
                    <a:pt x="197" y="195"/>
                    <a:pt x="140" y="212"/>
                  </a:cubicBezTo>
                  <a:cubicBezTo>
                    <a:pt x="82" y="229"/>
                    <a:pt x="22" y="196"/>
                    <a:pt x="5" y="139"/>
                  </a:cubicBezTo>
                  <a:cubicBezTo>
                    <a:pt x="-12" y="81"/>
                    <a:pt x="21" y="21"/>
                    <a:pt x="78" y="4"/>
                  </a:cubicBezTo>
                  <a:cubicBezTo>
                    <a:pt x="135" y="-13"/>
                    <a:pt x="196" y="20"/>
                    <a:pt x="213" y="77"/>
                  </a:cubicBezTo>
                  <a:close/>
                </a:path>
              </a:pathLst>
            </a:custGeom>
            <a:solidFill>
              <a:schemeClr val="lt2"/>
            </a:solidFill>
            <a:ln>
              <a:noFill/>
            </a:ln>
          </p:spPr>
          <p:txBody>
            <a:bodyPr spcFirstLastPara="1" wrap="square" lIns="144000" tIns="52960" rIns="144000" bIns="52960" anchor="ctr" anchorCtr="1">
              <a:noAutofit/>
            </a:bodyPr>
            <a:lstStyle/>
            <a:p>
              <a:endParaRPr sz="2880" dirty="0">
                <a:solidFill>
                  <a:srgbClr val="000000"/>
                </a:solidFill>
                <a:latin typeface="Arial"/>
                <a:ea typeface="Arial"/>
                <a:cs typeface="Arial"/>
                <a:sym typeface="Arial"/>
              </a:endParaRPr>
            </a:p>
          </p:txBody>
        </p:sp>
        <p:sp>
          <p:nvSpPr>
            <p:cNvPr id="77" name="Google Shape;2000;p39">
              <a:extLst>
                <a:ext uri="{FF2B5EF4-FFF2-40B4-BE49-F238E27FC236}">
                  <a16:creationId xmlns:a16="http://schemas.microsoft.com/office/drawing/2014/main" id="{54520ECC-3467-E0CF-46FD-D0EA6E7B25F9}"/>
                </a:ext>
              </a:extLst>
            </p:cNvPr>
            <p:cNvSpPr/>
            <p:nvPr/>
          </p:nvSpPr>
          <p:spPr>
            <a:xfrm rot="6331355">
              <a:off x="-207933" y="4963419"/>
              <a:ext cx="200428" cy="200428"/>
            </a:xfrm>
            <a:custGeom>
              <a:avLst/>
              <a:gdLst/>
              <a:ahLst/>
              <a:cxnLst/>
              <a:rect l="l" t="t" r="r" b="b"/>
              <a:pathLst>
                <a:path w="192" h="192" extrusionOk="0">
                  <a:moveTo>
                    <a:pt x="188" y="69"/>
                  </a:moveTo>
                  <a:cubicBezTo>
                    <a:pt x="203" y="119"/>
                    <a:pt x="174" y="173"/>
                    <a:pt x="123" y="188"/>
                  </a:cubicBezTo>
                  <a:cubicBezTo>
                    <a:pt x="72" y="203"/>
                    <a:pt x="19" y="174"/>
                    <a:pt x="4" y="123"/>
                  </a:cubicBezTo>
                  <a:cubicBezTo>
                    <a:pt x="-11" y="73"/>
                    <a:pt x="18" y="19"/>
                    <a:pt x="69" y="4"/>
                  </a:cubicBezTo>
                  <a:cubicBezTo>
                    <a:pt x="119" y="-11"/>
                    <a:pt x="173" y="18"/>
                    <a:pt x="188" y="69"/>
                  </a:cubicBezTo>
                  <a:close/>
                </a:path>
              </a:pathLst>
            </a:custGeom>
            <a:solidFill>
              <a:schemeClr val="dk2"/>
            </a:solidFill>
            <a:ln>
              <a:noFill/>
            </a:ln>
          </p:spPr>
          <p:txBody>
            <a:bodyPr spcFirstLastPara="1" wrap="square" lIns="144000" tIns="38560" rIns="144000" bIns="38560" anchor="ctr" anchorCtr="1">
              <a:noAutofit/>
            </a:bodyPr>
            <a:lstStyle/>
            <a:p>
              <a:endParaRPr sz="2880" dirty="0">
                <a:solidFill>
                  <a:srgbClr val="000000"/>
                </a:solidFill>
                <a:latin typeface="Arial"/>
                <a:ea typeface="Arial"/>
                <a:cs typeface="Arial"/>
                <a:sym typeface="Arial"/>
              </a:endParaRPr>
            </a:p>
          </p:txBody>
        </p:sp>
        <p:sp>
          <p:nvSpPr>
            <p:cNvPr id="78" name="Google Shape;2001;p39">
              <a:extLst>
                <a:ext uri="{FF2B5EF4-FFF2-40B4-BE49-F238E27FC236}">
                  <a16:creationId xmlns:a16="http://schemas.microsoft.com/office/drawing/2014/main" id="{AAF51B23-BE70-CC4C-C704-059203B9626B}"/>
                </a:ext>
              </a:extLst>
            </p:cNvPr>
            <p:cNvSpPr/>
            <p:nvPr/>
          </p:nvSpPr>
          <p:spPr>
            <a:xfrm rot="6331355">
              <a:off x="-193701" y="4977530"/>
              <a:ext cx="172242" cy="171199"/>
            </a:xfrm>
            <a:custGeom>
              <a:avLst/>
              <a:gdLst/>
              <a:ahLst/>
              <a:cxnLst/>
              <a:rect l="l" t="t" r="r" b="b"/>
              <a:pathLst>
                <a:path w="165" h="164" extrusionOk="0">
                  <a:moveTo>
                    <a:pt x="162" y="59"/>
                  </a:moveTo>
                  <a:cubicBezTo>
                    <a:pt x="175" y="102"/>
                    <a:pt x="150" y="148"/>
                    <a:pt x="106" y="161"/>
                  </a:cubicBezTo>
                  <a:cubicBezTo>
                    <a:pt x="63" y="174"/>
                    <a:pt x="17" y="149"/>
                    <a:pt x="4" y="105"/>
                  </a:cubicBezTo>
                  <a:cubicBezTo>
                    <a:pt x="-9" y="62"/>
                    <a:pt x="16" y="16"/>
                    <a:pt x="59" y="3"/>
                  </a:cubicBezTo>
                  <a:cubicBezTo>
                    <a:pt x="103" y="-10"/>
                    <a:pt x="149" y="15"/>
                    <a:pt x="162" y="59"/>
                  </a:cubicBezTo>
                  <a:close/>
                </a:path>
              </a:pathLst>
            </a:custGeom>
            <a:solidFill>
              <a:srgbClr val="FFFFFF">
                <a:alpha val="20890"/>
              </a:srgbClr>
            </a:solidFill>
            <a:ln>
              <a:noFill/>
            </a:ln>
          </p:spPr>
          <p:txBody>
            <a:bodyPr spcFirstLastPara="1" wrap="square" lIns="144000" tIns="22440" rIns="144000" bIns="22440" anchor="ctr" anchorCtr="1">
              <a:noAutofit/>
            </a:bodyPr>
            <a:lstStyle/>
            <a:p>
              <a:endParaRPr sz="2880" dirty="0">
                <a:solidFill>
                  <a:srgbClr val="000000"/>
                </a:solidFill>
                <a:latin typeface="Arial"/>
                <a:ea typeface="Arial"/>
                <a:cs typeface="Arial"/>
                <a:sym typeface="Arial"/>
              </a:endParaRPr>
            </a:p>
          </p:txBody>
        </p:sp>
        <p:sp>
          <p:nvSpPr>
            <p:cNvPr id="79" name="Google Shape;2002;p39">
              <a:extLst>
                <a:ext uri="{FF2B5EF4-FFF2-40B4-BE49-F238E27FC236}">
                  <a16:creationId xmlns:a16="http://schemas.microsoft.com/office/drawing/2014/main" id="{FB6B8649-3F18-602A-8B7B-7009B9E83A2E}"/>
                </a:ext>
              </a:extLst>
            </p:cNvPr>
            <p:cNvSpPr/>
            <p:nvPr/>
          </p:nvSpPr>
          <p:spPr>
            <a:xfrm rot="6331355">
              <a:off x="-215202" y="5025773"/>
              <a:ext cx="212954" cy="75160"/>
            </a:xfrm>
            <a:custGeom>
              <a:avLst/>
              <a:gdLst/>
              <a:ahLst/>
              <a:cxnLst/>
              <a:rect l="l" t="t" r="r" b="b"/>
              <a:pathLst>
                <a:path w="204" h="72" extrusionOk="0">
                  <a:moveTo>
                    <a:pt x="204" y="13"/>
                  </a:moveTo>
                  <a:lnTo>
                    <a:pt x="4" y="72"/>
                  </a:lnTo>
                  <a:lnTo>
                    <a:pt x="0" y="59"/>
                  </a:lnTo>
                  <a:lnTo>
                    <a:pt x="201" y="0"/>
                  </a:lnTo>
                  <a:lnTo>
                    <a:pt x="204" y="13"/>
                  </a:lnTo>
                  <a:close/>
                </a:path>
              </a:pathLst>
            </a:custGeom>
            <a:solidFill>
              <a:schemeClr val="lt2"/>
            </a:solidFill>
            <a:ln>
              <a:noFill/>
            </a:ln>
          </p:spPr>
          <p:txBody>
            <a:bodyPr spcFirstLastPara="1" wrap="square" lIns="144000" tIns="0" rIns="144000" bIns="0" anchor="ctr" anchorCtr="1">
              <a:noAutofit/>
            </a:bodyPr>
            <a:lstStyle/>
            <a:p>
              <a:endParaRPr sz="2880" dirty="0">
                <a:solidFill>
                  <a:srgbClr val="000000"/>
                </a:solidFill>
                <a:latin typeface="Arial"/>
                <a:ea typeface="Arial"/>
                <a:cs typeface="Arial"/>
                <a:sym typeface="Arial"/>
              </a:endParaRPr>
            </a:p>
          </p:txBody>
        </p:sp>
        <p:sp>
          <p:nvSpPr>
            <p:cNvPr id="80" name="Google Shape;2003;p39">
              <a:extLst>
                <a:ext uri="{FF2B5EF4-FFF2-40B4-BE49-F238E27FC236}">
                  <a16:creationId xmlns:a16="http://schemas.microsoft.com/office/drawing/2014/main" id="{377E0DBB-5D37-57DA-B49A-3CA9AFDD5FD4}"/>
                </a:ext>
              </a:extLst>
            </p:cNvPr>
            <p:cNvSpPr/>
            <p:nvPr/>
          </p:nvSpPr>
          <p:spPr>
            <a:xfrm rot="6331355">
              <a:off x="-209607" y="5031542"/>
              <a:ext cx="194164" cy="63678"/>
            </a:xfrm>
            <a:custGeom>
              <a:avLst/>
              <a:gdLst/>
              <a:ahLst/>
              <a:cxnLst/>
              <a:rect l="l" t="t" r="r" b="b"/>
              <a:pathLst>
                <a:path w="186" h="61" extrusionOk="0">
                  <a:moveTo>
                    <a:pt x="184" y="0"/>
                  </a:moveTo>
                  <a:cubicBezTo>
                    <a:pt x="185" y="2"/>
                    <a:pt x="185" y="4"/>
                    <a:pt x="186" y="6"/>
                  </a:cubicBezTo>
                  <a:lnTo>
                    <a:pt x="2" y="61"/>
                  </a:lnTo>
                  <a:cubicBezTo>
                    <a:pt x="2" y="59"/>
                    <a:pt x="1" y="56"/>
                    <a:pt x="0" y="54"/>
                  </a:cubicBezTo>
                  <a:lnTo>
                    <a:pt x="184" y="0"/>
                  </a:lnTo>
                  <a:close/>
                </a:path>
              </a:pathLst>
            </a:custGeom>
            <a:solidFill>
              <a:srgbClr val="FFFFFF">
                <a:alpha val="20890"/>
              </a:srgbClr>
            </a:solidFill>
            <a:ln>
              <a:noFill/>
            </a:ln>
          </p:spPr>
          <p:txBody>
            <a:bodyPr spcFirstLastPara="1" wrap="square" lIns="144000" tIns="0" rIns="144000" bIns="0" anchor="ctr" anchorCtr="1">
              <a:noAutofit/>
            </a:bodyPr>
            <a:lstStyle/>
            <a:p>
              <a:endParaRPr sz="2880" dirty="0">
                <a:solidFill>
                  <a:srgbClr val="000000"/>
                </a:solidFill>
                <a:latin typeface="Arial"/>
                <a:ea typeface="Arial"/>
                <a:cs typeface="Arial"/>
                <a:sym typeface="Arial"/>
              </a:endParaRPr>
            </a:p>
          </p:txBody>
        </p:sp>
        <p:sp>
          <p:nvSpPr>
            <p:cNvPr id="81" name="Google Shape;2004;p39">
              <a:extLst>
                <a:ext uri="{FF2B5EF4-FFF2-40B4-BE49-F238E27FC236}">
                  <a16:creationId xmlns:a16="http://schemas.microsoft.com/office/drawing/2014/main" id="{6A01D795-FC6D-ED5F-724E-155EF2F2984E}"/>
                </a:ext>
              </a:extLst>
            </p:cNvPr>
            <p:cNvSpPr/>
            <p:nvPr/>
          </p:nvSpPr>
          <p:spPr>
            <a:xfrm rot="6331355">
              <a:off x="-293049" y="4963729"/>
              <a:ext cx="257842" cy="243227"/>
            </a:xfrm>
            <a:custGeom>
              <a:avLst/>
              <a:gdLst/>
              <a:ahLst/>
              <a:cxnLst/>
              <a:rect l="l" t="t" r="r" b="b"/>
              <a:pathLst>
                <a:path w="247" h="233" extrusionOk="0">
                  <a:moveTo>
                    <a:pt x="242" y="60"/>
                  </a:moveTo>
                  <a:cubicBezTo>
                    <a:pt x="263" y="131"/>
                    <a:pt x="222" y="206"/>
                    <a:pt x="151" y="227"/>
                  </a:cubicBezTo>
                  <a:cubicBezTo>
                    <a:pt x="93" y="244"/>
                    <a:pt x="32" y="220"/>
                    <a:pt x="0" y="172"/>
                  </a:cubicBezTo>
                  <a:cubicBezTo>
                    <a:pt x="34" y="203"/>
                    <a:pt x="83" y="216"/>
                    <a:pt x="130" y="202"/>
                  </a:cubicBezTo>
                  <a:cubicBezTo>
                    <a:pt x="201" y="181"/>
                    <a:pt x="242" y="106"/>
                    <a:pt x="221" y="35"/>
                  </a:cubicBezTo>
                  <a:cubicBezTo>
                    <a:pt x="217" y="22"/>
                    <a:pt x="211" y="10"/>
                    <a:pt x="204" y="0"/>
                  </a:cubicBezTo>
                  <a:cubicBezTo>
                    <a:pt x="221" y="16"/>
                    <a:pt x="235" y="36"/>
                    <a:pt x="242" y="60"/>
                  </a:cubicBezTo>
                  <a:close/>
                </a:path>
              </a:pathLst>
            </a:custGeom>
            <a:solidFill>
              <a:schemeClr val="accent3"/>
            </a:solidFill>
            <a:ln>
              <a:noFill/>
            </a:ln>
          </p:spPr>
          <p:txBody>
            <a:bodyPr spcFirstLastPara="1" wrap="square" lIns="144000" tIns="62200" rIns="144000" bIns="62200" anchor="ctr" anchorCtr="1">
              <a:noAutofit/>
            </a:bodyPr>
            <a:lstStyle/>
            <a:p>
              <a:endParaRPr sz="2880" dirty="0">
                <a:solidFill>
                  <a:srgbClr val="000000"/>
                </a:solidFill>
                <a:latin typeface="Arial"/>
                <a:ea typeface="Arial"/>
                <a:cs typeface="Arial"/>
                <a:sym typeface="Arial"/>
              </a:endParaRPr>
            </a:p>
          </p:txBody>
        </p:sp>
        <p:sp>
          <p:nvSpPr>
            <p:cNvPr id="82" name="Google Shape;2005;p39">
              <a:extLst>
                <a:ext uri="{FF2B5EF4-FFF2-40B4-BE49-F238E27FC236}">
                  <a16:creationId xmlns:a16="http://schemas.microsoft.com/office/drawing/2014/main" id="{71CA516C-F4AE-897B-007E-3A02371045A4}"/>
                </a:ext>
              </a:extLst>
            </p:cNvPr>
            <p:cNvSpPr/>
            <p:nvPr/>
          </p:nvSpPr>
          <p:spPr>
            <a:xfrm rot="6331355">
              <a:off x="-168497" y="4945090"/>
              <a:ext cx="211910" cy="200428"/>
            </a:xfrm>
            <a:custGeom>
              <a:avLst/>
              <a:gdLst/>
              <a:ahLst/>
              <a:cxnLst/>
              <a:rect l="l" t="t" r="r" b="b"/>
              <a:pathLst>
                <a:path w="203" h="192" extrusionOk="0">
                  <a:moveTo>
                    <a:pt x="5" y="142"/>
                  </a:moveTo>
                  <a:cubicBezTo>
                    <a:pt x="-12" y="84"/>
                    <a:pt x="21" y="22"/>
                    <a:pt x="80" y="5"/>
                  </a:cubicBezTo>
                  <a:cubicBezTo>
                    <a:pt x="127" y="-9"/>
                    <a:pt x="177" y="11"/>
                    <a:pt x="203" y="50"/>
                  </a:cubicBezTo>
                  <a:cubicBezTo>
                    <a:pt x="176" y="24"/>
                    <a:pt x="136" y="14"/>
                    <a:pt x="97" y="25"/>
                  </a:cubicBezTo>
                  <a:cubicBezTo>
                    <a:pt x="38" y="42"/>
                    <a:pt x="5" y="104"/>
                    <a:pt x="22" y="163"/>
                  </a:cubicBezTo>
                  <a:cubicBezTo>
                    <a:pt x="25" y="173"/>
                    <a:pt x="30" y="183"/>
                    <a:pt x="36" y="192"/>
                  </a:cubicBezTo>
                  <a:cubicBezTo>
                    <a:pt x="22" y="179"/>
                    <a:pt x="11" y="162"/>
                    <a:pt x="5" y="142"/>
                  </a:cubicBezTo>
                  <a:close/>
                </a:path>
              </a:pathLst>
            </a:custGeom>
            <a:solidFill>
              <a:srgbClr val="FFFFFF">
                <a:alpha val="20890"/>
              </a:srgbClr>
            </a:solidFill>
            <a:ln>
              <a:noFill/>
            </a:ln>
          </p:spPr>
          <p:txBody>
            <a:bodyPr spcFirstLastPara="1" wrap="square" lIns="144000" tIns="38560" rIns="144000" bIns="38560" anchor="ctr" anchorCtr="1">
              <a:noAutofit/>
            </a:bodyPr>
            <a:lstStyle/>
            <a:p>
              <a:endParaRPr sz="2880" dirty="0">
                <a:solidFill>
                  <a:srgbClr val="000000"/>
                </a:solidFill>
                <a:latin typeface="Arial"/>
                <a:ea typeface="Arial"/>
                <a:cs typeface="Arial"/>
                <a:sym typeface="Arial"/>
              </a:endParaRPr>
            </a:p>
          </p:txBody>
        </p:sp>
        <p:sp>
          <p:nvSpPr>
            <p:cNvPr id="83" name="Google Shape;2006;p39">
              <a:extLst>
                <a:ext uri="{FF2B5EF4-FFF2-40B4-BE49-F238E27FC236}">
                  <a16:creationId xmlns:a16="http://schemas.microsoft.com/office/drawing/2014/main" id="{4FAE95FB-0487-0BCA-3916-805660EF3B5B}"/>
                </a:ext>
              </a:extLst>
            </p:cNvPr>
            <p:cNvSpPr/>
            <p:nvPr/>
          </p:nvSpPr>
          <p:spPr>
            <a:xfrm rot="6331355">
              <a:off x="-96290" y="3924370"/>
              <a:ext cx="1034498" cy="1225531"/>
            </a:xfrm>
            <a:custGeom>
              <a:avLst/>
              <a:gdLst/>
              <a:ahLst/>
              <a:cxnLst/>
              <a:rect l="l" t="t" r="r" b="b"/>
              <a:pathLst>
                <a:path w="991" h="1174" extrusionOk="0">
                  <a:moveTo>
                    <a:pt x="0" y="0"/>
                  </a:moveTo>
                  <a:lnTo>
                    <a:pt x="991" y="1174"/>
                  </a:lnTo>
                  <a:cubicBezTo>
                    <a:pt x="991" y="1174"/>
                    <a:pt x="181" y="63"/>
                    <a:pt x="0" y="0"/>
                  </a:cubicBezTo>
                  <a:close/>
                </a:path>
              </a:pathLst>
            </a:custGeom>
            <a:solidFill>
              <a:schemeClr val="accent3"/>
            </a:solidFill>
            <a:ln>
              <a:noFill/>
            </a:ln>
          </p:spPr>
          <p:txBody>
            <a:bodyPr spcFirstLastPara="1" wrap="square" lIns="144000" tIns="72000" rIns="144000" bIns="72000" anchor="ctr" anchorCtr="1">
              <a:noAutofit/>
            </a:bodyPr>
            <a:lstStyle/>
            <a:p>
              <a:endParaRPr sz="2880" dirty="0">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34499155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800" decel="100000"/>
                                        <p:tgtEl>
                                          <p:spTgt spid="4"/>
                                        </p:tgtEl>
                                      </p:cBhvr>
                                    </p:animEffect>
                                    <p:anim calcmode="lin" valueType="num">
                                      <p:cBhvr>
                                        <p:cTn id="8" dur="800" decel="100000" fill="hold"/>
                                        <p:tgtEl>
                                          <p:spTgt spid="4"/>
                                        </p:tgtEl>
                                        <p:attrNameLst>
                                          <p:attrName>style.rotation</p:attrName>
                                        </p:attrNameLst>
                                      </p:cBhvr>
                                      <p:tavLst>
                                        <p:tav tm="0">
                                          <p:val>
                                            <p:fltVal val="-90"/>
                                          </p:val>
                                        </p:tav>
                                        <p:tav tm="100000">
                                          <p:val>
                                            <p:fltVal val="0"/>
                                          </p:val>
                                        </p:tav>
                                      </p:tavLst>
                                    </p:anim>
                                    <p:anim calcmode="lin" valueType="num">
                                      <p:cBhvr>
                                        <p:cTn id="9" dur="800" decel="100000" fill="hold"/>
                                        <p:tgtEl>
                                          <p:spTgt spid="4"/>
                                        </p:tgtEl>
                                        <p:attrNameLst>
                                          <p:attrName>ppt_x</p:attrName>
                                        </p:attrNameLst>
                                      </p:cBhvr>
                                      <p:tavLst>
                                        <p:tav tm="0">
                                          <p:val>
                                            <p:strVal val="#ppt_x+0.4"/>
                                          </p:val>
                                        </p:tav>
                                        <p:tav tm="100000">
                                          <p:val>
                                            <p:strVal val="#ppt_x-0.05"/>
                                          </p:val>
                                        </p:tav>
                                      </p:tavLst>
                                    </p:anim>
                                    <p:anim calcmode="lin" valueType="num">
                                      <p:cBhvr>
                                        <p:cTn id="10" dur="800" decel="100000" fill="hold"/>
                                        <p:tgtEl>
                                          <p:spTgt spid="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par>
                                <p:cTn id="13" presetID="3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800" decel="100000"/>
                                        <p:tgtEl>
                                          <p:spTgt spid="5"/>
                                        </p:tgtEl>
                                      </p:cBhvr>
                                    </p:animEffect>
                                    <p:anim calcmode="lin" valueType="num">
                                      <p:cBhvr>
                                        <p:cTn id="16" dur="800" decel="100000" fill="hold"/>
                                        <p:tgtEl>
                                          <p:spTgt spid="5"/>
                                        </p:tgtEl>
                                        <p:attrNameLst>
                                          <p:attrName>style.rotation</p:attrName>
                                        </p:attrNameLst>
                                      </p:cBhvr>
                                      <p:tavLst>
                                        <p:tav tm="0">
                                          <p:val>
                                            <p:fltVal val="-90"/>
                                          </p:val>
                                        </p:tav>
                                        <p:tav tm="100000">
                                          <p:val>
                                            <p:fltVal val="0"/>
                                          </p:val>
                                        </p:tav>
                                      </p:tavLst>
                                    </p:anim>
                                    <p:anim calcmode="lin" valueType="num">
                                      <p:cBhvr>
                                        <p:cTn id="17" dur="800" decel="100000" fill="hold"/>
                                        <p:tgtEl>
                                          <p:spTgt spid="5"/>
                                        </p:tgtEl>
                                        <p:attrNameLst>
                                          <p:attrName>ppt_x</p:attrName>
                                        </p:attrNameLst>
                                      </p:cBhvr>
                                      <p:tavLst>
                                        <p:tav tm="0">
                                          <p:val>
                                            <p:strVal val="#ppt_x+0.4"/>
                                          </p:val>
                                        </p:tav>
                                        <p:tav tm="100000">
                                          <p:val>
                                            <p:strVal val="#ppt_x-0.05"/>
                                          </p:val>
                                        </p:tav>
                                      </p:tavLst>
                                    </p:anim>
                                    <p:anim calcmode="lin" valueType="num">
                                      <p:cBhvr>
                                        <p:cTn id="18" dur="800" decel="100000" fill="hold"/>
                                        <p:tgtEl>
                                          <p:spTgt spid="5"/>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par>
                                <p:cTn id="21" presetID="30"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800" decel="100000"/>
                                        <p:tgtEl>
                                          <p:spTgt spid="6"/>
                                        </p:tgtEl>
                                      </p:cBhvr>
                                    </p:animEffect>
                                    <p:anim calcmode="lin" valueType="num">
                                      <p:cBhvr>
                                        <p:cTn id="24" dur="800" decel="100000" fill="hold"/>
                                        <p:tgtEl>
                                          <p:spTgt spid="6"/>
                                        </p:tgtEl>
                                        <p:attrNameLst>
                                          <p:attrName>style.rotation</p:attrName>
                                        </p:attrNameLst>
                                      </p:cBhvr>
                                      <p:tavLst>
                                        <p:tav tm="0">
                                          <p:val>
                                            <p:fltVal val="-90"/>
                                          </p:val>
                                        </p:tav>
                                        <p:tav tm="100000">
                                          <p:val>
                                            <p:fltVal val="0"/>
                                          </p:val>
                                        </p:tav>
                                      </p:tavLst>
                                    </p:anim>
                                    <p:anim calcmode="lin" valueType="num">
                                      <p:cBhvr>
                                        <p:cTn id="25" dur="800" decel="100000" fill="hold"/>
                                        <p:tgtEl>
                                          <p:spTgt spid="6"/>
                                        </p:tgtEl>
                                        <p:attrNameLst>
                                          <p:attrName>ppt_x</p:attrName>
                                        </p:attrNameLst>
                                      </p:cBhvr>
                                      <p:tavLst>
                                        <p:tav tm="0">
                                          <p:val>
                                            <p:strVal val="#ppt_x+0.4"/>
                                          </p:val>
                                        </p:tav>
                                        <p:tav tm="100000">
                                          <p:val>
                                            <p:strVal val="#ppt_x-0.05"/>
                                          </p:val>
                                        </p:tav>
                                      </p:tavLst>
                                    </p:anim>
                                    <p:anim calcmode="lin" valueType="num">
                                      <p:cBhvr>
                                        <p:cTn id="26" dur="800" decel="100000" fill="hold"/>
                                        <p:tgtEl>
                                          <p:spTgt spid="6"/>
                                        </p:tgtEl>
                                        <p:attrNameLst>
                                          <p:attrName>ppt_y</p:attrName>
                                        </p:attrNameLst>
                                      </p:cBhvr>
                                      <p:tavLst>
                                        <p:tav tm="0">
                                          <p:val>
                                            <p:strVal val="#ppt_y-0.4"/>
                                          </p:val>
                                        </p:tav>
                                        <p:tav tm="100000">
                                          <p:val>
                                            <p:strVal val="#ppt_y+0.1"/>
                                          </p:val>
                                        </p:tav>
                                      </p:tavLst>
                                    </p:anim>
                                    <p:anim calcmode="lin" valueType="num">
                                      <p:cBhvr>
                                        <p:cTn id="27"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28"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par>
                                <p:cTn id="29" presetID="30" presetClass="entr" presetSubtype="0"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800" decel="100000"/>
                                        <p:tgtEl>
                                          <p:spTgt spid="7"/>
                                        </p:tgtEl>
                                      </p:cBhvr>
                                    </p:animEffect>
                                    <p:anim calcmode="lin" valueType="num">
                                      <p:cBhvr>
                                        <p:cTn id="32" dur="800" decel="100000" fill="hold"/>
                                        <p:tgtEl>
                                          <p:spTgt spid="7"/>
                                        </p:tgtEl>
                                        <p:attrNameLst>
                                          <p:attrName>style.rotation</p:attrName>
                                        </p:attrNameLst>
                                      </p:cBhvr>
                                      <p:tavLst>
                                        <p:tav tm="0">
                                          <p:val>
                                            <p:fltVal val="-90"/>
                                          </p:val>
                                        </p:tav>
                                        <p:tav tm="100000">
                                          <p:val>
                                            <p:fltVal val="0"/>
                                          </p:val>
                                        </p:tav>
                                      </p:tavLst>
                                    </p:anim>
                                    <p:anim calcmode="lin" valueType="num">
                                      <p:cBhvr>
                                        <p:cTn id="33" dur="800" decel="100000" fill="hold"/>
                                        <p:tgtEl>
                                          <p:spTgt spid="7"/>
                                        </p:tgtEl>
                                        <p:attrNameLst>
                                          <p:attrName>ppt_x</p:attrName>
                                        </p:attrNameLst>
                                      </p:cBhvr>
                                      <p:tavLst>
                                        <p:tav tm="0">
                                          <p:val>
                                            <p:strVal val="#ppt_x+0.4"/>
                                          </p:val>
                                        </p:tav>
                                        <p:tav tm="100000">
                                          <p:val>
                                            <p:strVal val="#ppt_x-0.05"/>
                                          </p:val>
                                        </p:tav>
                                      </p:tavLst>
                                    </p:anim>
                                    <p:anim calcmode="lin" valueType="num">
                                      <p:cBhvr>
                                        <p:cTn id="34" dur="800" decel="100000" fill="hold"/>
                                        <p:tgtEl>
                                          <p:spTgt spid="7"/>
                                        </p:tgtEl>
                                        <p:attrNameLst>
                                          <p:attrName>ppt_y</p:attrName>
                                        </p:attrNameLst>
                                      </p:cBhvr>
                                      <p:tavLst>
                                        <p:tav tm="0">
                                          <p:val>
                                            <p:strVal val="#ppt_y-0.4"/>
                                          </p:val>
                                        </p:tav>
                                        <p:tav tm="100000">
                                          <p:val>
                                            <p:strVal val="#ppt_y+0.1"/>
                                          </p:val>
                                        </p:tav>
                                      </p:tavLst>
                                    </p:anim>
                                    <p:anim calcmode="lin" valueType="num">
                                      <p:cBhvr>
                                        <p:cTn id="35" dur="200" accel="100000" fill="hold">
                                          <p:stCondLst>
                                            <p:cond delay="800"/>
                                          </p:stCondLst>
                                        </p:cTn>
                                        <p:tgtEl>
                                          <p:spTgt spid="7"/>
                                        </p:tgtEl>
                                        <p:attrNameLst>
                                          <p:attrName>ppt_x</p:attrName>
                                        </p:attrNameLst>
                                      </p:cBhvr>
                                      <p:tavLst>
                                        <p:tav tm="0">
                                          <p:val>
                                            <p:strVal val="#ppt_x-0.05"/>
                                          </p:val>
                                        </p:tav>
                                        <p:tav tm="100000">
                                          <p:val>
                                            <p:strVal val="#ppt_x"/>
                                          </p:val>
                                        </p:tav>
                                      </p:tavLst>
                                    </p:anim>
                                    <p:anim calcmode="lin" valueType="num">
                                      <p:cBhvr>
                                        <p:cTn id="36" dur="200" accel="100000" fill="hold">
                                          <p:stCondLst>
                                            <p:cond delay="800"/>
                                          </p:stCondLst>
                                        </p:cTn>
                                        <p:tgtEl>
                                          <p:spTgt spid="7"/>
                                        </p:tgtEl>
                                        <p:attrNameLst>
                                          <p:attrName>ppt_y</p:attrName>
                                        </p:attrNameLst>
                                      </p:cBhvr>
                                      <p:tavLst>
                                        <p:tav tm="0">
                                          <p:val>
                                            <p:strVal val="#ppt_y+0.1"/>
                                          </p:val>
                                        </p:tav>
                                        <p:tav tm="100000">
                                          <p:val>
                                            <p:strVal val="#ppt_y"/>
                                          </p:val>
                                        </p:tav>
                                      </p:tavLst>
                                    </p:anim>
                                  </p:childTnLst>
                                </p:cTn>
                              </p:par>
                              <p:par>
                                <p:cTn id="37" presetID="30" presetClass="entr" presetSubtype="0" fill="hold" grpId="0" nodeType="with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800" decel="100000"/>
                                        <p:tgtEl>
                                          <p:spTgt spid="8"/>
                                        </p:tgtEl>
                                      </p:cBhvr>
                                    </p:animEffect>
                                    <p:anim calcmode="lin" valueType="num">
                                      <p:cBhvr>
                                        <p:cTn id="40" dur="800" decel="100000" fill="hold"/>
                                        <p:tgtEl>
                                          <p:spTgt spid="8"/>
                                        </p:tgtEl>
                                        <p:attrNameLst>
                                          <p:attrName>style.rotation</p:attrName>
                                        </p:attrNameLst>
                                      </p:cBhvr>
                                      <p:tavLst>
                                        <p:tav tm="0">
                                          <p:val>
                                            <p:fltVal val="-90"/>
                                          </p:val>
                                        </p:tav>
                                        <p:tav tm="100000">
                                          <p:val>
                                            <p:fltVal val="0"/>
                                          </p:val>
                                        </p:tav>
                                      </p:tavLst>
                                    </p:anim>
                                    <p:anim calcmode="lin" valueType="num">
                                      <p:cBhvr>
                                        <p:cTn id="41" dur="800" decel="100000" fill="hold"/>
                                        <p:tgtEl>
                                          <p:spTgt spid="8"/>
                                        </p:tgtEl>
                                        <p:attrNameLst>
                                          <p:attrName>ppt_x</p:attrName>
                                        </p:attrNameLst>
                                      </p:cBhvr>
                                      <p:tavLst>
                                        <p:tav tm="0">
                                          <p:val>
                                            <p:strVal val="#ppt_x+0.4"/>
                                          </p:val>
                                        </p:tav>
                                        <p:tav tm="100000">
                                          <p:val>
                                            <p:strVal val="#ppt_x-0.05"/>
                                          </p:val>
                                        </p:tav>
                                      </p:tavLst>
                                    </p:anim>
                                    <p:anim calcmode="lin" valueType="num">
                                      <p:cBhvr>
                                        <p:cTn id="42" dur="800" decel="100000" fill="hold"/>
                                        <p:tgtEl>
                                          <p:spTgt spid="8"/>
                                        </p:tgtEl>
                                        <p:attrNameLst>
                                          <p:attrName>ppt_y</p:attrName>
                                        </p:attrNameLst>
                                      </p:cBhvr>
                                      <p:tavLst>
                                        <p:tav tm="0">
                                          <p:val>
                                            <p:strVal val="#ppt_y-0.4"/>
                                          </p:val>
                                        </p:tav>
                                        <p:tav tm="100000">
                                          <p:val>
                                            <p:strVal val="#ppt_y+0.1"/>
                                          </p:val>
                                        </p:tav>
                                      </p:tavLst>
                                    </p:anim>
                                    <p:anim calcmode="lin" valueType="num">
                                      <p:cBhvr>
                                        <p:cTn id="43"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44"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par>
                                <p:cTn id="45" presetID="30" presetClass="entr" presetSubtype="0" fill="hold" grpId="0" nodeType="with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800" decel="100000"/>
                                        <p:tgtEl>
                                          <p:spTgt spid="9"/>
                                        </p:tgtEl>
                                      </p:cBhvr>
                                    </p:animEffect>
                                    <p:anim calcmode="lin" valueType="num">
                                      <p:cBhvr>
                                        <p:cTn id="48" dur="800" decel="100000" fill="hold"/>
                                        <p:tgtEl>
                                          <p:spTgt spid="9"/>
                                        </p:tgtEl>
                                        <p:attrNameLst>
                                          <p:attrName>style.rotation</p:attrName>
                                        </p:attrNameLst>
                                      </p:cBhvr>
                                      <p:tavLst>
                                        <p:tav tm="0">
                                          <p:val>
                                            <p:fltVal val="-90"/>
                                          </p:val>
                                        </p:tav>
                                        <p:tav tm="100000">
                                          <p:val>
                                            <p:fltVal val="0"/>
                                          </p:val>
                                        </p:tav>
                                      </p:tavLst>
                                    </p:anim>
                                    <p:anim calcmode="lin" valueType="num">
                                      <p:cBhvr>
                                        <p:cTn id="49" dur="800" decel="100000" fill="hold"/>
                                        <p:tgtEl>
                                          <p:spTgt spid="9"/>
                                        </p:tgtEl>
                                        <p:attrNameLst>
                                          <p:attrName>ppt_x</p:attrName>
                                        </p:attrNameLst>
                                      </p:cBhvr>
                                      <p:tavLst>
                                        <p:tav tm="0">
                                          <p:val>
                                            <p:strVal val="#ppt_x+0.4"/>
                                          </p:val>
                                        </p:tav>
                                        <p:tav tm="100000">
                                          <p:val>
                                            <p:strVal val="#ppt_x-0.05"/>
                                          </p:val>
                                        </p:tav>
                                      </p:tavLst>
                                    </p:anim>
                                    <p:anim calcmode="lin" valueType="num">
                                      <p:cBhvr>
                                        <p:cTn id="50" dur="800" decel="100000" fill="hold"/>
                                        <p:tgtEl>
                                          <p:spTgt spid="9"/>
                                        </p:tgtEl>
                                        <p:attrNameLst>
                                          <p:attrName>ppt_y</p:attrName>
                                        </p:attrNameLst>
                                      </p:cBhvr>
                                      <p:tavLst>
                                        <p:tav tm="0">
                                          <p:val>
                                            <p:strVal val="#ppt_y-0.4"/>
                                          </p:val>
                                        </p:tav>
                                        <p:tav tm="100000">
                                          <p:val>
                                            <p:strVal val="#ppt_y+0.1"/>
                                          </p:val>
                                        </p:tav>
                                      </p:tavLst>
                                    </p:anim>
                                    <p:anim calcmode="lin" valueType="num">
                                      <p:cBhvr>
                                        <p:cTn id="51" dur="200" accel="100000" fill="hold">
                                          <p:stCondLst>
                                            <p:cond delay="800"/>
                                          </p:stCondLst>
                                        </p:cTn>
                                        <p:tgtEl>
                                          <p:spTgt spid="9"/>
                                        </p:tgtEl>
                                        <p:attrNameLst>
                                          <p:attrName>ppt_x</p:attrName>
                                        </p:attrNameLst>
                                      </p:cBhvr>
                                      <p:tavLst>
                                        <p:tav tm="0">
                                          <p:val>
                                            <p:strVal val="#ppt_x-0.05"/>
                                          </p:val>
                                        </p:tav>
                                        <p:tav tm="100000">
                                          <p:val>
                                            <p:strVal val="#ppt_x"/>
                                          </p:val>
                                        </p:tav>
                                      </p:tavLst>
                                    </p:anim>
                                    <p:anim calcmode="lin" valueType="num">
                                      <p:cBhvr>
                                        <p:cTn id="52" dur="200" accel="100000" fill="hold">
                                          <p:stCondLst>
                                            <p:cond delay="800"/>
                                          </p:stCondLst>
                                        </p:cTn>
                                        <p:tgtEl>
                                          <p:spTgt spid="9"/>
                                        </p:tgtEl>
                                        <p:attrNameLst>
                                          <p:attrName>ppt_y</p:attrName>
                                        </p:attrNameLst>
                                      </p:cBhvr>
                                      <p:tavLst>
                                        <p:tav tm="0">
                                          <p:val>
                                            <p:strVal val="#ppt_y+0.1"/>
                                          </p:val>
                                        </p:tav>
                                        <p:tav tm="100000">
                                          <p:val>
                                            <p:strVal val="#ppt_y"/>
                                          </p:val>
                                        </p:tav>
                                      </p:tavLst>
                                    </p:anim>
                                  </p:childTnLst>
                                </p:cTn>
                              </p:par>
                              <p:par>
                                <p:cTn id="53" presetID="30" presetClass="entr" presetSubtype="0" fill="hold" grpId="0" nodeType="with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fade">
                                      <p:cBhvr>
                                        <p:cTn id="55" dur="800" decel="100000"/>
                                        <p:tgtEl>
                                          <p:spTgt spid="10"/>
                                        </p:tgtEl>
                                      </p:cBhvr>
                                    </p:animEffect>
                                    <p:anim calcmode="lin" valueType="num">
                                      <p:cBhvr>
                                        <p:cTn id="56" dur="800" decel="100000" fill="hold"/>
                                        <p:tgtEl>
                                          <p:spTgt spid="10"/>
                                        </p:tgtEl>
                                        <p:attrNameLst>
                                          <p:attrName>style.rotation</p:attrName>
                                        </p:attrNameLst>
                                      </p:cBhvr>
                                      <p:tavLst>
                                        <p:tav tm="0">
                                          <p:val>
                                            <p:fltVal val="-90"/>
                                          </p:val>
                                        </p:tav>
                                        <p:tav tm="100000">
                                          <p:val>
                                            <p:fltVal val="0"/>
                                          </p:val>
                                        </p:tav>
                                      </p:tavLst>
                                    </p:anim>
                                    <p:anim calcmode="lin" valueType="num">
                                      <p:cBhvr>
                                        <p:cTn id="57" dur="800" decel="100000" fill="hold"/>
                                        <p:tgtEl>
                                          <p:spTgt spid="10"/>
                                        </p:tgtEl>
                                        <p:attrNameLst>
                                          <p:attrName>ppt_x</p:attrName>
                                        </p:attrNameLst>
                                      </p:cBhvr>
                                      <p:tavLst>
                                        <p:tav tm="0">
                                          <p:val>
                                            <p:strVal val="#ppt_x+0.4"/>
                                          </p:val>
                                        </p:tav>
                                        <p:tav tm="100000">
                                          <p:val>
                                            <p:strVal val="#ppt_x-0.05"/>
                                          </p:val>
                                        </p:tav>
                                      </p:tavLst>
                                    </p:anim>
                                    <p:anim calcmode="lin" valueType="num">
                                      <p:cBhvr>
                                        <p:cTn id="58" dur="800" decel="100000" fill="hold"/>
                                        <p:tgtEl>
                                          <p:spTgt spid="10"/>
                                        </p:tgtEl>
                                        <p:attrNameLst>
                                          <p:attrName>ppt_y</p:attrName>
                                        </p:attrNameLst>
                                      </p:cBhvr>
                                      <p:tavLst>
                                        <p:tav tm="0">
                                          <p:val>
                                            <p:strVal val="#ppt_y-0.4"/>
                                          </p:val>
                                        </p:tav>
                                        <p:tav tm="100000">
                                          <p:val>
                                            <p:strVal val="#ppt_y+0.1"/>
                                          </p:val>
                                        </p:tav>
                                      </p:tavLst>
                                    </p:anim>
                                    <p:anim calcmode="lin" valueType="num">
                                      <p:cBhvr>
                                        <p:cTn id="59" dur="200" accel="100000" fill="hold">
                                          <p:stCondLst>
                                            <p:cond delay="800"/>
                                          </p:stCondLst>
                                        </p:cTn>
                                        <p:tgtEl>
                                          <p:spTgt spid="10"/>
                                        </p:tgtEl>
                                        <p:attrNameLst>
                                          <p:attrName>ppt_x</p:attrName>
                                        </p:attrNameLst>
                                      </p:cBhvr>
                                      <p:tavLst>
                                        <p:tav tm="0">
                                          <p:val>
                                            <p:strVal val="#ppt_x-0.05"/>
                                          </p:val>
                                        </p:tav>
                                        <p:tav tm="100000">
                                          <p:val>
                                            <p:strVal val="#ppt_x"/>
                                          </p:val>
                                        </p:tav>
                                      </p:tavLst>
                                    </p:anim>
                                    <p:anim calcmode="lin" valueType="num">
                                      <p:cBhvr>
                                        <p:cTn id="60" dur="200" accel="100000" fill="hold">
                                          <p:stCondLst>
                                            <p:cond delay="800"/>
                                          </p:stCondLst>
                                        </p:cTn>
                                        <p:tgtEl>
                                          <p:spTgt spid="10"/>
                                        </p:tgtEl>
                                        <p:attrNameLst>
                                          <p:attrName>ppt_y</p:attrName>
                                        </p:attrNameLst>
                                      </p:cBhvr>
                                      <p:tavLst>
                                        <p:tav tm="0">
                                          <p:val>
                                            <p:strVal val="#ppt_y+0.1"/>
                                          </p:val>
                                        </p:tav>
                                        <p:tav tm="100000">
                                          <p:val>
                                            <p:strVal val="#ppt_y"/>
                                          </p:val>
                                        </p:tav>
                                      </p:tavLst>
                                    </p:anim>
                                  </p:childTnLst>
                                </p:cTn>
                              </p:par>
                              <p:par>
                                <p:cTn id="61" presetID="30" presetClass="entr" presetSubtype="0" fill="hold" grpId="0" nodeType="withEffect">
                                  <p:stCondLst>
                                    <p:cond delay="0"/>
                                  </p:stCondLst>
                                  <p:childTnLst>
                                    <p:set>
                                      <p:cBhvr>
                                        <p:cTn id="62" dur="1" fill="hold">
                                          <p:stCondLst>
                                            <p:cond delay="0"/>
                                          </p:stCondLst>
                                        </p:cTn>
                                        <p:tgtEl>
                                          <p:spTgt spid="11"/>
                                        </p:tgtEl>
                                        <p:attrNameLst>
                                          <p:attrName>style.visibility</p:attrName>
                                        </p:attrNameLst>
                                      </p:cBhvr>
                                      <p:to>
                                        <p:strVal val="visible"/>
                                      </p:to>
                                    </p:set>
                                    <p:animEffect transition="in" filter="fade">
                                      <p:cBhvr>
                                        <p:cTn id="63" dur="800" decel="100000"/>
                                        <p:tgtEl>
                                          <p:spTgt spid="11"/>
                                        </p:tgtEl>
                                      </p:cBhvr>
                                    </p:animEffect>
                                    <p:anim calcmode="lin" valueType="num">
                                      <p:cBhvr>
                                        <p:cTn id="64" dur="800" decel="100000" fill="hold"/>
                                        <p:tgtEl>
                                          <p:spTgt spid="11"/>
                                        </p:tgtEl>
                                        <p:attrNameLst>
                                          <p:attrName>style.rotation</p:attrName>
                                        </p:attrNameLst>
                                      </p:cBhvr>
                                      <p:tavLst>
                                        <p:tav tm="0">
                                          <p:val>
                                            <p:fltVal val="-90"/>
                                          </p:val>
                                        </p:tav>
                                        <p:tav tm="100000">
                                          <p:val>
                                            <p:fltVal val="0"/>
                                          </p:val>
                                        </p:tav>
                                      </p:tavLst>
                                    </p:anim>
                                    <p:anim calcmode="lin" valueType="num">
                                      <p:cBhvr>
                                        <p:cTn id="65" dur="800" decel="100000" fill="hold"/>
                                        <p:tgtEl>
                                          <p:spTgt spid="11"/>
                                        </p:tgtEl>
                                        <p:attrNameLst>
                                          <p:attrName>ppt_x</p:attrName>
                                        </p:attrNameLst>
                                      </p:cBhvr>
                                      <p:tavLst>
                                        <p:tav tm="0">
                                          <p:val>
                                            <p:strVal val="#ppt_x+0.4"/>
                                          </p:val>
                                        </p:tav>
                                        <p:tav tm="100000">
                                          <p:val>
                                            <p:strVal val="#ppt_x-0.05"/>
                                          </p:val>
                                        </p:tav>
                                      </p:tavLst>
                                    </p:anim>
                                    <p:anim calcmode="lin" valueType="num">
                                      <p:cBhvr>
                                        <p:cTn id="66" dur="800" decel="100000" fill="hold"/>
                                        <p:tgtEl>
                                          <p:spTgt spid="11"/>
                                        </p:tgtEl>
                                        <p:attrNameLst>
                                          <p:attrName>ppt_y</p:attrName>
                                        </p:attrNameLst>
                                      </p:cBhvr>
                                      <p:tavLst>
                                        <p:tav tm="0">
                                          <p:val>
                                            <p:strVal val="#ppt_y-0.4"/>
                                          </p:val>
                                        </p:tav>
                                        <p:tav tm="100000">
                                          <p:val>
                                            <p:strVal val="#ppt_y+0.1"/>
                                          </p:val>
                                        </p:tav>
                                      </p:tavLst>
                                    </p:anim>
                                    <p:anim calcmode="lin" valueType="num">
                                      <p:cBhvr>
                                        <p:cTn id="67" dur="200" accel="100000" fill="hold">
                                          <p:stCondLst>
                                            <p:cond delay="800"/>
                                          </p:stCondLst>
                                        </p:cTn>
                                        <p:tgtEl>
                                          <p:spTgt spid="11"/>
                                        </p:tgtEl>
                                        <p:attrNameLst>
                                          <p:attrName>ppt_x</p:attrName>
                                        </p:attrNameLst>
                                      </p:cBhvr>
                                      <p:tavLst>
                                        <p:tav tm="0">
                                          <p:val>
                                            <p:strVal val="#ppt_x-0.05"/>
                                          </p:val>
                                        </p:tav>
                                        <p:tav tm="100000">
                                          <p:val>
                                            <p:strVal val="#ppt_x"/>
                                          </p:val>
                                        </p:tav>
                                      </p:tavLst>
                                    </p:anim>
                                    <p:anim calcmode="lin" valueType="num">
                                      <p:cBhvr>
                                        <p:cTn id="68" dur="200" accel="100000" fill="hold">
                                          <p:stCondLst>
                                            <p:cond delay="800"/>
                                          </p:stCondLst>
                                        </p:cTn>
                                        <p:tgtEl>
                                          <p:spTgt spid="11"/>
                                        </p:tgtEl>
                                        <p:attrNameLst>
                                          <p:attrName>ppt_y</p:attrName>
                                        </p:attrNameLst>
                                      </p:cBhvr>
                                      <p:tavLst>
                                        <p:tav tm="0">
                                          <p:val>
                                            <p:strVal val="#ppt_y+0.1"/>
                                          </p:val>
                                        </p:tav>
                                        <p:tav tm="100000">
                                          <p:val>
                                            <p:strVal val="#ppt_y"/>
                                          </p:val>
                                        </p:tav>
                                      </p:tavLst>
                                    </p:anim>
                                  </p:childTnLst>
                                </p:cTn>
                              </p:par>
                              <p:par>
                                <p:cTn id="69" presetID="30" presetClass="entr" presetSubtype="0" fill="hold" grpId="0" nodeType="withEffect">
                                  <p:stCondLst>
                                    <p:cond delay="0"/>
                                  </p:stCondLst>
                                  <p:childTnLst>
                                    <p:set>
                                      <p:cBhvr>
                                        <p:cTn id="70" dur="1" fill="hold">
                                          <p:stCondLst>
                                            <p:cond delay="0"/>
                                          </p:stCondLst>
                                        </p:cTn>
                                        <p:tgtEl>
                                          <p:spTgt spid="12"/>
                                        </p:tgtEl>
                                        <p:attrNameLst>
                                          <p:attrName>style.visibility</p:attrName>
                                        </p:attrNameLst>
                                      </p:cBhvr>
                                      <p:to>
                                        <p:strVal val="visible"/>
                                      </p:to>
                                    </p:set>
                                    <p:animEffect transition="in" filter="fade">
                                      <p:cBhvr>
                                        <p:cTn id="71" dur="800" decel="100000"/>
                                        <p:tgtEl>
                                          <p:spTgt spid="12"/>
                                        </p:tgtEl>
                                      </p:cBhvr>
                                    </p:animEffect>
                                    <p:anim calcmode="lin" valueType="num">
                                      <p:cBhvr>
                                        <p:cTn id="72" dur="800" decel="100000" fill="hold"/>
                                        <p:tgtEl>
                                          <p:spTgt spid="12"/>
                                        </p:tgtEl>
                                        <p:attrNameLst>
                                          <p:attrName>style.rotation</p:attrName>
                                        </p:attrNameLst>
                                      </p:cBhvr>
                                      <p:tavLst>
                                        <p:tav tm="0">
                                          <p:val>
                                            <p:fltVal val="-90"/>
                                          </p:val>
                                        </p:tav>
                                        <p:tav tm="100000">
                                          <p:val>
                                            <p:fltVal val="0"/>
                                          </p:val>
                                        </p:tav>
                                      </p:tavLst>
                                    </p:anim>
                                    <p:anim calcmode="lin" valueType="num">
                                      <p:cBhvr>
                                        <p:cTn id="73" dur="800" decel="100000" fill="hold"/>
                                        <p:tgtEl>
                                          <p:spTgt spid="12"/>
                                        </p:tgtEl>
                                        <p:attrNameLst>
                                          <p:attrName>ppt_x</p:attrName>
                                        </p:attrNameLst>
                                      </p:cBhvr>
                                      <p:tavLst>
                                        <p:tav tm="0">
                                          <p:val>
                                            <p:strVal val="#ppt_x+0.4"/>
                                          </p:val>
                                        </p:tav>
                                        <p:tav tm="100000">
                                          <p:val>
                                            <p:strVal val="#ppt_x-0.05"/>
                                          </p:val>
                                        </p:tav>
                                      </p:tavLst>
                                    </p:anim>
                                    <p:anim calcmode="lin" valueType="num">
                                      <p:cBhvr>
                                        <p:cTn id="74" dur="800" decel="100000" fill="hold"/>
                                        <p:tgtEl>
                                          <p:spTgt spid="12"/>
                                        </p:tgtEl>
                                        <p:attrNameLst>
                                          <p:attrName>ppt_y</p:attrName>
                                        </p:attrNameLst>
                                      </p:cBhvr>
                                      <p:tavLst>
                                        <p:tav tm="0">
                                          <p:val>
                                            <p:strVal val="#ppt_y-0.4"/>
                                          </p:val>
                                        </p:tav>
                                        <p:tav tm="100000">
                                          <p:val>
                                            <p:strVal val="#ppt_y+0.1"/>
                                          </p:val>
                                        </p:tav>
                                      </p:tavLst>
                                    </p:anim>
                                    <p:anim calcmode="lin" valueType="num">
                                      <p:cBhvr>
                                        <p:cTn id="75" dur="200" accel="100000" fill="hold">
                                          <p:stCondLst>
                                            <p:cond delay="800"/>
                                          </p:stCondLst>
                                        </p:cTn>
                                        <p:tgtEl>
                                          <p:spTgt spid="12"/>
                                        </p:tgtEl>
                                        <p:attrNameLst>
                                          <p:attrName>ppt_x</p:attrName>
                                        </p:attrNameLst>
                                      </p:cBhvr>
                                      <p:tavLst>
                                        <p:tav tm="0">
                                          <p:val>
                                            <p:strVal val="#ppt_x-0.05"/>
                                          </p:val>
                                        </p:tav>
                                        <p:tav tm="100000">
                                          <p:val>
                                            <p:strVal val="#ppt_x"/>
                                          </p:val>
                                        </p:tav>
                                      </p:tavLst>
                                    </p:anim>
                                    <p:anim calcmode="lin" valueType="num">
                                      <p:cBhvr>
                                        <p:cTn id="76" dur="200" accel="100000" fill="hold">
                                          <p:stCondLst>
                                            <p:cond delay="800"/>
                                          </p:stCondLst>
                                        </p:cTn>
                                        <p:tgtEl>
                                          <p:spTgt spid="12"/>
                                        </p:tgtEl>
                                        <p:attrNameLst>
                                          <p:attrName>ppt_y</p:attrName>
                                        </p:attrNameLst>
                                      </p:cBhvr>
                                      <p:tavLst>
                                        <p:tav tm="0">
                                          <p:val>
                                            <p:strVal val="#ppt_y+0.1"/>
                                          </p:val>
                                        </p:tav>
                                        <p:tav tm="100000">
                                          <p:val>
                                            <p:strVal val="#ppt_y"/>
                                          </p:val>
                                        </p:tav>
                                      </p:tavLst>
                                    </p:anim>
                                  </p:childTnLst>
                                </p:cTn>
                              </p:par>
                              <p:par>
                                <p:cTn id="77" presetID="30" presetClass="entr" presetSubtype="0" fill="hold" grpId="0" nodeType="withEffect">
                                  <p:stCondLst>
                                    <p:cond delay="0"/>
                                  </p:stCondLst>
                                  <p:childTnLst>
                                    <p:set>
                                      <p:cBhvr>
                                        <p:cTn id="78" dur="1" fill="hold">
                                          <p:stCondLst>
                                            <p:cond delay="0"/>
                                          </p:stCondLst>
                                        </p:cTn>
                                        <p:tgtEl>
                                          <p:spTgt spid="13"/>
                                        </p:tgtEl>
                                        <p:attrNameLst>
                                          <p:attrName>style.visibility</p:attrName>
                                        </p:attrNameLst>
                                      </p:cBhvr>
                                      <p:to>
                                        <p:strVal val="visible"/>
                                      </p:to>
                                    </p:set>
                                    <p:animEffect transition="in" filter="fade">
                                      <p:cBhvr>
                                        <p:cTn id="79" dur="800" decel="100000"/>
                                        <p:tgtEl>
                                          <p:spTgt spid="13"/>
                                        </p:tgtEl>
                                      </p:cBhvr>
                                    </p:animEffect>
                                    <p:anim calcmode="lin" valueType="num">
                                      <p:cBhvr>
                                        <p:cTn id="80" dur="800" decel="100000" fill="hold"/>
                                        <p:tgtEl>
                                          <p:spTgt spid="13"/>
                                        </p:tgtEl>
                                        <p:attrNameLst>
                                          <p:attrName>style.rotation</p:attrName>
                                        </p:attrNameLst>
                                      </p:cBhvr>
                                      <p:tavLst>
                                        <p:tav tm="0">
                                          <p:val>
                                            <p:fltVal val="-90"/>
                                          </p:val>
                                        </p:tav>
                                        <p:tav tm="100000">
                                          <p:val>
                                            <p:fltVal val="0"/>
                                          </p:val>
                                        </p:tav>
                                      </p:tavLst>
                                    </p:anim>
                                    <p:anim calcmode="lin" valueType="num">
                                      <p:cBhvr>
                                        <p:cTn id="81" dur="800" decel="100000" fill="hold"/>
                                        <p:tgtEl>
                                          <p:spTgt spid="13"/>
                                        </p:tgtEl>
                                        <p:attrNameLst>
                                          <p:attrName>ppt_x</p:attrName>
                                        </p:attrNameLst>
                                      </p:cBhvr>
                                      <p:tavLst>
                                        <p:tav tm="0">
                                          <p:val>
                                            <p:strVal val="#ppt_x+0.4"/>
                                          </p:val>
                                        </p:tav>
                                        <p:tav tm="100000">
                                          <p:val>
                                            <p:strVal val="#ppt_x-0.05"/>
                                          </p:val>
                                        </p:tav>
                                      </p:tavLst>
                                    </p:anim>
                                    <p:anim calcmode="lin" valueType="num">
                                      <p:cBhvr>
                                        <p:cTn id="82" dur="800" decel="100000" fill="hold"/>
                                        <p:tgtEl>
                                          <p:spTgt spid="13"/>
                                        </p:tgtEl>
                                        <p:attrNameLst>
                                          <p:attrName>ppt_y</p:attrName>
                                        </p:attrNameLst>
                                      </p:cBhvr>
                                      <p:tavLst>
                                        <p:tav tm="0">
                                          <p:val>
                                            <p:strVal val="#ppt_y-0.4"/>
                                          </p:val>
                                        </p:tav>
                                        <p:tav tm="100000">
                                          <p:val>
                                            <p:strVal val="#ppt_y+0.1"/>
                                          </p:val>
                                        </p:tav>
                                      </p:tavLst>
                                    </p:anim>
                                    <p:anim calcmode="lin" valueType="num">
                                      <p:cBhvr>
                                        <p:cTn id="83" dur="200" accel="100000" fill="hold">
                                          <p:stCondLst>
                                            <p:cond delay="800"/>
                                          </p:stCondLst>
                                        </p:cTn>
                                        <p:tgtEl>
                                          <p:spTgt spid="13"/>
                                        </p:tgtEl>
                                        <p:attrNameLst>
                                          <p:attrName>ppt_x</p:attrName>
                                        </p:attrNameLst>
                                      </p:cBhvr>
                                      <p:tavLst>
                                        <p:tav tm="0">
                                          <p:val>
                                            <p:strVal val="#ppt_x-0.05"/>
                                          </p:val>
                                        </p:tav>
                                        <p:tav tm="100000">
                                          <p:val>
                                            <p:strVal val="#ppt_x"/>
                                          </p:val>
                                        </p:tav>
                                      </p:tavLst>
                                    </p:anim>
                                    <p:anim calcmode="lin" valueType="num">
                                      <p:cBhvr>
                                        <p:cTn id="84" dur="200" accel="100000" fill="hold">
                                          <p:stCondLst>
                                            <p:cond delay="800"/>
                                          </p:stCondLst>
                                        </p:cTn>
                                        <p:tgtEl>
                                          <p:spTgt spid="13"/>
                                        </p:tgtEl>
                                        <p:attrNameLst>
                                          <p:attrName>ppt_y</p:attrName>
                                        </p:attrNameLst>
                                      </p:cBhvr>
                                      <p:tavLst>
                                        <p:tav tm="0">
                                          <p:val>
                                            <p:strVal val="#ppt_y+0.1"/>
                                          </p:val>
                                        </p:tav>
                                        <p:tav tm="100000">
                                          <p:val>
                                            <p:strVal val="#ppt_y"/>
                                          </p:val>
                                        </p:tav>
                                      </p:tavLst>
                                    </p:anim>
                                  </p:childTnLst>
                                </p:cTn>
                              </p:par>
                              <p:par>
                                <p:cTn id="85" presetID="30" presetClass="entr" presetSubtype="0" fill="hold" grpId="0" nodeType="withEffect">
                                  <p:stCondLst>
                                    <p:cond delay="0"/>
                                  </p:stCondLst>
                                  <p:childTnLst>
                                    <p:set>
                                      <p:cBhvr>
                                        <p:cTn id="86" dur="1" fill="hold">
                                          <p:stCondLst>
                                            <p:cond delay="0"/>
                                          </p:stCondLst>
                                        </p:cTn>
                                        <p:tgtEl>
                                          <p:spTgt spid="14"/>
                                        </p:tgtEl>
                                        <p:attrNameLst>
                                          <p:attrName>style.visibility</p:attrName>
                                        </p:attrNameLst>
                                      </p:cBhvr>
                                      <p:to>
                                        <p:strVal val="visible"/>
                                      </p:to>
                                    </p:set>
                                    <p:animEffect transition="in" filter="fade">
                                      <p:cBhvr>
                                        <p:cTn id="87" dur="800" decel="100000"/>
                                        <p:tgtEl>
                                          <p:spTgt spid="14"/>
                                        </p:tgtEl>
                                      </p:cBhvr>
                                    </p:animEffect>
                                    <p:anim calcmode="lin" valueType="num">
                                      <p:cBhvr>
                                        <p:cTn id="88" dur="800" decel="100000" fill="hold"/>
                                        <p:tgtEl>
                                          <p:spTgt spid="14"/>
                                        </p:tgtEl>
                                        <p:attrNameLst>
                                          <p:attrName>style.rotation</p:attrName>
                                        </p:attrNameLst>
                                      </p:cBhvr>
                                      <p:tavLst>
                                        <p:tav tm="0">
                                          <p:val>
                                            <p:fltVal val="-90"/>
                                          </p:val>
                                        </p:tav>
                                        <p:tav tm="100000">
                                          <p:val>
                                            <p:fltVal val="0"/>
                                          </p:val>
                                        </p:tav>
                                      </p:tavLst>
                                    </p:anim>
                                    <p:anim calcmode="lin" valueType="num">
                                      <p:cBhvr>
                                        <p:cTn id="89" dur="800" decel="100000" fill="hold"/>
                                        <p:tgtEl>
                                          <p:spTgt spid="14"/>
                                        </p:tgtEl>
                                        <p:attrNameLst>
                                          <p:attrName>ppt_x</p:attrName>
                                        </p:attrNameLst>
                                      </p:cBhvr>
                                      <p:tavLst>
                                        <p:tav tm="0">
                                          <p:val>
                                            <p:strVal val="#ppt_x+0.4"/>
                                          </p:val>
                                        </p:tav>
                                        <p:tav tm="100000">
                                          <p:val>
                                            <p:strVal val="#ppt_x-0.05"/>
                                          </p:val>
                                        </p:tav>
                                      </p:tavLst>
                                    </p:anim>
                                    <p:anim calcmode="lin" valueType="num">
                                      <p:cBhvr>
                                        <p:cTn id="90" dur="800" decel="100000" fill="hold"/>
                                        <p:tgtEl>
                                          <p:spTgt spid="14"/>
                                        </p:tgtEl>
                                        <p:attrNameLst>
                                          <p:attrName>ppt_y</p:attrName>
                                        </p:attrNameLst>
                                      </p:cBhvr>
                                      <p:tavLst>
                                        <p:tav tm="0">
                                          <p:val>
                                            <p:strVal val="#ppt_y-0.4"/>
                                          </p:val>
                                        </p:tav>
                                        <p:tav tm="100000">
                                          <p:val>
                                            <p:strVal val="#ppt_y+0.1"/>
                                          </p:val>
                                        </p:tav>
                                      </p:tavLst>
                                    </p:anim>
                                    <p:anim calcmode="lin" valueType="num">
                                      <p:cBhvr>
                                        <p:cTn id="91" dur="200" accel="100000" fill="hold">
                                          <p:stCondLst>
                                            <p:cond delay="800"/>
                                          </p:stCondLst>
                                        </p:cTn>
                                        <p:tgtEl>
                                          <p:spTgt spid="14"/>
                                        </p:tgtEl>
                                        <p:attrNameLst>
                                          <p:attrName>ppt_x</p:attrName>
                                        </p:attrNameLst>
                                      </p:cBhvr>
                                      <p:tavLst>
                                        <p:tav tm="0">
                                          <p:val>
                                            <p:strVal val="#ppt_x-0.05"/>
                                          </p:val>
                                        </p:tav>
                                        <p:tav tm="100000">
                                          <p:val>
                                            <p:strVal val="#ppt_x"/>
                                          </p:val>
                                        </p:tav>
                                      </p:tavLst>
                                    </p:anim>
                                    <p:anim calcmode="lin" valueType="num">
                                      <p:cBhvr>
                                        <p:cTn id="92" dur="200" accel="100000" fill="hold">
                                          <p:stCondLst>
                                            <p:cond delay="800"/>
                                          </p:stCondLst>
                                        </p:cTn>
                                        <p:tgtEl>
                                          <p:spTgt spid="14"/>
                                        </p:tgtEl>
                                        <p:attrNameLst>
                                          <p:attrName>ppt_y</p:attrName>
                                        </p:attrNameLst>
                                      </p:cBhvr>
                                      <p:tavLst>
                                        <p:tav tm="0">
                                          <p:val>
                                            <p:strVal val="#ppt_y+0.1"/>
                                          </p:val>
                                        </p:tav>
                                        <p:tav tm="100000">
                                          <p:val>
                                            <p:strVal val="#ppt_y"/>
                                          </p:val>
                                        </p:tav>
                                      </p:tavLst>
                                    </p:anim>
                                  </p:childTnLst>
                                </p:cTn>
                              </p:par>
                              <p:par>
                                <p:cTn id="93" presetID="30" presetClass="entr" presetSubtype="0" fill="hold" grpId="0" nodeType="withEffect">
                                  <p:stCondLst>
                                    <p:cond delay="0"/>
                                  </p:stCondLst>
                                  <p:childTnLst>
                                    <p:set>
                                      <p:cBhvr>
                                        <p:cTn id="94" dur="1" fill="hold">
                                          <p:stCondLst>
                                            <p:cond delay="0"/>
                                          </p:stCondLst>
                                        </p:cTn>
                                        <p:tgtEl>
                                          <p:spTgt spid="15"/>
                                        </p:tgtEl>
                                        <p:attrNameLst>
                                          <p:attrName>style.visibility</p:attrName>
                                        </p:attrNameLst>
                                      </p:cBhvr>
                                      <p:to>
                                        <p:strVal val="visible"/>
                                      </p:to>
                                    </p:set>
                                    <p:animEffect transition="in" filter="fade">
                                      <p:cBhvr>
                                        <p:cTn id="95" dur="800" decel="100000"/>
                                        <p:tgtEl>
                                          <p:spTgt spid="15"/>
                                        </p:tgtEl>
                                      </p:cBhvr>
                                    </p:animEffect>
                                    <p:anim calcmode="lin" valueType="num">
                                      <p:cBhvr>
                                        <p:cTn id="96" dur="800" decel="100000" fill="hold"/>
                                        <p:tgtEl>
                                          <p:spTgt spid="15"/>
                                        </p:tgtEl>
                                        <p:attrNameLst>
                                          <p:attrName>style.rotation</p:attrName>
                                        </p:attrNameLst>
                                      </p:cBhvr>
                                      <p:tavLst>
                                        <p:tav tm="0">
                                          <p:val>
                                            <p:fltVal val="-90"/>
                                          </p:val>
                                        </p:tav>
                                        <p:tav tm="100000">
                                          <p:val>
                                            <p:fltVal val="0"/>
                                          </p:val>
                                        </p:tav>
                                      </p:tavLst>
                                    </p:anim>
                                    <p:anim calcmode="lin" valueType="num">
                                      <p:cBhvr>
                                        <p:cTn id="97" dur="800" decel="100000" fill="hold"/>
                                        <p:tgtEl>
                                          <p:spTgt spid="15"/>
                                        </p:tgtEl>
                                        <p:attrNameLst>
                                          <p:attrName>ppt_x</p:attrName>
                                        </p:attrNameLst>
                                      </p:cBhvr>
                                      <p:tavLst>
                                        <p:tav tm="0">
                                          <p:val>
                                            <p:strVal val="#ppt_x+0.4"/>
                                          </p:val>
                                        </p:tav>
                                        <p:tav tm="100000">
                                          <p:val>
                                            <p:strVal val="#ppt_x-0.05"/>
                                          </p:val>
                                        </p:tav>
                                      </p:tavLst>
                                    </p:anim>
                                    <p:anim calcmode="lin" valueType="num">
                                      <p:cBhvr>
                                        <p:cTn id="98" dur="800" decel="100000" fill="hold"/>
                                        <p:tgtEl>
                                          <p:spTgt spid="15"/>
                                        </p:tgtEl>
                                        <p:attrNameLst>
                                          <p:attrName>ppt_y</p:attrName>
                                        </p:attrNameLst>
                                      </p:cBhvr>
                                      <p:tavLst>
                                        <p:tav tm="0">
                                          <p:val>
                                            <p:strVal val="#ppt_y-0.4"/>
                                          </p:val>
                                        </p:tav>
                                        <p:tav tm="100000">
                                          <p:val>
                                            <p:strVal val="#ppt_y+0.1"/>
                                          </p:val>
                                        </p:tav>
                                      </p:tavLst>
                                    </p:anim>
                                    <p:anim calcmode="lin" valueType="num">
                                      <p:cBhvr>
                                        <p:cTn id="99" dur="200" accel="100000" fill="hold">
                                          <p:stCondLst>
                                            <p:cond delay="800"/>
                                          </p:stCondLst>
                                        </p:cTn>
                                        <p:tgtEl>
                                          <p:spTgt spid="15"/>
                                        </p:tgtEl>
                                        <p:attrNameLst>
                                          <p:attrName>ppt_x</p:attrName>
                                        </p:attrNameLst>
                                      </p:cBhvr>
                                      <p:tavLst>
                                        <p:tav tm="0">
                                          <p:val>
                                            <p:strVal val="#ppt_x-0.05"/>
                                          </p:val>
                                        </p:tav>
                                        <p:tav tm="100000">
                                          <p:val>
                                            <p:strVal val="#ppt_x"/>
                                          </p:val>
                                        </p:tav>
                                      </p:tavLst>
                                    </p:anim>
                                    <p:anim calcmode="lin" valueType="num">
                                      <p:cBhvr>
                                        <p:cTn id="100" dur="200" accel="100000" fill="hold">
                                          <p:stCondLst>
                                            <p:cond delay="800"/>
                                          </p:stCondLst>
                                        </p:cTn>
                                        <p:tgtEl>
                                          <p:spTgt spid="15"/>
                                        </p:tgtEl>
                                        <p:attrNameLst>
                                          <p:attrName>ppt_y</p:attrName>
                                        </p:attrNameLst>
                                      </p:cBhvr>
                                      <p:tavLst>
                                        <p:tav tm="0">
                                          <p:val>
                                            <p:strVal val="#ppt_y+0.1"/>
                                          </p:val>
                                        </p:tav>
                                        <p:tav tm="100000">
                                          <p:val>
                                            <p:strVal val="#ppt_y"/>
                                          </p:val>
                                        </p:tav>
                                      </p:tavLst>
                                    </p:anim>
                                  </p:childTnLst>
                                </p:cTn>
                              </p:par>
                              <p:par>
                                <p:cTn id="101" presetID="30" presetClass="entr" presetSubtype="0" fill="hold" grpId="0" nodeType="withEffect">
                                  <p:stCondLst>
                                    <p:cond delay="0"/>
                                  </p:stCondLst>
                                  <p:childTnLst>
                                    <p:set>
                                      <p:cBhvr>
                                        <p:cTn id="102" dur="1" fill="hold">
                                          <p:stCondLst>
                                            <p:cond delay="0"/>
                                          </p:stCondLst>
                                        </p:cTn>
                                        <p:tgtEl>
                                          <p:spTgt spid="16"/>
                                        </p:tgtEl>
                                        <p:attrNameLst>
                                          <p:attrName>style.visibility</p:attrName>
                                        </p:attrNameLst>
                                      </p:cBhvr>
                                      <p:to>
                                        <p:strVal val="visible"/>
                                      </p:to>
                                    </p:set>
                                    <p:animEffect transition="in" filter="fade">
                                      <p:cBhvr>
                                        <p:cTn id="103" dur="800" decel="100000"/>
                                        <p:tgtEl>
                                          <p:spTgt spid="16"/>
                                        </p:tgtEl>
                                      </p:cBhvr>
                                    </p:animEffect>
                                    <p:anim calcmode="lin" valueType="num">
                                      <p:cBhvr>
                                        <p:cTn id="104" dur="800" decel="100000" fill="hold"/>
                                        <p:tgtEl>
                                          <p:spTgt spid="16"/>
                                        </p:tgtEl>
                                        <p:attrNameLst>
                                          <p:attrName>style.rotation</p:attrName>
                                        </p:attrNameLst>
                                      </p:cBhvr>
                                      <p:tavLst>
                                        <p:tav tm="0">
                                          <p:val>
                                            <p:fltVal val="-90"/>
                                          </p:val>
                                        </p:tav>
                                        <p:tav tm="100000">
                                          <p:val>
                                            <p:fltVal val="0"/>
                                          </p:val>
                                        </p:tav>
                                      </p:tavLst>
                                    </p:anim>
                                    <p:anim calcmode="lin" valueType="num">
                                      <p:cBhvr>
                                        <p:cTn id="105" dur="800" decel="100000" fill="hold"/>
                                        <p:tgtEl>
                                          <p:spTgt spid="16"/>
                                        </p:tgtEl>
                                        <p:attrNameLst>
                                          <p:attrName>ppt_x</p:attrName>
                                        </p:attrNameLst>
                                      </p:cBhvr>
                                      <p:tavLst>
                                        <p:tav tm="0">
                                          <p:val>
                                            <p:strVal val="#ppt_x+0.4"/>
                                          </p:val>
                                        </p:tav>
                                        <p:tav tm="100000">
                                          <p:val>
                                            <p:strVal val="#ppt_x-0.05"/>
                                          </p:val>
                                        </p:tav>
                                      </p:tavLst>
                                    </p:anim>
                                    <p:anim calcmode="lin" valueType="num">
                                      <p:cBhvr>
                                        <p:cTn id="106" dur="800" decel="100000" fill="hold"/>
                                        <p:tgtEl>
                                          <p:spTgt spid="16"/>
                                        </p:tgtEl>
                                        <p:attrNameLst>
                                          <p:attrName>ppt_y</p:attrName>
                                        </p:attrNameLst>
                                      </p:cBhvr>
                                      <p:tavLst>
                                        <p:tav tm="0">
                                          <p:val>
                                            <p:strVal val="#ppt_y-0.4"/>
                                          </p:val>
                                        </p:tav>
                                        <p:tav tm="100000">
                                          <p:val>
                                            <p:strVal val="#ppt_y+0.1"/>
                                          </p:val>
                                        </p:tav>
                                      </p:tavLst>
                                    </p:anim>
                                    <p:anim calcmode="lin" valueType="num">
                                      <p:cBhvr>
                                        <p:cTn id="107" dur="200" accel="100000" fill="hold">
                                          <p:stCondLst>
                                            <p:cond delay="800"/>
                                          </p:stCondLst>
                                        </p:cTn>
                                        <p:tgtEl>
                                          <p:spTgt spid="16"/>
                                        </p:tgtEl>
                                        <p:attrNameLst>
                                          <p:attrName>ppt_x</p:attrName>
                                        </p:attrNameLst>
                                      </p:cBhvr>
                                      <p:tavLst>
                                        <p:tav tm="0">
                                          <p:val>
                                            <p:strVal val="#ppt_x-0.05"/>
                                          </p:val>
                                        </p:tav>
                                        <p:tav tm="100000">
                                          <p:val>
                                            <p:strVal val="#ppt_x"/>
                                          </p:val>
                                        </p:tav>
                                      </p:tavLst>
                                    </p:anim>
                                    <p:anim calcmode="lin" valueType="num">
                                      <p:cBhvr>
                                        <p:cTn id="108" dur="200" accel="100000" fill="hold">
                                          <p:stCondLst>
                                            <p:cond delay="800"/>
                                          </p:stCondLst>
                                        </p:cTn>
                                        <p:tgtEl>
                                          <p:spTgt spid="16"/>
                                        </p:tgtEl>
                                        <p:attrNameLst>
                                          <p:attrName>ppt_y</p:attrName>
                                        </p:attrNameLst>
                                      </p:cBhvr>
                                      <p:tavLst>
                                        <p:tav tm="0">
                                          <p:val>
                                            <p:strVal val="#ppt_y+0.1"/>
                                          </p:val>
                                        </p:tav>
                                        <p:tav tm="100000">
                                          <p:val>
                                            <p:strVal val="#ppt_y"/>
                                          </p:val>
                                        </p:tav>
                                      </p:tavLst>
                                    </p:anim>
                                  </p:childTnLst>
                                </p:cTn>
                              </p:par>
                              <p:par>
                                <p:cTn id="109" presetID="30" presetClass="entr" presetSubtype="0" fill="hold" grpId="0" nodeType="withEffect">
                                  <p:stCondLst>
                                    <p:cond delay="0"/>
                                  </p:stCondLst>
                                  <p:childTnLst>
                                    <p:set>
                                      <p:cBhvr>
                                        <p:cTn id="110" dur="1" fill="hold">
                                          <p:stCondLst>
                                            <p:cond delay="0"/>
                                          </p:stCondLst>
                                        </p:cTn>
                                        <p:tgtEl>
                                          <p:spTgt spid="17"/>
                                        </p:tgtEl>
                                        <p:attrNameLst>
                                          <p:attrName>style.visibility</p:attrName>
                                        </p:attrNameLst>
                                      </p:cBhvr>
                                      <p:to>
                                        <p:strVal val="visible"/>
                                      </p:to>
                                    </p:set>
                                    <p:animEffect transition="in" filter="fade">
                                      <p:cBhvr>
                                        <p:cTn id="111" dur="800" decel="100000"/>
                                        <p:tgtEl>
                                          <p:spTgt spid="17"/>
                                        </p:tgtEl>
                                      </p:cBhvr>
                                    </p:animEffect>
                                    <p:anim calcmode="lin" valueType="num">
                                      <p:cBhvr>
                                        <p:cTn id="112" dur="800" decel="100000" fill="hold"/>
                                        <p:tgtEl>
                                          <p:spTgt spid="17"/>
                                        </p:tgtEl>
                                        <p:attrNameLst>
                                          <p:attrName>style.rotation</p:attrName>
                                        </p:attrNameLst>
                                      </p:cBhvr>
                                      <p:tavLst>
                                        <p:tav tm="0">
                                          <p:val>
                                            <p:fltVal val="-90"/>
                                          </p:val>
                                        </p:tav>
                                        <p:tav tm="100000">
                                          <p:val>
                                            <p:fltVal val="0"/>
                                          </p:val>
                                        </p:tav>
                                      </p:tavLst>
                                    </p:anim>
                                    <p:anim calcmode="lin" valueType="num">
                                      <p:cBhvr>
                                        <p:cTn id="113" dur="800" decel="100000" fill="hold"/>
                                        <p:tgtEl>
                                          <p:spTgt spid="17"/>
                                        </p:tgtEl>
                                        <p:attrNameLst>
                                          <p:attrName>ppt_x</p:attrName>
                                        </p:attrNameLst>
                                      </p:cBhvr>
                                      <p:tavLst>
                                        <p:tav tm="0">
                                          <p:val>
                                            <p:strVal val="#ppt_x+0.4"/>
                                          </p:val>
                                        </p:tav>
                                        <p:tav tm="100000">
                                          <p:val>
                                            <p:strVal val="#ppt_x-0.05"/>
                                          </p:val>
                                        </p:tav>
                                      </p:tavLst>
                                    </p:anim>
                                    <p:anim calcmode="lin" valueType="num">
                                      <p:cBhvr>
                                        <p:cTn id="114" dur="800" decel="100000" fill="hold"/>
                                        <p:tgtEl>
                                          <p:spTgt spid="17"/>
                                        </p:tgtEl>
                                        <p:attrNameLst>
                                          <p:attrName>ppt_y</p:attrName>
                                        </p:attrNameLst>
                                      </p:cBhvr>
                                      <p:tavLst>
                                        <p:tav tm="0">
                                          <p:val>
                                            <p:strVal val="#ppt_y-0.4"/>
                                          </p:val>
                                        </p:tav>
                                        <p:tav tm="100000">
                                          <p:val>
                                            <p:strVal val="#ppt_y+0.1"/>
                                          </p:val>
                                        </p:tav>
                                      </p:tavLst>
                                    </p:anim>
                                    <p:anim calcmode="lin" valueType="num">
                                      <p:cBhvr>
                                        <p:cTn id="115" dur="200" accel="100000" fill="hold">
                                          <p:stCondLst>
                                            <p:cond delay="800"/>
                                          </p:stCondLst>
                                        </p:cTn>
                                        <p:tgtEl>
                                          <p:spTgt spid="17"/>
                                        </p:tgtEl>
                                        <p:attrNameLst>
                                          <p:attrName>ppt_x</p:attrName>
                                        </p:attrNameLst>
                                      </p:cBhvr>
                                      <p:tavLst>
                                        <p:tav tm="0">
                                          <p:val>
                                            <p:strVal val="#ppt_x-0.05"/>
                                          </p:val>
                                        </p:tav>
                                        <p:tav tm="100000">
                                          <p:val>
                                            <p:strVal val="#ppt_x"/>
                                          </p:val>
                                        </p:tav>
                                      </p:tavLst>
                                    </p:anim>
                                    <p:anim calcmode="lin" valueType="num">
                                      <p:cBhvr>
                                        <p:cTn id="116" dur="200" accel="100000" fill="hold">
                                          <p:stCondLst>
                                            <p:cond delay="800"/>
                                          </p:stCondLst>
                                        </p:cTn>
                                        <p:tgtEl>
                                          <p:spTgt spid="17"/>
                                        </p:tgtEl>
                                        <p:attrNameLst>
                                          <p:attrName>ppt_y</p:attrName>
                                        </p:attrNameLst>
                                      </p:cBhvr>
                                      <p:tavLst>
                                        <p:tav tm="0">
                                          <p:val>
                                            <p:strVal val="#ppt_y+0.1"/>
                                          </p:val>
                                        </p:tav>
                                        <p:tav tm="100000">
                                          <p:val>
                                            <p:strVal val="#ppt_y"/>
                                          </p:val>
                                        </p:tav>
                                      </p:tavLst>
                                    </p:anim>
                                  </p:childTnLst>
                                </p:cTn>
                              </p:par>
                              <p:par>
                                <p:cTn id="117" presetID="30" presetClass="entr" presetSubtype="0" fill="hold" grpId="0" nodeType="withEffect">
                                  <p:stCondLst>
                                    <p:cond delay="0"/>
                                  </p:stCondLst>
                                  <p:childTnLst>
                                    <p:set>
                                      <p:cBhvr>
                                        <p:cTn id="118" dur="1" fill="hold">
                                          <p:stCondLst>
                                            <p:cond delay="0"/>
                                          </p:stCondLst>
                                        </p:cTn>
                                        <p:tgtEl>
                                          <p:spTgt spid="18"/>
                                        </p:tgtEl>
                                        <p:attrNameLst>
                                          <p:attrName>style.visibility</p:attrName>
                                        </p:attrNameLst>
                                      </p:cBhvr>
                                      <p:to>
                                        <p:strVal val="visible"/>
                                      </p:to>
                                    </p:set>
                                    <p:animEffect transition="in" filter="fade">
                                      <p:cBhvr>
                                        <p:cTn id="119" dur="800" decel="100000"/>
                                        <p:tgtEl>
                                          <p:spTgt spid="18"/>
                                        </p:tgtEl>
                                      </p:cBhvr>
                                    </p:animEffect>
                                    <p:anim calcmode="lin" valueType="num">
                                      <p:cBhvr>
                                        <p:cTn id="120" dur="800" decel="100000" fill="hold"/>
                                        <p:tgtEl>
                                          <p:spTgt spid="18"/>
                                        </p:tgtEl>
                                        <p:attrNameLst>
                                          <p:attrName>style.rotation</p:attrName>
                                        </p:attrNameLst>
                                      </p:cBhvr>
                                      <p:tavLst>
                                        <p:tav tm="0">
                                          <p:val>
                                            <p:fltVal val="-90"/>
                                          </p:val>
                                        </p:tav>
                                        <p:tav tm="100000">
                                          <p:val>
                                            <p:fltVal val="0"/>
                                          </p:val>
                                        </p:tav>
                                      </p:tavLst>
                                    </p:anim>
                                    <p:anim calcmode="lin" valueType="num">
                                      <p:cBhvr>
                                        <p:cTn id="121" dur="800" decel="100000" fill="hold"/>
                                        <p:tgtEl>
                                          <p:spTgt spid="18"/>
                                        </p:tgtEl>
                                        <p:attrNameLst>
                                          <p:attrName>ppt_x</p:attrName>
                                        </p:attrNameLst>
                                      </p:cBhvr>
                                      <p:tavLst>
                                        <p:tav tm="0">
                                          <p:val>
                                            <p:strVal val="#ppt_x+0.4"/>
                                          </p:val>
                                        </p:tav>
                                        <p:tav tm="100000">
                                          <p:val>
                                            <p:strVal val="#ppt_x-0.05"/>
                                          </p:val>
                                        </p:tav>
                                      </p:tavLst>
                                    </p:anim>
                                    <p:anim calcmode="lin" valueType="num">
                                      <p:cBhvr>
                                        <p:cTn id="122" dur="800" decel="100000" fill="hold"/>
                                        <p:tgtEl>
                                          <p:spTgt spid="18"/>
                                        </p:tgtEl>
                                        <p:attrNameLst>
                                          <p:attrName>ppt_y</p:attrName>
                                        </p:attrNameLst>
                                      </p:cBhvr>
                                      <p:tavLst>
                                        <p:tav tm="0">
                                          <p:val>
                                            <p:strVal val="#ppt_y-0.4"/>
                                          </p:val>
                                        </p:tav>
                                        <p:tav tm="100000">
                                          <p:val>
                                            <p:strVal val="#ppt_y+0.1"/>
                                          </p:val>
                                        </p:tav>
                                      </p:tavLst>
                                    </p:anim>
                                    <p:anim calcmode="lin" valueType="num">
                                      <p:cBhvr>
                                        <p:cTn id="123" dur="200" accel="100000" fill="hold">
                                          <p:stCondLst>
                                            <p:cond delay="800"/>
                                          </p:stCondLst>
                                        </p:cTn>
                                        <p:tgtEl>
                                          <p:spTgt spid="18"/>
                                        </p:tgtEl>
                                        <p:attrNameLst>
                                          <p:attrName>ppt_x</p:attrName>
                                        </p:attrNameLst>
                                      </p:cBhvr>
                                      <p:tavLst>
                                        <p:tav tm="0">
                                          <p:val>
                                            <p:strVal val="#ppt_x-0.05"/>
                                          </p:val>
                                        </p:tav>
                                        <p:tav tm="100000">
                                          <p:val>
                                            <p:strVal val="#ppt_x"/>
                                          </p:val>
                                        </p:tav>
                                      </p:tavLst>
                                    </p:anim>
                                    <p:anim calcmode="lin" valueType="num">
                                      <p:cBhvr>
                                        <p:cTn id="124" dur="200" accel="100000" fill="hold">
                                          <p:stCondLst>
                                            <p:cond delay="800"/>
                                          </p:stCondLst>
                                        </p:cTn>
                                        <p:tgtEl>
                                          <p:spTgt spid="18"/>
                                        </p:tgtEl>
                                        <p:attrNameLst>
                                          <p:attrName>ppt_y</p:attrName>
                                        </p:attrNameLst>
                                      </p:cBhvr>
                                      <p:tavLst>
                                        <p:tav tm="0">
                                          <p:val>
                                            <p:strVal val="#ppt_y+0.1"/>
                                          </p:val>
                                        </p:tav>
                                        <p:tav tm="100000">
                                          <p:val>
                                            <p:strVal val="#ppt_y"/>
                                          </p:val>
                                        </p:tav>
                                      </p:tavLst>
                                    </p:anim>
                                  </p:childTnLst>
                                </p:cTn>
                              </p:par>
                              <p:par>
                                <p:cTn id="125" presetID="30" presetClass="entr" presetSubtype="0" fill="hold" grpId="0" nodeType="withEffect">
                                  <p:stCondLst>
                                    <p:cond delay="0"/>
                                  </p:stCondLst>
                                  <p:childTnLst>
                                    <p:set>
                                      <p:cBhvr>
                                        <p:cTn id="126" dur="1" fill="hold">
                                          <p:stCondLst>
                                            <p:cond delay="0"/>
                                          </p:stCondLst>
                                        </p:cTn>
                                        <p:tgtEl>
                                          <p:spTgt spid="19"/>
                                        </p:tgtEl>
                                        <p:attrNameLst>
                                          <p:attrName>style.visibility</p:attrName>
                                        </p:attrNameLst>
                                      </p:cBhvr>
                                      <p:to>
                                        <p:strVal val="visible"/>
                                      </p:to>
                                    </p:set>
                                    <p:animEffect transition="in" filter="fade">
                                      <p:cBhvr>
                                        <p:cTn id="127" dur="800" decel="100000"/>
                                        <p:tgtEl>
                                          <p:spTgt spid="19"/>
                                        </p:tgtEl>
                                      </p:cBhvr>
                                    </p:animEffect>
                                    <p:anim calcmode="lin" valueType="num">
                                      <p:cBhvr>
                                        <p:cTn id="128" dur="800" decel="100000" fill="hold"/>
                                        <p:tgtEl>
                                          <p:spTgt spid="19"/>
                                        </p:tgtEl>
                                        <p:attrNameLst>
                                          <p:attrName>style.rotation</p:attrName>
                                        </p:attrNameLst>
                                      </p:cBhvr>
                                      <p:tavLst>
                                        <p:tav tm="0">
                                          <p:val>
                                            <p:fltVal val="-90"/>
                                          </p:val>
                                        </p:tav>
                                        <p:tav tm="100000">
                                          <p:val>
                                            <p:fltVal val="0"/>
                                          </p:val>
                                        </p:tav>
                                      </p:tavLst>
                                    </p:anim>
                                    <p:anim calcmode="lin" valueType="num">
                                      <p:cBhvr>
                                        <p:cTn id="129" dur="800" decel="100000" fill="hold"/>
                                        <p:tgtEl>
                                          <p:spTgt spid="19"/>
                                        </p:tgtEl>
                                        <p:attrNameLst>
                                          <p:attrName>ppt_x</p:attrName>
                                        </p:attrNameLst>
                                      </p:cBhvr>
                                      <p:tavLst>
                                        <p:tav tm="0">
                                          <p:val>
                                            <p:strVal val="#ppt_x+0.4"/>
                                          </p:val>
                                        </p:tav>
                                        <p:tav tm="100000">
                                          <p:val>
                                            <p:strVal val="#ppt_x-0.05"/>
                                          </p:val>
                                        </p:tav>
                                      </p:tavLst>
                                    </p:anim>
                                    <p:anim calcmode="lin" valueType="num">
                                      <p:cBhvr>
                                        <p:cTn id="130" dur="800" decel="100000" fill="hold"/>
                                        <p:tgtEl>
                                          <p:spTgt spid="19"/>
                                        </p:tgtEl>
                                        <p:attrNameLst>
                                          <p:attrName>ppt_y</p:attrName>
                                        </p:attrNameLst>
                                      </p:cBhvr>
                                      <p:tavLst>
                                        <p:tav tm="0">
                                          <p:val>
                                            <p:strVal val="#ppt_y-0.4"/>
                                          </p:val>
                                        </p:tav>
                                        <p:tav tm="100000">
                                          <p:val>
                                            <p:strVal val="#ppt_y+0.1"/>
                                          </p:val>
                                        </p:tav>
                                      </p:tavLst>
                                    </p:anim>
                                    <p:anim calcmode="lin" valueType="num">
                                      <p:cBhvr>
                                        <p:cTn id="131" dur="200" accel="100000" fill="hold">
                                          <p:stCondLst>
                                            <p:cond delay="800"/>
                                          </p:stCondLst>
                                        </p:cTn>
                                        <p:tgtEl>
                                          <p:spTgt spid="19"/>
                                        </p:tgtEl>
                                        <p:attrNameLst>
                                          <p:attrName>ppt_x</p:attrName>
                                        </p:attrNameLst>
                                      </p:cBhvr>
                                      <p:tavLst>
                                        <p:tav tm="0">
                                          <p:val>
                                            <p:strVal val="#ppt_x-0.05"/>
                                          </p:val>
                                        </p:tav>
                                        <p:tav tm="100000">
                                          <p:val>
                                            <p:strVal val="#ppt_x"/>
                                          </p:val>
                                        </p:tav>
                                      </p:tavLst>
                                    </p:anim>
                                    <p:anim calcmode="lin" valueType="num">
                                      <p:cBhvr>
                                        <p:cTn id="132" dur="200" accel="100000" fill="hold">
                                          <p:stCondLst>
                                            <p:cond delay="800"/>
                                          </p:stCondLst>
                                        </p:cTn>
                                        <p:tgtEl>
                                          <p:spTgt spid="19"/>
                                        </p:tgtEl>
                                        <p:attrNameLst>
                                          <p:attrName>ppt_y</p:attrName>
                                        </p:attrNameLst>
                                      </p:cBhvr>
                                      <p:tavLst>
                                        <p:tav tm="0">
                                          <p:val>
                                            <p:strVal val="#ppt_y+0.1"/>
                                          </p:val>
                                        </p:tav>
                                        <p:tav tm="100000">
                                          <p:val>
                                            <p:strVal val="#ppt_y"/>
                                          </p:val>
                                        </p:tav>
                                      </p:tavLst>
                                    </p:anim>
                                  </p:childTnLst>
                                </p:cTn>
                              </p:par>
                              <p:par>
                                <p:cTn id="133" presetID="30" presetClass="entr" presetSubtype="0" fill="hold" grpId="0" nodeType="withEffect">
                                  <p:stCondLst>
                                    <p:cond delay="0"/>
                                  </p:stCondLst>
                                  <p:childTnLst>
                                    <p:set>
                                      <p:cBhvr>
                                        <p:cTn id="134" dur="1" fill="hold">
                                          <p:stCondLst>
                                            <p:cond delay="0"/>
                                          </p:stCondLst>
                                        </p:cTn>
                                        <p:tgtEl>
                                          <p:spTgt spid="20"/>
                                        </p:tgtEl>
                                        <p:attrNameLst>
                                          <p:attrName>style.visibility</p:attrName>
                                        </p:attrNameLst>
                                      </p:cBhvr>
                                      <p:to>
                                        <p:strVal val="visible"/>
                                      </p:to>
                                    </p:set>
                                    <p:animEffect transition="in" filter="fade">
                                      <p:cBhvr>
                                        <p:cTn id="135" dur="800" decel="100000"/>
                                        <p:tgtEl>
                                          <p:spTgt spid="20"/>
                                        </p:tgtEl>
                                      </p:cBhvr>
                                    </p:animEffect>
                                    <p:anim calcmode="lin" valueType="num">
                                      <p:cBhvr>
                                        <p:cTn id="136" dur="800" decel="100000" fill="hold"/>
                                        <p:tgtEl>
                                          <p:spTgt spid="20"/>
                                        </p:tgtEl>
                                        <p:attrNameLst>
                                          <p:attrName>style.rotation</p:attrName>
                                        </p:attrNameLst>
                                      </p:cBhvr>
                                      <p:tavLst>
                                        <p:tav tm="0">
                                          <p:val>
                                            <p:fltVal val="-90"/>
                                          </p:val>
                                        </p:tav>
                                        <p:tav tm="100000">
                                          <p:val>
                                            <p:fltVal val="0"/>
                                          </p:val>
                                        </p:tav>
                                      </p:tavLst>
                                    </p:anim>
                                    <p:anim calcmode="lin" valueType="num">
                                      <p:cBhvr>
                                        <p:cTn id="137" dur="800" decel="100000" fill="hold"/>
                                        <p:tgtEl>
                                          <p:spTgt spid="20"/>
                                        </p:tgtEl>
                                        <p:attrNameLst>
                                          <p:attrName>ppt_x</p:attrName>
                                        </p:attrNameLst>
                                      </p:cBhvr>
                                      <p:tavLst>
                                        <p:tav tm="0">
                                          <p:val>
                                            <p:strVal val="#ppt_x+0.4"/>
                                          </p:val>
                                        </p:tav>
                                        <p:tav tm="100000">
                                          <p:val>
                                            <p:strVal val="#ppt_x-0.05"/>
                                          </p:val>
                                        </p:tav>
                                      </p:tavLst>
                                    </p:anim>
                                    <p:anim calcmode="lin" valueType="num">
                                      <p:cBhvr>
                                        <p:cTn id="138" dur="800" decel="100000" fill="hold"/>
                                        <p:tgtEl>
                                          <p:spTgt spid="20"/>
                                        </p:tgtEl>
                                        <p:attrNameLst>
                                          <p:attrName>ppt_y</p:attrName>
                                        </p:attrNameLst>
                                      </p:cBhvr>
                                      <p:tavLst>
                                        <p:tav tm="0">
                                          <p:val>
                                            <p:strVal val="#ppt_y-0.4"/>
                                          </p:val>
                                        </p:tav>
                                        <p:tav tm="100000">
                                          <p:val>
                                            <p:strVal val="#ppt_y+0.1"/>
                                          </p:val>
                                        </p:tav>
                                      </p:tavLst>
                                    </p:anim>
                                    <p:anim calcmode="lin" valueType="num">
                                      <p:cBhvr>
                                        <p:cTn id="139" dur="200" accel="100000" fill="hold">
                                          <p:stCondLst>
                                            <p:cond delay="800"/>
                                          </p:stCondLst>
                                        </p:cTn>
                                        <p:tgtEl>
                                          <p:spTgt spid="20"/>
                                        </p:tgtEl>
                                        <p:attrNameLst>
                                          <p:attrName>ppt_x</p:attrName>
                                        </p:attrNameLst>
                                      </p:cBhvr>
                                      <p:tavLst>
                                        <p:tav tm="0">
                                          <p:val>
                                            <p:strVal val="#ppt_x-0.05"/>
                                          </p:val>
                                        </p:tav>
                                        <p:tav tm="100000">
                                          <p:val>
                                            <p:strVal val="#ppt_x"/>
                                          </p:val>
                                        </p:tav>
                                      </p:tavLst>
                                    </p:anim>
                                    <p:anim calcmode="lin" valueType="num">
                                      <p:cBhvr>
                                        <p:cTn id="140" dur="200" accel="100000" fill="hold">
                                          <p:stCondLst>
                                            <p:cond delay="800"/>
                                          </p:stCondLst>
                                        </p:cTn>
                                        <p:tgtEl>
                                          <p:spTgt spid="20"/>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4163"/>
        </a:solidFill>
        <a:effectLst/>
      </p:bgPr>
    </p:bg>
    <p:spTree>
      <p:nvGrpSpPr>
        <p:cNvPr id="1" name=""/>
        <p:cNvGrpSpPr/>
        <p:nvPr/>
      </p:nvGrpSpPr>
      <p:grpSpPr>
        <a:xfrm>
          <a:off x="0" y="0"/>
          <a:ext cx="0" cy="0"/>
          <a:chOff x="0" y="0"/>
          <a:chExt cx="0" cy="0"/>
        </a:xfrm>
      </p:grpSpPr>
      <p:pic>
        <p:nvPicPr>
          <p:cNvPr id="4" name="Image 0" descr="preencoded.png">
            <a:extLst>
              <a:ext uri="{FF2B5EF4-FFF2-40B4-BE49-F238E27FC236}">
                <a16:creationId xmlns:a16="http://schemas.microsoft.com/office/drawing/2014/main" id="{2AF68016-6606-6B2E-4849-3A3E3761A6B4}"/>
              </a:ext>
            </a:extLst>
          </p:cNvPr>
          <p:cNvPicPr>
            <a:picLocks noChangeAspect="1"/>
          </p:cNvPicPr>
          <p:nvPr/>
        </p:nvPicPr>
        <p:blipFill>
          <a:blip r:embed="rId2"/>
          <a:stretch>
            <a:fillRect/>
          </a:stretch>
        </p:blipFill>
        <p:spPr>
          <a:xfrm>
            <a:off x="0" y="0"/>
            <a:ext cx="5486400" cy="8229600"/>
          </a:xfrm>
          <a:prstGeom prst="rect">
            <a:avLst/>
          </a:prstGeom>
        </p:spPr>
      </p:pic>
      <p:sp>
        <p:nvSpPr>
          <p:cNvPr id="5" name="Text 0">
            <a:extLst>
              <a:ext uri="{FF2B5EF4-FFF2-40B4-BE49-F238E27FC236}">
                <a16:creationId xmlns:a16="http://schemas.microsoft.com/office/drawing/2014/main" id="{E4503EE0-182A-5AF2-582E-D1784306043F}"/>
              </a:ext>
            </a:extLst>
          </p:cNvPr>
          <p:cNvSpPr/>
          <p:nvPr/>
        </p:nvSpPr>
        <p:spPr>
          <a:xfrm>
            <a:off x="6303526" y="654248"/>
            <a:ext cx="5868233" cy="648533"/>
          </a:xfrm>
          <a:prstGeom prst="rect">
            <a:avLst/>
          </a:prstGeom>
          <a:noFill/>
          <a:ln/>
        </p:spPr>
        <p:txBody>
          <a:bodyPr wrap="none" lIns="0" tIns="0" rIns="0" bIns="0" rtlCol="0" anchor="t"/>
          <a:lstStyle/>
          <a:p>
            <a:pPr marL="0" indent="0">
              <a:lnSpc>
                <a:spcPts val="5100"/>
              </a:lnSpc>
              <a:buNone/>
            </a:pPr>
            <a:r>
              <a:rPr lang="en-US" sz="4050" b="1" dirty="0">
                <a:solidFill>
                  <a:srgbClr val="F0FCFF"/>
                </a:solidFill>
                <a:latin typeface="Spline Sans Bold" pitchFamily="34" charset="0"/>
                <a:ea typeface="Spline Sans Bold" pitchFamily="34" charset="-122"/>
                <a:cs typeface="Spline Sans Bold" pitchFamily="34" charset="-120"/>
              </a:rPr>
              <a:t>دول ومؤسسات إيجابية التأثير</a:t>
            </a:r>
            <a:endParaRPr lang="en-US" sz="4050" dirty="0"/>
          </a:p>
        </p:txBody>
      </p:sp>
      <p:sp>
        <p:nvSpPr>
          <p:cNvPr id="6" name="Shape 1">
            <a:extLst>
              <a:ext uri="{FF2B5EF4-FFF2-40B4-BE49-F238E27FC236}">
                <a16:creationId xmlns:a16="http://schemas.microsoft.com/office/drawing/2014/main" id="{5DFC48B1-0BFD-A43E-6028-4F1942B22426}"/>
              </a:ext>
            </a:extLst>
          </p:cNvPr>
          <p:cNvSpPr/>
          <p:nvPr/>
        </p:nvSpPr>
        <p:spPr>
          <a:xfrm>
            <a:off x="6303526" y="1652945"/>
            <a:ext cx="3638193" cy="2844403"/>
          </a:xfrm>
          <a:prstGeom prst="roundRect">
            <a:avLst>
              <a:gd name="adj" fmla="val 12313"/>
            </a:avLst>
          </a:prstGeom>
          <a:solidFill>
            <a:srgbClr val="0A081B"/>
          </a:solidFill>
          <a:ln w="22860">
            <a:solidFill>
              <a:srgbClr val="16FFBB"/>
            </a:solidFill>
            <a:prstDash val="solid"/>
          </a:ln>
        </p:spPr>
        <p:txBody>
          <a:bodyPr/>
          <a:lstStyle/>
          <a:p>
            <a:endParaRPr lang="en-QA"/>
          </a:p>
        </p:txBody>
      </p:sp>
      <p:sp>
        <p:nvSpPr>
          <p:cNvPr id="7" name="Text 2">
            <a:extLst>
              <a:ext uri="{FF2B5EF4-FFF2-40B4-BE49-F238E27FC236}">
                <a16:creationId xmlns:a16="http://schemas.microsoft.com/office/drawing/2014/main" id="{CFEF3371-F045-CD8B-924B-B93D5DACD4E7}"/>
              </a:ext>
            </a:extLst>
          </p:cNvPr>
          <p:cNvSpPr/>
          <p:nvPr/>
        </p:nvSpPr>
        <p:spPr>
          <a:xfrm>
            <a:off x="6559868" y="1909286"/>
            <a:ext cx="2594253" cy="324207"/>
          </a:xfrm>
          <a:prstGeom prst="rect">
            <a:avLst/>
          </a:prstGeom>
          <a:noFill/>
          <a:ln/>
        </p:spPr>
        <p:txBody>
          <a:bodyPr wrap="none" lIns="0" tIns="0" rIns="0" bIns="0" rtlCol="0" anchor="t"/>
          <a:lstStyle/>
          <a:p>
            <a:pPr marL="0" indent="0">
              <a:lnSpc>
                <a:spcPts val="2550"/>
              </a:lnSpc>
              <a:buNone/>
            </a:pPr>
            <a:r>
              <a:rPr lang="en-US" sz="2000" b="1" dirty="0">
                <a:solidFill>
                  <a:srgbClr val="E0E4E6"/>
                </a:solidFill>
                <a:latin typeface="Spline Sans Bold" pitchFamily="34" charset="0"/>
                <a:ea typeface="Spline Sans Bold" pitchFamily="34" charset="-122"/>
                <a:cs typeface="Spline Sans Bold" pitchFamily="34" charset="-120"/>
              </a:rPr>
              <a:t>الهند</a:t>
            </a:r>
            <a:endParaRPr lang="en-US" sz="2000" dirty="0"/>
          </a:p>
        </p:txBody>
      </p:sp>
      <p:sp>
        <p:nvSpPr>
          <p:cNvPr id="8" name="Text 3">
            <a:extLst>
              <a:ext uri="{FF2B5EF4-FFF2-40B4-BE49-F238E27FC236}">
                <a16:creationId xmlns:a16="http://schemas.microsoft.com/office/drawing/2014/main" id="{2C772B6F-6A63-13C8-599D-CB4154745B90}"/>
              </a:ext>
            </a:extLst>
          </p:cNvPr>
          <p:cNvSpPr/>
          <p:nvPr/>
        </p:nvSpPr>
        <p:spPr>
          <a:xfrm>
            <a:off x="6559868" y="2373511"/>
            <a:ext cx="3125510" cy="1867495"/>
          </a:xfrm>
          <a:prstGeom prst="rect">
            <a:avLst/>
          </a:prstGeom>
          <a:noFill/>
          <a:ln/>
        </p:spPr>
        <p:txBody>
          <a:bodyPr wrap="square" lIns="0" tIns="0" rIns="0" bIns="0" rtlCol="0" anchor="t"/>
          <a:lstStyle/>
          <a:p>
            <a:pPr marL="0" indent="0">
              <a:lnSpc>
                <a:spcPts val="2900"/>
              </a:lnSpc>
              <a:buNone/>
            </a:pPr>
            <a:r>
              <a:rPr lang="en-US" sz="1800" dirty="0">
                <a:solidFill>
                  <a:srgbClr val="E0E4E6"/>
                </a:solidFill>
                <a:latin typeface="Barlow" pitchFamily="34" charset="0"/>
                <a:ea typeface="Barlow" pitchFamily="34" charset="-122"/>
                <a:cs typeface="Barlow" pitchFamily="34" charset="-120"/>
              </a:rPr>
              <a:t>تُعدّ الهند من أكبر مُنتجي الأدوية في العالم، وتسعى لِتوفير الأدوية بِأسعارٍ منخفضة لِدول العالم النامية والتي لا تُستطيع تحمّل تكاليف الأدوية المُرتفعة.</a:t>
            </a:r>
            <a:endParaRPr lang="en-US" sz="1800" dirty="0"/>
          </a:p>
        </p:txBody>
      </p:sp>
      <p:sp>
        <p:nvSpPr>
          <p:cNvPr id="9" name="Shape 4">
            <a:extLst>
              <a:ext uri="{FF2B5EF4-FFF2-40B4-BE49-F238E27FC236}">
                <a16:creationId xmlns:a16="http://schemas.microsoft.com/office/drawing/2014/main" id="{A39160AD-5509-2B47-A4A8-8506EC976B31}"/>
              </a:ext>
            </a:extLst>
          </p:cNvPr>
          <p:cNvSpPr/>
          <p:nvPr/>
        </p:nvSpPr>
        <p:spPr>
          <a:xfrm>
            <a:off x="10175200" y="1652945"/>
            <a:ext cx="3638193" cy="2844403"/>
          </a:xfrm>
          <a:prstGeom prst="roundRect">
            <a:avLst>
              <a:gd name="adj" fmla="val 12313"/>
            </a:avLst>
          </a:prstGeom>
          <a:solidFill>
            <a:srgbClr val="0A081B"/>
          </a:solidFill>
          <a:ln w="22860">
            <a:solidFill>
              <a:srgbClr val="29DDDA"/>
            </a:solidFill>
            <a:prstDash val="solid"/>
          </a:ln>
        </p:spPr>
        <p:txBody>
          <a:bodyPr/>
          <a:lstStyle/>
          <a:p>
            <a:endParaRPr lang="en-QA"/>
          </a:p>
        </p:txBody>
      </p:sp>
      <p:sp>
        <p:nvSpPr>
          <p:cNvPr id="10" name="Text 5">
            <a:extLst>
              <a:ext uri="{FF2B5EF4-FFF2-40B4-BE49-F238E27FC236}">
                <a16:creationId xmlns:a16="http://schemas.microsoft.com/office/drawing/2014/main" id="{21C84D99-500F-226C-4E53-7B00C4B74B74}"/>
              </a:ext>
            </a:extLst>
          </p:cNvPr>
          <p:cNvSpPr/>
          <p:nvPr/>
        </p:nvSpPr>
        <p:spPr>
          <a:xfrm>
            <a:off x="10431542" y="1909286"/>
            <a:ext cx="2594253" cy="324207"/>
          </a:xfrm>
          <a:prstGeom prst="rect">
            <a:avLst/>
          </a:prstGeom>
          <a:noFill/>
          <a:ln/>
        </p:spPr>
        <p:txBody>
          <a:bodyPr wrap="none" lIns="0" tIns="0" rIns="0" bIns="0" rtlCol="0" anchor="t"/>
          <a:lstStyle/>
          <a:p>
            <a:pPr marL="0" indent="0">
              <a:lnSpc>
                <a:spcPts val="2550"/>
              </a:lnSpc>
              <a:buNone/>
            </a:pPr>
            <a:r>
              <a:rPr lang="en-US" sz="2000" b="1" dirty="0">
                <a:solidFill>
                  <a:srgbClr val="E0E4E6"/>
                </a:solidFill>
                <a:latin typeface="Spline Sans Bold" pitchFamily="34" charset="0"/>
                <a:ea typeface="Spline Sans Bold" pitchFamily="34" charset="-122"/>
                <a:cs typeface="Spline Sans Bold" pitchFamily="34" charset="-120"/>
              </a:rPr>
              <a:t>البرازيل</a:t>
            </a:r>
            <a:endParaRPr lang="en-US" sz="2000" dirty="0"/>
          </a:p>
        </p:txBody>
      </p:sp>
      <p:sp>
        <p:nvSpPr>
          <p:cNvPr id="11" name="Text 6">
            <a:extLst>
              <a:ext uri="{FF2B5EF4-FFF2-40B4-BE49-F238E27FC236}">
                <a16:creationId xmlns:a16="http://schemas.microsoft.com/office/drawing/2014/main" id="{831AADE5-2433-B477-A587-89E319E16FE8}"/>
              </a:ext>
            </a:extLst>
          </p:cNvPr>
          <p:cNvSpPr/>
          <p:nvPr/>
        </p:nvSpPr>
        <p:spPr>
          <a:xfrm>
            <a:off x="10431542" y="2373511"/>
            <a:ext cx="3125510" cy="1493996"/>
          </a:xfrm>
          <a:prstGeom prst="rect">
            <a:avLst/>
          </a:prstGeom>
          <a:noFill/>
          <a:ln/>
        </p:spPr>
        <p:txBody>
          <a:bodyPr wrap="square" lIns="0" tIns="0" rIns="0" bIns="0" rtlCol="0" anchor="t"/>
          <a:lstStyle/>
          <a:p>
            <a:pPr marL="0" indent="0">
              <a:lnSpc>
                <a:spcPts val="2900"/>
              </a:lnSpc>
              <a:buNone/>
            </a:pPr>
            <a:r>
              <a:rPr lang="en-US" sz="1800" dirty="0">
                <a:solidFill>
                  <a:srgbClr val="E0E4E6"/>
                </a:solidFill>
                <a:latin typeface="Barlow" pitchFamily="34" charset="0"/>
                <a:ea typeface="Barlow" pitchFamily="34" charset="-122"/>
                <a:cs typeface="Barlow" pitchFamily="34" charset="-120"/>
              </a:rPr>
              <a:t>تُشجّع البرازيل على إنتاج الأدوية المُقلّدة لِضمان وصول الجميع إلى العلاج، مما يُساهم في خفض تكاليف الأدوية .</a:t>
            </a:r>
            <a:endParaRPr lang="en-US" sz="1800" dirty="0"/>
          </a:p>
        </p:txBody>
      </p:sp>
      <p:sp>
        <p:nvSpPr>
          <p:cNvPr id="12" name="Shape 7">
            <a:extLst>
              <a:ext uri="{FF2B5EF4-FFF2-40B4-BE49-F238E27FC236}">
                <a16:creationId xmlns:a16="http://schemas.microsoft.com/office/drawing/2014/main" id="{10423621-C0C7-0187-84DD-BF0FD093728E}"/>
              </a:ext>
            </a:extLst>
          </p:cNvPr>
          <p:cNvSpPr/>
          <p:nvPr/>
        </p:nvSpPr>
        <p:spPr>
          <a:xfrm>
            <a:off x="6303526" y="4730829"/>
            <a:ext cx="3638193" cy="2844403"/>
          </a:xfrm>
          <a:prstGeom prst="roundRect">
            <a:avLst>
              <a:gd name="adj" fmla="val 12313"/>
            </a:avLst>
          </a:prstGeom>
          <a:solidFill>
            <a:srgbClr val="0A081B"/>
          </a:solidFill>
          <a:ln w="22860">
            <a:solidFill>
              <a:srgbClr val="37A7E7"/>
            </a:solidFill>
            <a:prstDash val="solid"/>
          </a:ln>
        </p:spPr>
        <p:txBody>
          <a:bodyPr/>
          <a:lstStyle/>
          <a:p>
            <a:endParaRPr lang="en-QA"/>
          </a:p>
        </p:txBody>
      </p:sp>
      <p:sp>
        <p:nvSpPr>
          <p:cNvPr id="13" name="Text 8">
            <a:extLst>
              <a:ext uri="{FF2B5EF4-FFF2-40B4-BE49-F238E27FC236}">
                <a16:creationId xmlns:a16="http://schemas.microsoft.com/office/drawing/2014/main" id="{2A9AF964-935F-42E9-3933-B567A064DF91}"/>
              </a:ext>
            </a:extLst>
          </p:cNvPr>
          <p:cNvSpPr/>
          <p:nvPr/>
        </p:nvSpPr>
        <p:spPr>
          <a:xfrm>
            <a:off x="6559868" y="4987171"/>
            <a:ext cx="3103126" cy="324207"/>
          </a:xfrm>
          <a:prstGeom prst="rect">
            <a:avLst/>
          </a:prstGeom>
          <a:noFill/>
          <a:ln/>
        </p:spPr>
        <p:txBody>
          <a:bodyPr wrap="none" lIns="0" tIns="0" rIns="0" bIns="0" rtlCol="0" anchor="t"/>
          <a:lstStyle/>
          <a:p>
            <a:pPr marL="0" indent="0">
              <a:lnSpc>
                <a:spcPts val="2550"/>
              </a:lnSpc>
              <a:buNone/>
            </a:pPr>
            <a:r>
              <a:rPr lang="en-US" sz="2000" b="1" dirty="0">
                <a:solidFill>
                  <a:srgbClr val="E0E4E6"/>
                </a:solidFill>
                <a:latin typeface="Spline Sans Bold" pitchFamily="34" charset="0"/>
                <a:ea typeface="Spline Sans Bold" pitchFamily="34" charset="-122"/>
                <a:cs typeface="Spline Sans Bold" pitchFamily="34" charset="-120"/>
              </a:rPr>
              <a:t>مُنظمة الصحة العالمية (WHO)</a:t>
            </a:r>
            <a:endParaRPr lang="en-US" sz="2000" dirty="0"/>
          </a:p>
        </p:txBody>
      </p:sp>
      <p:sp>
        <p:nvSpPr>
          <p:cNvPr id="14" name="Text 9">
            <a:extLst>
              <a:ext uri="{FF2B5EF4-FFF2-40B4-BE49-F238E27FC236}">
                <a16:creationId xmlns:a16="http://schemas.microsoft.com/office/drawing/2014/main" id="{986E8819-7AD5-19E4-2185-5F7852323AA3}"/>
              </a:ext>
            </a:extLst>
          </p:cNvPr>
          <p:cNvSpPr/>
          <p:nvPr/>
        </p:nvSpPr>
        <p:spPr>
          <a:xfrm>
            <a:off x="6559868" y="5451396"/>
            <a:ext cx="3125510" cy="1493996"/>
          </a:xfrm>
          <a:prstGeom prst="rect">
            <a:avLst/>
          </a:prstGeom>
          <a:noFill/>
          <a:ln/>
        </p:spPr>
        <p:txBody>
          <a:bodyPr wrap="square" lIns="0" tIns="0" rIns="0" bIns="0" rtlCol="0" anchor="t"/>
          <a:lstStyle/>
          <a:p>
            <a:pPr marL="0" indent="0">
              <a:lnSpc>
                <a:spcPts val="2900"/>
              </a:lnSpc>
              <a:buNone/>
            </a:pPr>
            <a:r>
              <a:rPr lang="en-US" sz="1800" dirty="0">
                <a:solidFill>
                  <a:srgbClr val="E0E4E6"/>
                </a:solidFill>
                <a:latin typeface="Barlow" pitchFamily="34" charset="0"/>
                <a:ea typeface="Barlow" pitchFamily="34" charset="-122"/>
                <a:cs typeface="Barlow" pitchFamily="34" charset="-120"/>
              </a:rPr>
              <a:t>تُسعى مُنظمة الصحة العالمية إلى توفير الأدوية بِأسعارٍ معقولة لِجميع الشعوب، وتُشجّع على التعاون الدوليّ في مجال الصحة.</a:t>
            </a:r>
            <a:endParaRPr lang="en-US" sz="1800" dirty="0"/>
          </a:p>
        </p:txBody>
      </p:sp>
      <p:sp>
        <p:nvSpPr>
          <p:cNvPr id="15" name="Shape 10">
            <a:extLst>
              <a:ext uri="{FF2B5EF4-FFF2-40B4-BE49-F238E27FC236}">
                <a16:creationId xmlns:a16="http://schemas.microsoft.com/office/drawing/2014/main" id="{510CAAFF-F3EB-8406-DAE8-B1738F4BDBC7}"/>
              </a:ext>
            </a:extLst>
          </p:cNvPr>
          <p:cNvSpPr/>
          <p:nvPr/>
        </p:nvSpPr>
        <p:spPr>
          <a:xfrm>
            <a:off x="10175200" y="4730829"/>
            <a:ext cx="3638193" cy="2844403"/>
          </a:xfrm>
          <a:prstGeom prst="roundRect">
            <a:avLst>
              <a:gd name="adj" fmla="val 12313"/>
            </a:avLst>
          </a:prstGeom>
          <a:solidFill>
            <a:srgbClr val="0A081B"/>
          </a:solidFill>
          <a:ln w="22860">
            <a:solidFill>
              <a:srgbClr val="091231"/>
            </a:solidFill>
            <a:prstDash val="solid"/>
          </a:ln>
        </p:spPr>
        <p:txBody>
          <a:bodyPr/>
          <a:lstStyle/>
          <a:p>
            <a:endParaRPr lang="en-QA"/>
          </a:p>
        </p:txBody>
      </p:sp>
      <p:sp>
        <p:nvSpPr>
          <p:cNvPr id="16" name="Text 11">
            <a:extLst>
              <a:ext uri="{FF2B5EF4-FFF2-40B4-BE49-F238E27FC236}">
                <a16:creationId xmlns:a16="http://schemas.microsoft.com/office/drawing/2014/main" id="{B03AD555-8A00-DC86-B663-D7DCB5EE78E8}"/>
              </a:ext>
            </a:extLst>
          </p:cNvPr>
          <p:cNvSpPr/>
          <p:nvPr/>
        </p:nvSpPr>
        <p:spPr>
          <a:xfrm>
            <a:off x="10431542" y="4987171"/>
            <a:ext cx="2594253" cy="324207"/>
          </a:xfrm>
          <a:prstGeom prst="rect">
            <a:avLst/>
          </a:prstGeom>
          <a:noFill/>
          <a:ln/>
        </p:spPr>
        <p:txBody>
          <a:bodyPr wrap="none" lIns="0" tIns="0" rIns="0" bIns="0" rtlCol="0" anchor="t"/>
          <a:lstStyle/>
          <a:p>
            <a:pPr marL="0" indent="0">
              <a:lnSpc>
                <a:spcPts val="2550"/>
              </a:lnSpc>
              <a:buNone/>
            </a:pPr>
            <a:r>
              <a:rPr lang="en-US" sz="2000" b="1" dirty="0">
                <a:solidFill>
                  <a:srgbClr val="E0E4E6"/>
                </a:solidFill>
                <a:latin typeface="Spline Sans Bold" pitchFamily="34" charset="0"/>
                <a:ea typeface="Spline Sans Bold" pitchFamily="34" charset="-122"/>
                <a:cs typeface="Spline Sans Bold" pitchFamily="34" charset="-120"/>
              </a:rPr>
              <a:t>مبادرة "أدوية لِجميع"</a:t>
            </a:r>
            <a:endParaRPr lang="en-US" sz="2000" dirty="0"/>
          </a:p>
        </p:txBody>
      </p:sp>
      <p:sp>
        <p:nvSpPr>
          <p:cNvPr id="17" name="Text 12">
            <a:extLst>
              <a:ext uri="{FF2B5EF4-FFF2-40B4-BE49-F238E27FC236}">
                <a16:creationId xmlns:a16="http://schemas.microsoft.com/office/drawing/2014/main" id="{1CD58A3B-99E0-A31D-3F5D-00DE32BF3A40}"/>
              </a:ext>
            </a:extLst>
          </p:cNvPr>
          <p:cNvSpPr/>
          <p:nvPr/>
        </p:nvSpPr>
        <p:spPr>
          <a:xfrm>
            <a:off x="10431542" y="5451396"/>
            <a:ext cx="3125510" cy="1867495"/>
          </a:xfrm>
          <a:prstGeom prst="rect">
            <a:avLst/>
          </a:prstGeom>
          <a:noFill/>
          <a:ln/>
        </p:spPr>
        <p:txBody>
          <a:bodyPr wrap="square" lIns="0" tIns="0" rIns="0" bIns="0" rtlCol="0" anchor="t"/>
          <a:lstStyle/>
          <a:p>
            <a:pPr marL="0" indent="0">
              <a:lnSpc>
                <a:spcPts val="2900"/>
              </a:lnSpc>
              <a:buNone/>
            </a:pPr>
            <a:r>
              <a:rPr lang="en-US" sz="1800" dirty="0">
                <a:solidFill>
                  <a:srgbClr val="E0E4E6"/>
                </a:solidFill>
                <a:latin typeface="Barlow" pitchFamily="34" charset="0"/>
                <a:ea typeface="Barlow" pitchFamily="34" charset="-122"/>
                <a:cs typeface="Barlow" pitchFamily="34" charset="-120"/>
              </a:rPr>
              <a:t>تُهدف مبادرة "أدوية لِجميع" إلى ضمان وصول جميع الأشخاص إلى الأدوية الأساسية، وتُقدم برنامجاً لِتوفير الأدوية بِأسعارٍ معقولة لِدول العالم النامية.</a:t>
            </a:r>
            <a:endParaRPr lang="en-US" sz="1800" dirty="0"/>
          </a:p>
        </p:txBody>
      </p:sp>
      <p:sp>
        <p:nvSpPr>
          <p:cNvPr id="18" name="Text 0">
            <a:extLst>
              <a:ext uri="{FF2B5EF4-FFF2-40B4-BE49-F238E27FC236}">
                <a16:creationId xmlns:a16="http://schemas.microsoft.com/office/drawing/2014/main" id="{80EE2E3D-D595-4579-D638-9D884BB2F11C}"/>
              </a:ext>
            </a:extLst>
          </p:cNvPr>
          <p:cNvSpPr/>
          <p:nvPr/>
        </p:nvSpPr>
        <p:spPr>
          <a:xfrm>
            <a:off x="748665" y="8429505"/>
            <a:ext cx="4970859" cy="621268"/>
          </a:xfrm>
          <a:prstGeom prst="rect">
            <a:avLst/>
          </a:prstGeom>
          <a:noFill/>
          <a:ln/>
        </p:spPr>
        <p:txBody>
          <a:bodyPr wrap="none" lIns="0" tIns="0" rIns="0" bIns="0" rtlCol="0" anchor="t"/>
          <a:lstStyle/>
          <a:p>
            <a:pPr marL="0" indent="0">
              <a:lnSpc>
                <a:spcPts val="4850"/>
              </a:lnSpc>
              <a:buNone/>
            </a:pPr>
            <a:r>
              <a:rPr lang="en-US" sz="3900" b="1" dirty="0">
                <a:solidFill>
                  <a:srgbClr val="F0FCFF"/>
                </a:solidFill>
                <a:latin typeface="Spline Sans Bold" pitchFamily="34" charset="0"/>
                <a:ea typeface="Spline Sans Bold" pitchFamily="34" charset="-122"/>
                <a:cs typeface="Spline Sans Bold" pitchFamily="34" charset="-120"/>
              </a:rPr>
              <a:t>الجدول الزمني للأحداث</a:t>
            </a:r>
            <a:endParaRPr lang="en-US" sz="3900" dirty="0"/>
          </a:p>
        </p:txBody>
      </p:sp>
      <p:sp>
        <p:nvSpPr>
          <p:cNvPr id="19" name="Shape 1">
            <a:extLst>
              <a:ext uri="{FF2B5EF4-FFF2-40B4-BE49-F238E27FC236}">
                <a16:creationId xmlns:a16="http://schemas.microsoft.com/office/drawing/2014/main" id="{D7E57A94-942B-D301-3699-02D5B597CC2B}"/>
              </a:ext>
            </a:extLst>
          </p:cNvPr>
          <p:cNvSpPr/>
          <p:nvPr/>
        </p:nvSpPr>
        <p:spPr>
          <a:xfrm>
            <a:off x="7265789" y="9498091"/>
            <a:ext cx="30480" cy="5927527"/>
          </a:xfrm>
          <a:prstGeom prst="roundRect">
            <a:avLst>
              <a:gd name="adj" fmla="val 1100838"/>
            </a:avLst>
          </a:prstGeom>
          <a:solidFill>
            <a:srgbClr val="FFFFFF">
              <a:alpha val="24000"/>
            </a:srgbClr>
          </a:solidFill>
          <a:ln/>
        </p:spPr>
        <p:txBody>
          <a:bodyPr/>
          <a:lstStyle/>
          <a:p>
            <a:endParaRPr lang="en-QA"/>
          </a:p>
        </p:txBody>
      </p:sp>
      <p:sp>
        <p:nvSpPr>
          <p:cNvPr id="20" name="Shape 2">
            <a:extLst>
              <a:ext uri="{FF2B5EF4-FFF2-40B4-BE49-F238E27FC236}">
                <a16:creationId xmlns:a16="http://schemas.microsoft.com/office/drawing/2014/main" id="{B1FA7886-95F5-F4CF-B522-EC6935857F91}"/>
              </a:ext>
            </a:extLst>
          </p:cNvPr>
          <p:cNvSpPr/>
          <p:nvPr/>
        </p:nvSpPr>
        <p:spPr>
          <a:xfrm>
            <a:off x="6277034" y="9986009"/>
            <a:ext cx="782836" cy="30480"/>
          </a:xfrm>
          <a:prstGeom prst="roundRect">
            <a:avLst>
              <a:gd name="adj" fmla="val 1100838"/>
            </a:avLst>
          </a:prstGeom>
          <a:solidFill>
            <a:srgbClr val="16FFBB"/>
          </a:solidFill>
          <a:ln/>
        </p:spPr>
        <p:txBody>
          <a:bodyPr/>
          <a:lstStyle/>
          <a:p>
            <a:endParaRPr lang="en-QA"/>
          </a:p>
        </p:txBody>
      </p:sp>
      <p:sp>
        <p:nvSpPr>
          <p:cNvPr id="21" name="Shape 3">
            <a:extLst>
              <a:ext uri="{FF2B5EF4-FFF2-40B4-BE49-F238E27FC236}">
                <a16:creationId xmlns:a16="http://schemas.microsoft.com/office/drawing/2014/main" id="{817057BA-4C17-386E-D254-75D09924847C}"/>
              </a:ext>
            </a:extLst>
          </p:cNvPr>
          <p:cNvSpPr/>
          <p:nvPr/>
        </p:nvSpPr>
        <p:spPr>
          <a:xfrm>
            <a:off x="7029390" y="9749670"/>
            <a:ext cx="503277" cy="503277"/>
          </a:xfrm>
          <a:prstGeom prst="roundRect">
            <a:avLst>
              <a:gd name="adj" fmla="val 66670"/>
            </a:avLst>
          </a:prstGeom>
          <a:solidFill>
            <a:srgbClr val="0A081B"/>
          </a:solidFill>
          <a:ln w="22860">
            <a:solidFill>
              <a:srgbClr val="16FFBB"/>
            </a:solidFill>
            <a:prstDash val="solid"/>
          </a:ln>
        </p:spPr>
        <p:txBody>
          <a:bodyPr/>
          <a:lstStyle/>
          <a:p>
            <a:endParaRPr lang="en-QA"/>
          </a:p>
        </p:txBody>
      </p:sp>
      <p:sp>
        <p:nvSpPr>
          <p:cNvPr id="22" name="Text 4">
            <a:extLst>
              <a:ext uri="{FF2B5EF4-FFF2-40B4-BE49-F238E27FC236}">
                <a16:creationId xmlns:a16="http://schemas.microsoft.com/office/drawing/2014/main" id="{78D5ECC4-4FA1-08B5-C7B7-1D23600DBDE7}"/>
              </a:ext>
            </a:extLst>
          </p:cNvPr>
          <p:cNvSpPr/>
          <p:nvPr/>
        </p:nvSpPr>
        <p:spPr>
          <a:xfrm>
            <a:off x="7216557" y="9852183"/>
            <a:ext cx="128945" cy="298252"/>
          </a:xfrm>
          <a:prstGeom prst="rect">
            <a:avLst/>
          </a:prstGeom>
          <a:noFill/>
          <a:ln/>
        </p:spPr>
        <p:txBody>
          <a:bodyPr wrap="none" lIns="0" tIns="0" rIns="0" bIns="0" rtlCol="0" anchor="t"/>
          <a:lstStyle/>
          <a:p>
            <a:pPr marL="0" indent="0" algn="ctr">
              <a:lnSpc>
                <a:spcPts val="2300"/>
              </a:lnSpc>
              <a:buNone/>
            </a:pPr>
            <a:r>
              <a:rPr lang="en-US" sz="2300" b="1" dirty="0">
                <a:solidFill>
                  <a:srgbClr val="E0E4E6"/>
                </a:solidFill>
                <a:latin typeface="Spline Sans Bold" pitchFamily="34" charset="0"/>
                <a:ea typeface="Spline Sans Bold" pitchFamily="34" charset="-122"/>
                <a:cs typeface="Spline Sans Bold" pitchFamily="34" charset="-120"/>
              </a:rPr>
              <a:t>1</a:t>
            </a:r>
            <a:endParaRPr lang="en-US" sz="2300" dirty="0"/>
          </a:p>
        </p:txBody>
      </p:sp>
      <p:sp>
        <p:nvSpPr>
          <p:cNvPr id="23" name="Text 5">
            <a:extLst>
              <a:ext uri="{FF2B5EF4-FFF2-40B4-BE49-F238E27FC236}">
                <a16:creationId xmlns:a16="http://schemas.microsoft.com/office/drawing/2014/main" id="{C8D5F465-87E7-DD21-DD43-BD3CE03B7A32}"/>
              </a:ext>
            </a:extLst>
          </p:cNvPr>
          <p:cNvSpPr/>
          <p:nvPr/>
        </p:nvSpPr>
        <p:spPr>
          <a:xfrm>
            <a:off x="3565326" y="9721690"/>
            <a:ext cx="2485430" cy="310753"/>
          </a:xfrm>
          <a:prstGeom prst="rect">
            <a:avLst/>
          </a:prstGeom>
          <a:noFill/>
          <a:ln/>
        </p:spPr>
        <p:txBody>
          <a:bodyPr wrap="none" lIns="0" tIns="0" rIns="0" bIns="0" rtlCol="0" anchor="t"/>
          <a:lstStyle/>
          <a:p>
            <a:pPr marL="0" indent="0" algn="r">
              <a:lnSpc>
                <a:spcPts val="2400"/>
              </a:lnSpc>
              <a:buNone/>
            </a:pPr>
            <a:r>
              <a:rPr lang="en-US" sz="1950" b="1" dirty="0">
                <a:solidFill>
                  <a:srgbClr val="E0E4E6"/>
                </a:solidFill>
                <a:latin typeface="Spline Sans Bold" pitchFamily="34" charset="0"/>
                <a:ea typeface="Spline Sans Bold" pitchFamily="34" charset="-122"/>
                <a:cs typeface="Spline Sans Bold" pitchFamily="34" charset="-120"/>
              </a:rPr>
              <a:t>1928</a:t>
            </a:r>
            <a:endParaRPr lang="en-US" sz="1950" dirty="0"/>
          </a:p>
        </p:txBody>
      </p:sp>
      <p:sp>
        <p:nvSpPr>
          <p:cNvPr id="24" name="Text 6">
            <a:extLst>
              <a:ext uri="{FF2B5EF4-FFF2-40B4-BE49-F238E27FC236}">
                <a16:creationId xmlns:a16="http://schemas.microsoft.com/office/drawing/2014/main" id="{A61FB3BD-842A-AA53-956D-80ACD98E0EC6}"/>
              </a:ext>
            </a:extLst>
          </p:cNvPr>
          <p:cNvSpPr/>
          <p:nvPr/>
        </p:nvSpPr>
        <p:spPr>
          <a:xfrm>
            <a:off x="748665" y="10166627"/>
            <a:ext cx="5302091" cy="357902"/>
          </a:xfrm>
          <a:prstGeom prst="rect">
            <a:avLst/>
          </a:prstGeom>
          <a:noFill/>
          <a:ln/>
        </p:spPr>
        <p:txBody>
          <a:bodyPr wrap="none" lIns="0" tIns="0" rIns="0" bIns="0" rtlCol="0" anchor="t"/>
          <a:lstStyle/>
          <a:p>
            <a:pPr marL="0" indent="0" algn="r">
              <a:lnSpc>
                <a:spcPts val="2800"/>
              </a:lnSpc>
              <a:buNone/>
            </a:pPr>
            <a:r>
              <a:rPr lang="en-US" sz="1750" dirty="0">
                <a:solidFill>
                  <a:srgbClr val="E0E4E6"/>
                </a:solidFill>
                <a:latin typeface="Barlow" pitchFamily="34" charset="0"/>
                <a:ea typeface="Barlow" pitchFamily="34" charset="-122"/>
                <a:cs typeface="Barlow" pitchFamily="34" charset="-120"/>
              </a:rPr>
              <a:t>اكتشاف البنسلين</a:t>
            </a:r>
            <a:endParaRPr lang="en-US" sz="1750" dirty="0"/>
          </a:p>
        </p:txBody>
      </p:sp>
      <p:sp>
        <p:nvSpPr>
          <p:cNvPr id="25" name="Shape 7">
            <a:extLst>
              <a:ext uri="{FF2B5EF4-FFF2-40B4-BE49-F238E27FC236}">
                <a16:creationId xmlns:a16="http://schemas.microsoft.com/office/drawing/2014/main" id="{83C79678-6F6A-7352-0BD3-BBA822AD2EC8}"/>
              </a:ext>
            </a:extLst>
          </p:cNvPr>
          <p:cNvSpPr/>
          <p:nvPr/>
        </p:nvSpPr>
        <p:spPr>
          <a:xfrm>
            <a:off x="7502188" y="11104363"/>
            <a:ext cx="782836" cy="30480"/>
          </a:xfrm>
          <a:prstGeom prst="roundRect">
            <a:avLst>
              <a:gd name="adj" fmla="val 1100838"/>
            </a:avLst>
          </a:prstGeom>
          <a:solidFill>
            <a:srgbClr val="29DDDA"/>
          </a:solidFill>
          <a:ln/>
        </p:spPr>
        <p:txBody>
          <a:bodyPr/>
          <a:lstStyle/>
          <a:p>
            <a:endParaRPr lang="en-QA"/>
          </a:p>
        </p:txBody>
      </p:sp>
      <p:sp>
        <p:nvSpPr>
          <p:cNvPr id="26" name="Shape 8">
            <a:extLst>
              <a:ext uri="{FF2B5EF4-FFF2-40B4-BE49-F238E27FC236}">
                <a16:creationId xmlns:a16="http://schemas.microsoft.com/office/drawing/2014/main" id="{57D866FF-F8A4-45AF-2BAA-7F1AB26E070C}"/>
              </a:ext>
            </a:extLst>
          </p:cNvPr>
          <p:cNvSpPr/>
          <p:nvPr/>
        </p:nvSpPr>
        <p:spPr>
          <a:xfrm>
            <a:off x="7029390" y="10868024"/>
            <a:ext cx="503277" cy="503277"/>
          </a:xfrm>
          <a:prstGeom prst="roundRect">
            <a:avLst>
              <a:gd name="adj" fmla="val 66670"/>
            </a:avLst>
          </a:prstGeom>
          <a:solidFill>
            <a:srgbClr val="0A081B"/>
          </a:solidFill>
          <a:ln w="22860">
            <a:solidFill>
              <a:srgbClr val="29DDDA"/>
            </a:solidFill>
            <a:prstDash val="solid"/>
          </a:ln>
        </p:spPr>
        <p:txBody>
          <a:bodyPr/>
          <a:lstStyle/>
          <a:p>
            <a:endParaRPr lang="en-QA"/>
          </a:p>
        </p:txBody>
      </p:sp>
      <p:sp>
        <p:nvSpPr>
          <p:cNvPr id="27" name="Text 9">
            <a:extLst>
              <a:ext uri="{FF2B5EF4-FFF2-40B4-BE49-F238E27FC236}">
                <a16:creationId xmlns:a16="http://schemas.microsoft.com/office/drawing/2014/main" id="{955CA37B-0B05-0C21-C508-D26B8A12C911}"/>
              </a:ext>
            </a:extLst>
          </p:cNvPr>
          <p:cNvSpPr/>
          <p:nvPr/>
        </p:nvSpPr>
        <p:spPr>
          <a:xfrm>
            <a:off x="7198102" y="10970537"/>
            <a:ext cx="165854" cy="298252"/>
          </a:xfrm>
          <a:prstGeom prst="rect">
            <a:avLst/>
          </a:prstGeom>
          <a:noFill/>
          <a:ln/>
        </p:spPr>
        <p:txBody>
          <a:bodyPr wrap="none" lIns="0" tIns="0" rIns="0" bIns="0" rtlCol="0" anchor="t"/>
          <a:lstStyle/>
          <a:p>
            <a:pPr marL="0" indent="0" algn="ctr">
              <a:lnSpc>
                <a:spcPts val="2300"/>
              </a:lnSpc>
              <a:buNone/>
            </a:pPr>
            <a:r>
              <a:rPr lang="en-US" sz="2300" b="1" dirty="0">
                <a:solidFill>
                  <a:srgbClr val="E0E4E6"/>
                </a:solidFill>
                <a:latin typeface="Spline Sans Bold" pitchFamily="34" charset="0"/>
                <a:ea typeface="Spline Sans Bold" pitchFamily="34" charset="-122"/>
                <a:cs typeface="Spline Sans Bold" pitchFamily="34" charset="-120"/>
              </a:rPr>
              <a:t>2</a:t>
            </a:r>
            <a:endParaRPr lang="en-US" sz="2300" dirty="0"/>
          </a:p>
        </p:txBody>
      </p:sp>
      <p:sp>
        <p:nvSpPr>
          <p:cNvPr id="28" name="Text 10">
            <a:extLst>
              <a:ext uri="{FF2B5EF4-FFF2-40B4-BE49-F238E27FC236}">
                <a16:creationId xmlns:a16="http://schemas.microsoft.com/office/drawing/2014/main" id="{430D44B0-0C13-00BE-3A66-8D322CA5C127}"/>
              </a:ext>
            </a:extLst>
          </p:cNvPr>
          <p:cNvSpPr/>
          <p:nvPr/>
        </p:nvSpPr>
        <p:spPr>
          <a:xfrm>
            <a:off x="8511302" y="10840044"/>
            <a:ext cx="2485430" cy="310753"/>
          </a:xfrm>
          <a:prstGeom prst="rect">
            <a:avLst/>
          </a:prstGeom>
          <a:noFill/>
          <a:ln/>
        </p:spPr>
        <p:txBody>
          <a:bodyPr wrap="none" lIns="0" tIns="0" rIns="0" bIns="0" rtlCol="0" anchor="t"/>
          <a:lstStyle/>
          <a:p>
            <a:pPr marL="0" indent="0" algn="l">
              <a:lnSpc>
                <a:spcPts val="2400"/>
              </a:lnSpc>
              <a:buNone/>
            </a:pPr>
            <a:r>
              <a:rPr lang="en-US" sz="1950" b="1" dirty="0">
                <a:solidFill>
                  <a:srgbClr val="E0E4E6"/>
                </a:solidFill>
                <a:latin typeface="Spline Sans Bold" pitchFamily="34" charset="0"/>
                <a:ea typeface="Spline Sans Bold" pitchFamily="34" charset="-122"/>
                <a:cs typeface="Spline Sans Bold" pitchFamily="34" charset="-120"/>
              </a:rPr>
              <a:t>1940</a:t>
            </a:r>
            <a:endParaRPr lang="en-US" sz="1950" dirty="0"/>
          </a:p>
        </p:txBody>
      </p:sp>
      <p:sp>
        <p:nvSpPr>
          <p:cNvPr id="29" name="Text 11">
            <a:extLst>
              <a:ext uri="{FF2B5EF4-FFF2-40B4-BE49-F238E27FC236}">
                <a16:creationId xmlns:a16="http://schemas.microsoft.com/office/drawing/2014/main" id="{15935EA5-11FD-07C2-12B7-18EB6187455A}"/>
              </a:ext>
            </a:extLst>
          </p:cNvPr>
          <p:cNvSpPr/>
          <p:nvPr/>
        </p:nvSpPr>
        <p:spPr>
          <a:xfrm>
            <a:off x="8511302" y="11284981"/>
            <a:ext cx="5302091" cy="357902"/>
          </a:xfrm>
          <a:prstGeom prst="rect">
            <a:avLst/>
          </a:prstGeom>
          <a:noFill/>
          <a:ln/>
        </p:spPr>
        <p:txBody>
          <a:bodyPr wrap="none" lIns="0" tIns="0" rIns="0" bIns="0" rtlCol="0" anchor="t"/>
          <a:lstStyle/>
          <a:p>
            <a:pPr marL="0" indent="0" algn="l">
              <a:lnSpc>
                <a:spcPts val="2800"/>
              </a:lnSpc>
              <a:buNone/>
            </a:pPr>
            <a:r>
              <a:rPr lang="en-US" sz="1750" dirty="0">
                <a:solidFill>
                  <a:srgbClr val="E0E4E6"/>
                </a:solidFill>
                <a:latin typeface="Barlow" pitchFamily="34" charset="0"/>
                <a:ea typeface="Barlow" pitchFamily="34" charset="-122"/>
                <a:cs typeface="Barlow" pitchFamily="34" charset="-120"/>
              </a:rPr>
              <a:t>انتشار شركات الأدوية العالمية</a:t>
            </a:r>
            <a:endParaRPr lang="en-US" sz="1750" dirty="0"/>
          </a:p>
        </p:txBody>
      </p:sp>
      <p:sp>
        <p:nvSpPr>
          <p:cNvPr id="30" name="Shape 12">
            <a:extLst>
              <a:ext uri="{FF2B5EF4-FFF2-40B4-BE49-F238E27FC236}">
                <a16:creationId xmlns:a16="http://schemas.microsoft.com/office/drawing/2014/main" id="{A75B2EFC-CBB8-260D-A4DB-000AC9C8A62C}"/>
              </a:ext>
            </a:extLst>
          </p:cNvPr>
          <p:cNvSpPr/>
          <p:nvPr/>
        </p:nvSpPr>
        <p:spPr>
          <a:xfrm>
            <a:off x="6277034" y="12110917"/>
            <a:ext cx="782836" cy="30480"/>
          </a:xfrm>
          <a:prstGeom prst="roundRect">
            <a:avLst>
              <a:gd name="adj" fmla="val 1100838"/>
            </a:avLst>
          </a:prstGeom>
          <a:solidFill>
            <a:srgbClr val="37A7E7"/>
          </a:solidFill>
          <a:ln/>
        </p:spPr>
        <p:txBody>
          <a:bodyPr/>
          <a:lstStyle/>
          <a:p>
            <a:endParaRPr lang="en-QA"/>
          </a:p>
        </p:txBody>
      </p:sp>
      <p:sp>
        <p:nvSpPr>
          <p:cNvPr id="31" name="Shape 13">
            <a:extLst>
              <a:ext uri="{FF2B5EF4-FFF2-40B4-BE49-F238E27FC236}">
                <a16:creationId xmlns:a16="http://schemas.microsoft.com/office/drawing/2014/main" id="{7CABEC6F-00CD-3BE7-1AA9-9392D17207AB}"/>
              </a:ext>
            </a:extLst>
          </p:cNvPr>
          <p:cNvSpPr/>
          <p:nvPr/>
        </p:nvSpPr>
        <p:spPr>
          <a:xfrm>
            <a:off x="7029390" y="11874578"/>
            <a:ext cx="503277" cy="503277"/>
          </a:xfrm>
          <a:prstGeom prst="roundRect">
            <a:avLst>
              <a:gd name="adj" fmla="val 66670"/>
            </a:avLst>
          </a:prstGeom>
          <a:solidFill>
            <a:srgbClr val="0A081B"/>
          </a:solidFill>
          <a:ln w="22860">
            <a:solidFill>
              <a:srgbClr val="37A7E7"/>
            </a:solidFill>
            <a:prstDash val="solid"/>
          </a:ln>
        </p:spPr>
        <p:txBody>
          <a:bodyPr/>
          <a:lstStyle/>
          <a:p>
            <a:endParaRPr lang="en-QA"/>
          </a:p>
        </p:txBody>
      </p:sp>
      <p:sp>
        <p:nvSpPr>
          <p:cNvPr id="32" name="Text 14">
            <a:extLst>
              <a:ext uri="{FF2B5EF4-FFF2-40B4-BE49-F238E27FC236}">
                <a16:creationId xmlns:a16="http://schemas.microsoft.com/office/drawing/2014/main" id="{F55C5458-E387-AB68-6790-F2792FD3482C}"/>
              </a:ext>
            </a:extLst>
          </p:cNvPr>
          <p:cNvSpPr/>
          <p:nvPr/>
        </p:nvSpPr>
        <p:spPr>
          <a:xfrm>
            <a:off x="7193697" y="11977091"/>
            <a:ext cx="174665" cy="298252"/>
          </a:xfrm>
          <a:prstGeom prst="rect">
            <a:avLst/>
          </a:prstGeom>
          <a:noFill/>
          <a:ln/>
        </p:spPr>
        <p:txBody>
          <a:bodyPr wrap="none" lIns="0" tIns="0" rIns="0" bIns="0" rtlCol="0" anchor="t"/>
          <a:lstStyle/>
          <a:p>
            <a:pPr marL="0" indent="0" algn="ctr">
              <a:lnSpc>
                <a:spcPts val="2300"/>
              </a:lnSpc>
              <a:buNone/>
            </a:pPr>
            <a:r>
              <a:rPr lang="en-US" sz="2300" b="1" dirty="0">
                <a:solidFill>
                  <a:srgbClr val="E0E4E6"/>
                </a:solidFill>
                <a:latin typeface="Spline Sans Bold" pitchFamily="34" charset="0"/>
                <a:ea typeface="Spline Sans Bold" pitchFamily="34" charset="-122"/>
                <a:cs typeface="Spline Sans Bold" pitchFamily="34" charset="-120"/>
              </a:rPr>
              <a:t>3</a:t>
            </a:r>
            <a:endParaRPr lang="en-US" sz="2300" dirty="0"/>
          </a:p>
        </p:txBody>
      </p:sp>
      <p:sp>
        <p:nvSpPr>
          <p:cNvPr id="33" name="Text 15">
            <a:extLst>
              <a:ext uri="{FF2B5EF4-FFF2-40B4-BE49-F238E27FC236}">
                <a16:creationId xmlns:a16="http://schemas.microsoft.com/office/drawing/2014/main" id="{50EFDD99-D226-8283-84CF-2D4D4EB3D445}"/>
              </a:ext>
            </a:extLst>
          </p:cNvPr>
          <p:cNvSpPr/>
          <p:nvPr/>
        </p:nvSpPr>
        <p:spPr>
          <a:xfrm>
            <a:off x="3565326" y="11846599"/>
            <a:ext cx="2485430" cy="310753"/>
          </a:xfrm>
          <a:prstGeom prst="rect">
            <a:avLst/>
          </a:prstGeom>
          <a:noFill/>
          <a:ln/>
        </p:spPr>
        <p:txBody>
          <a:bodyPr wrap="none" lIns="0" tIns="0" rIns="0" bIns="0" rtlCol="0" anchor="t"/>
          <a:lstStyle/>
          <a:p>
            <a:pPr marL="0" indent="0" algn="r">
              <a:lnSpc>
                <a:spcPts val="2400"/>
              </a:lnSpc>
              <a:buNone/>
            </a:pPr>
            <a:r>
              <a:rPr lang="en-US" sz="1950" b="1" dirty="0">
                <a:solidFill>
                  <a:srgbClr val="E0E4E6"/>
                </a:solidFill>
                <a:latin typeface="Spline Sans Bold" pitchFamily="34" charset="0"/>
                <a:ea typeface="Spline Sans Bold" pitchFamily="34" charset="-122"/>
                <a:cs typeface="Spline Sans Bold" pitchFamily="34" charset="-120"/>
              </a:rPr>
              <a:t>1970</a:t>
            </a:r>
            <a:endParaRPr lang="en-US" sz="1950" dirty="0"/>
          </a:p>
        </p:txBody>
      </p:sp>
      <p:sp>
        <p:nvSpPr>
          <p:cNvPr id="34" name="Text 16">
            <a:extLst>
              <a:ext uri="{FF2B5EF4-FFF2-40B4-BE49-F238E27FC236}">
                <a16:creationId xmlns:a16="http://schemas.microsoft.com/office/drawing/2014/main" id="{844A7814-E425-5DE2-88CF-3BC095C63481}"/>
              </a:ext>
            </a:extLst>
          </p:cNvPr>
          <p:cNvSpPr/>
          <p:nvPr/>
        </p:nvSpPr>
        <p:spPr>
          <a:xfrm>
            <a:off x="748665" y="12291535"/>
            <a:ext cx="5302091" cy="357902"/>
          </a:xfrm>
          <a:prstGeom prst="rect">
            <a:avLst/>
          </a:prstGeom>
          <a:noFill/>
          <a:ln/>
        </p:spPr>
        <p:txBody>
          <a:bodyPr wrap="none" lIns="0" tIns="0" rIns="0" bIns="0" rtlCol="0" anchor="t"/>
          <a:lstStyle/>
          <a:p>
            <a:pPr marL="0" indent="0" algn="r">
              <a:lnSpc>
                <a:spcPts val="2800"/>
              </a:lnSpc>
              <a:buNone/>
            </a:pPr>
            <a:r>
              <a:rPr lang="en-US" sz="1750" dirty="0">
                <a:solidFill>
                  <a:srgbClr val="E0E4E6"/>
                </a:solidFill>
                <a:latin typeface="Barlow" pitchFamily="34" charset="0"/>
                <a:ea typeface="Barlow" pitchFamily="34" charset="-122"/>
                <a:cs typeface="Barlow" pitchFamily="34" charset="-120"/>
              </a:rPr>
              <a:t>ازدياد تكاليف الأدوية</a:t>
            </a:r>
            <a:endParaRPr lang="en-US" sz="1750" dirty="0"/>
          </a:p>
        </p:txBody>
      </p:sp>
      <p:sp>
        <p:nvSpPr>
          <p:cNvPr id="35" name="Shape 17">
            <a:extLst>
              <a:ext uri="{FF2B5EF4-FFF2-40B4-BE49-F238E27FC236}">
                <a16:creationId xmlns:a16="http://schemas.microsoft.com/office/drawing/2014/main" id="{F892C204-60D4-45A9-41BE-B1B9597EC46B}"/>
              </a:ext>
            </a:extLst>
          </p:cNvPr>
          <p:cNvSpPr/>
          <p:nvPr/>
        </p:nvSpPr>
        <p:spPr>
          <a:xfrm>
            <a:off x="7502188" y="13117472"/>
            <a:ext cx="782836" cy="30480"/>
          </a:xfrm>
          <a:prstGeom prst="roundRect">
            <a:avLst>
              <a:gd name="adj" fmla="val 1100838"/>
            </a:avLst>
          </a:prstGeom>
          <a:solidFill>
            <a:schemeClr val="accent1">
              <a:lumMod val="75000"/>
            </a:schemeClr>
          </a:solidFill>
          <a:ln/>
        </p:spPr>
        <p:txBody>
          <a:bodyPr/>
          <a:lstStyle/>
          <a:p>
            <a:endParaRPr lang="en-QA">
              <a:solidFill>
                <a:srgbClr val="0070C0"/>
              </a:solidFill>
              <a:highlight>
                <a:srgbClr val="FF0000"/>
              </a:highlight>
            </a:endParaRPr>
          </a:p>
        </p:txBody>
      </p:sp>
      <p:sp>
        <p:nvSpPr>
          <p:cNvPr id="36" name="Shape 18">
            <a:extLst>
              <a:ext uri="{FF2B5EF4-FFF2-40B4-BE49-F238E27FC236}">
                <a16:creationId xmlns:a16="http://schemas.microsoft.com/office/drawing/2014/main" id="{89685ED5-FF80-EF84-A049-AFF9922C16A1}"/>
              </a:ext>
            </a:extLst>
          </p:cNvPr>
          <p:cNvSpPr/>
          <p:nvPr/>
        </p:nvSpPr>
        <p:spPr>
          <a:xfrm>
            <a:off x="7029390" y="12881133"/>
            <a:ext cx="503277" cy="503277"/>
          </a:xfrm>
          <a:prstGeom prst="roundRect">
            <a:avLst>
              <a:gd name="adj" fmla="val 66670"/>
            </a:avLst>
          </a:prstGeom>
          <a:blipFill>
            <a:blip r:embed="rId3"/>
            <a:tile tx="0" ty="0" sx="100000" sy="100000" flip="none" algn="tl"/>
          </a:blipFill>
          <a:ln w="22860">
            <a:solidFill>
              <a:schemeClr val="accent1"/>
            </a:solidFill>
            <a:prstDash val="solid"/>
          </a:ln>
        </p:spPr>
        <p:txBody>
          <a:bodyPr/>
          <a:lstStyle/>
          <a:p>
            <a:endParaRPr lang="en-QA">
              <a:solidFill>
                <a:srgbClr val="0070C0"/>
              </a:solidFill>
            </a:endParaRPr>
          </a:p>
        </p:txBody>
      </p:sp>
      <p:sp>
        <p:nvSpPr>
          <p:cNvPr id="37" name="Text 19">
            <a:extLst>
              <a:ext uri="{FF2B5EF4-FFF2-40B4-BE49-F238E27FC236}">
                <a16:creationId xmlns:a16="http://schemas.microsoft.com/office/drawing/2014/main" id="{417A1E02-F8F9-F24E-5A58-9687590BC5A6}"/>
              </a:ext>
            </a:extLst>
          </p:cNvPr>
          <p:cNvSpPr/>
          <p:nvPr/>
        </p:nvSpPr>
        <p:spPr>
          <a:xfrm>
            <a:off x="7196792" y="12983645"/>
            <a:ext cx="168473" cy="298252"/>
          </a:xfrm>
          <a:prstGeom prst="rect">
            <a:avLst/>
          </a:prstGeom>
          <a:noFill/>
          <a:ln/>
        </p:spPr>
        <p:txBody>
          <a:bodyPr wrap="none" lIns="0" tIns="0" rIns="0" bIns="0" rtlCol="0" anchor="t"/>
          <a:lstStyle/>
          <a:p>
            <a:pPr marL="0" indent="0" algn="ctr">
              <a:lnSpc>
                <a:spcPts val="2300"/>
              </a:lnSpc>
              <a:buNone/>
            </a:pPr>
            <a:r>
              <a:rPr lang="en-US" sz="2300" b="1" dirty="0">
                <a:solidFill>
                  <a:srgbClr val="E0E4E6"/>
                </a:solidFill>
                <a:latin typeface="Spline Sans Bold" pitchFamily="34" charset="0"/>
                <a:ea typeface="Spline Sans Bold" pitchFamily="34" charset="-122"/>
                <a:cs typeface="Spline Sans Bold" pitchFamily="34" charset="-120"/>
              </a:rPr>
              <a:t>4</a:t>
            </a:r>
            <a:endParaRPr lang="en-US" sz="2300" dirty="0"/>
          </a:p>
        </p:txBody>
      </p:sp>
      <p:sp>
        <p:nvSpPr>
          <p:cNvPr id="38" name="Text 20">
            <a:extLst>
              <a:ext uri="{FF2B5EF4-FFF2-40B4-BE49-F238E27FC236}">
                <a16:creationId xmlns:a16="http://schemas.microsoft.com/office/drawing/2014/main" id="{847BED57-A841-8013-9F99-DA30C266F5E8}"/>
              </a:ext>
            </a:extLst>
          </p:cNvPr>
          <p:cNvSpPr/>
          <p:nvPr/>
        </p:nvSpPr>
        <p:spPr>
          <a:xfrm>
            <a:off x="8511302" y="12853153"/>
            <a:ext cx="2485430" cy="310753"/>
          </a:xfrm>
          <a:prstGeom prst="rect">
            <a:avLst/>
          </a:prstGeom>
          <a:noFill/>
          <a:ln/>
        </p:spPr>
        <p:txBody>
          <a:bodyPr wrap="none" lIns="0" tIns="0" rIns="0" bIns="0" rtlCol="0" anchor="t"/>
          <a:lstStyle/>
          <a:p>
            <a:pPr marL="0" indent="0" algn="l">
              <a:lnSpc>
                <a:spcPts val="2400"/>
              </a:lnSpc>
              <a:buNone/>
            </a:pPr>
            <a:r>
              <a:rPr lang="en-US" sz="1950" b="1" dirty="0">
                <a:solidFill>
                  <a:srgbClr val="E0E4E6"/>
                </a:solidFill>
                <a:latin typeface="Spline Sans Bold" pitchFamily="34" charset="0"/>
                <a:ea typeface="Spline Sans Bold" pitchFamily="34" charset="-122"/>
                <a:cs typeface="Spline Sans Bold" pitchFamily="34" charset="-120"/>
              </a:rPr>
              <a:t>1990</a:t>
            </a:r>
            <a:endParaRPr lang="en-US" sz="1950" dirty="0"/>
          </a:p>
        </p:txBody>
      </p:sp>
      <p:sp>
        <p:nvSpPr>
          <p:cNvPr id="39" name="Text 21">
            <a:extLst>
              <a:ext uri="{FF2B5EF4-FFF2-40B4-BE49-F238E27FC236}">
                <a16:creationId xmlns:a16="http://schemas.microsoft.com/office/drawing/2014/main" id="{8D80E8B0-337C-E148-F253-02A51CAB1925}"/>
              </a:ext>
            </a:extLst>
          </p:cNvPr>
          <p:cNvSpPr/>
          <p:nvPr/>
        </p:nvSpPr>
        <p:spPr>
          <a:xfrm>
            <a:off x="8511302" y="13298089"/>
            <a:ext cx="5302091" cy="357902"/>
          </a:xfrm>
          <a:prstGeom prst="rect">
            <a:avLst/>
          </a:prstGeom>
          <a:noFill/>
          <a:ln/>
        </p:spPr>
        <p:txBody>
          <a:bodyPr wrap="none" lIns="0" tIns="0" rIns="0" bIns="0" rtlCol="0" anchor="t"/>
          <a:lstStyle/>
          <a:p>
            <a:pPr marL="0" indent="0" algn="l">
              <a:lnSpc>
                <a:spcPts val="2800"/>
              </a:lnSpc>
              <a:buNone/>
            </a:pPr>
            <a:r>
              <a:rPr lang="en-US" sz="1750" dirty="0">
                <a:solidFill>
                  <a:srgbClr val="E0E4E6"/>
                </a:solidFill>
                <a:latin typeface="Barlow" pitchFamily="34" charset="0"/>
                <a:ea typeface="Barlow" pitchFamily="34" charset="-122"/>
                <a:cs typeface="Barlow" pitchFamily="34" charset="-120"/>
              </a:rPr>
              <a:t>ظهور مبادرات "أدوية لِجميع"</a:t>
            </a:r>
            <a:endParaRPr lang="en-US" sz="1750" dirty="0"/>
          </a:p>
        </p:txBody>
      </p:sp>
      <p:sp>
        <p:nvSpPr>
          <p:cNvPr id="40" name="Shape 22">
            <a:extLst>
              <a:ext uri="{FF2B5EF4-FFF2-40B4-BE49-F238E27FC236}">
                <a16:creationId xmlns:a16="http://schemas.microsoft.com/office/drawing/2014/main" id="{C12DD6DD-6A7A-4D8D-13F9-A10B9EBB475D}"/>
              </a:ext>
            </a:extLst>
          </p:cNvPr>
          <p:cNvSpPr/>
          <p:nvPr/>
        </p:nvSpPr>
        <p:spPr>
          <a:xfrm>
            <a:off x="6277034" y="14124026"/>
            <a:ext cx="782836" cy="30480"/>
          </a:xfrm>
          <a:prstGeom prst="roundRect">
            <a:avLst>
              <a:gd name="adj" fmla="val 1100838"/>
            </a:avLst>
          </a:prstGeom>
          <a:solidFill>
            <a:srgbClr val="16FFBB"/>
          </a:solidFill>
          <a:ln/>
        </p:spPr>
        <p:txBody>
          <a:bodyPr/>
          <a:lstStyle/>
          <a:p>
            <a:endParaRPr lang="en-QA"/>
          </a:p>
        </p:txBody>
      </p:sp>
      <p:sp>
        <p:nvSpPr>
          <p:cNvPr id="41" name="Shape 23">
            <a:extLst>
              <a:ext uri="{FF2B5EF4-FFF2-40B4-BE49-F238E27FC236}">
                <a16:creationId xmlns:a16="http://schemas.microsoft.com/office/drawing/2014/main" id="{348C7982-233C-6BA1-50E8-D81567AE241F}"/>
              </a:ext>
            </a:extLst>
          </p:cNvPr>
          <p:cNvSpPr/>
          <p:nvPr/>
        </p:nvSpPr>
        <p:spPr>
          <a:xfrm>
            <a:off x="7029390" y="13887687"/>
            <a:ext cx="503277" cy="503277"/>
          </a:xfrm>
          <a:prstGeom prst="roundRect">
            <a:avLst>
              <a:gd name="adj" fmla="val 66670"/>
            </a:avLst>
          </a:prstGeom>
          <a:solidFill>
            <a:srgbClr val="0A081B"/>
          </a:solidFill>
          <a:ln w="22860">
            <a:solidFill>
              <a:srgbClr val="16FFBB"/>
            </a:solidFill>
            <a:prstDash val="solid"/>
          </a:ln>
        </p:spPr>
        <p:txBody>
          <a:bodyPr/>
          <a:lstStyle/>
          <a:p>
            <a:endParaRPr lang="en-QA"/>
          </a:p>
        </p:txBody>
      </p:sp>
      <p:sp>
        <p:nvSpPr>
          <p:cNvPr id="42" name="Text 24">
            <a:extLst>
              <a:ext uri="{FF2B5EF4-FFF2-40B4-BE49-F238E27FC236}">
                <a16:creationId xmlns:a16="http://schemas.microsoft.com/office/drawing/2014/main" id="{8E228E3C-D8F4-BE99-7713-F08C91B96443}"/>
              </a:ext>
            </a:extLst>
          </p:cNvPr>
          <p:cNvSpPr/>
          <p:nvPr/>
        </p:nvSpPr>
        <p:spPr>
          <a:xfrm>
            <a:off x="7196911" y="13990200"/>
            <a:ext cx="168116" cy="298252"/>
          </a:xfrm>
          <a:prstGeom prst="rect">
            <a:avLst/>
          </a:prstGeom>
          <a:noFill/>
          <a:ln/>
        </p:spPr>
        <p:txBody>
          <a:bodyPr wrap="none" lIns="0" tIns="0" rIns="0" bIns="0" rtlCol="0" anchor="t"/>
          <a:lstStyle/>
          <a:p>
            <a:pPr marL="0" indent="0" algn="ctr">
              <a:lnSpc>
                <a:spcPts val="2300"/>
              </a:lnSpc>
              <a:buNone/>
            </a:pPr>
            <a:r>
              <a:rPr lang="en-US" sz="2300" b="1" dirty="0">
                <a:solidFill>
                  <a:srgbClr val="E0E4E6"/>
                </a:solidFill>
                <a:latin typeface="Spline Sans Bold" pitchFamily="34" charset="0"/>
                <a:ea typeface="Spline Sans Bold" pitchFamily="34" charset="-122"/>
                <a:cs typeface="Spline Sans Bold" pitchFamily="34" charset="-120"/>
              </a:rPr>
              <a:t>5</a:t>
            </a:r>
            <a:endParaRPr lang="en-US" sz="2300" dirty="0"/>
          </a:p>
        </p:txBody>
      </p:sp>
      <p:sp>
        <p:nvSpPr>
          <p:cNvPr id="43" name="Text 25">
            <a:extLst>
              <a:ext uri="{FF2B5EF4-FFF2-40B4-BE49-F238E27FC236}">
                <a16:creationId xmlns:a16="http://schemas.microsoft.com/office/drawing/2014/main" id="{0BDCE31F-B229-477D-C8F6-1265E163CBAE}"/>
              </a:ext>
            </a:extLst>
          </p:cNvPr>
          <p:cNvSpPr/>
          <p:nvPr/>
        </p:nvSpPr>
        <p:spPr>
          <a:xfrm>
            <a:off x="3565326" y="13859707"/>
            <a:ext cx="2485430" cy="310753"/>
          </a:xfrm>
          <a:prstGeom prst="rect">
            <a:avLst/>
          </a:prstGeom>
          <a:noFill/>
          <a:ln/>
        </p:spPr>
        <p:txBody>
          <a:bodyPr wrap="none" lIns="0" tIns="0" rIns="0" bIns="0" rtlCol="0" anchor="t"/>
          <a:lstStyle/>
          <a:p>
            <a:pPr marL="0" indent="0" algn="r">
              <a:lnSpc>
                <a:spcPts val="2400"/>
              </a:lnSpc>
              <a:buNone/>
            </a:pPr>
            <a:r>
              <a:rPr lang="en-US" sz="1950" b="1" dirty="0">
                <a:solidFill>
                  <a:srgbClr val="E0E4E6"/>
                </a:solidFill>
                <a:latin typeface="Spline Sans Bold" pitchFamily="34" charset="0"/>
                <a:ea typeface="Spline Sans Bold" pitchFamily="34" charset="-122"/>
                <a:cs typeface="Spline Sans Bold" pitchFamily="34" charset="-120"/>
              </a:rPr>
              <a:t>2000</a:t>
            </a:r>
            <a:endParaRPr lang="en-US" sz="1950" dirty="0"/>
          </a:p>
        </p:txBody>
      </p:sp>
      <p:sp>
        <p:nvSpPr>
          <p:cNvPr id="44" name="Text 26">
            <a:extLst>
              <a:ext uri="{FF2B5EF4-FFF2-40B4-BE49-F238E27FC236}">
                <a16:creationId xmlns:a16="http://schemas.microsoft.com/office/drawing/2014/main" id="{183E69AD-7A84-E6E5-0E7E-FE83677B07F9}"/>
              </a:ext>
            </a:extLst>
          </p:cNvPr>
          <p:cNvSpPr/>
          <p:nvPr/>
        </p:nvSpPr>
        <p:spPr>
          <a:xfrm>
            <a:off x="748665" y="14304644"/>
            <a:ext cx="5302091" cy="357902"/>
          </a:xfrm>
          <a:prstGeom prst="rect">
            <a:avLst/>
          </a:prstGeom>
          <a:noFill/>
          <a:ln/>
        </p:spPr>
        <p:txBody>
          <a:bodyPr wrap="none" lIns="0" tIns="0" rIns="0" bIns="0" rtlCol="0" anchor="t"/>
          <a:lstStyle/>
          <a:p>
            <a:pPr marL="0" indent="0" algn="r">
              <a:lnSpc>
                <a:spcPts val="2800"/>
              </a:lnSpc>
              <a:buNone/>
            </a:pPr>
            <a:r>
              <a:rPr lang="en-US" sz="1750" dirty="0">
                <a:solidFill>
                  <a:srgbClr val="E0E4E6"/>
                </a:solidFill>
                <a:latin typeface="Barlow" pitchFamily="34" charset="0"/>
                <a:ea typeface="Barlow" pitchFamily="34" charset="-122"/>
                <a:cs typeface="Barlow" pitchFamily="34" charset="-120"/>
              </a:rPr>
              <a:t>ازدياد الوعي بالمشكلة</a:t>
            </a:r>
            <a:endParaRPr lang="en-US" sz="1750" dirty="0"/>
          </a:p>
        </p:txBody>
      </p:sp>
    </p:spTree>
    <p:extLst>
      <p:ext uri="{BB962C8B-B14F-4D97-AF65-F5344CB8AC3E}">
        <p14:creationId xmlns:p14="http://schemas.microsoft.com/office/powerpoint/2010/main" val="25321755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5"/>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fltVal val="0"/>
                                          </p:val>
                                        </p:tav>
                                        <p:tav tm="100000">
                                          <p:val>
                                            <p:strVal val="#ppt_w"/>
                                          </p:val>
                                        </p:tav>
                                      </p:tavLst>
                                    </p:anim>
                                    <p:anim calcmode="lin" valueType="num">
                                      <p:cBhvr>
                                        <p:cTn id="14" dur="1000" fill="hold"/>
                                        <p:tgtEl>
                                          <p:spTgt spid="6"/>
                                        </p:tgtEl>
                                        <p:attrNameLst>
                                          <p:attrName>ppt_h</p:attrName>
                                        </p:attrNameLst>
                                      </p:cBhvr>
                                      <p:tavLst>
                                        <p:tav tm="0">
                                          <p:val>
                                            <p:fltVal val="0"/>
                                          </p:val>
                                        </p:tav>
                                        <p:tav tm="100000">
                                          <p:val>
                                            <p:strVal val="#ppt_h"/>
                                          </p:val>
                                        </p:tav>
                                      </p:tavLst>
                                    </p:anim>
                                    <p:anim calcmode="lin" valueType="num">
                                      <p:cBhvr>
                                        <p:cTn id="15"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6"/>
                                        </p:tgtEl>
                                        <p:attrNameLst>
                                          <p:attrName>ppt_y</p:attrName>
                                        </p:attrNameLst>
                                      </p:cBhvr>
                                      <p:tavLst>
                                        <p:tav tm="0" fmla="#ppt_y+(sin(-2*pi*(1-$))*-#ppt_x+cos(-2*pi*(1-$))*(1-#ppt_y))*(1-$)">
                                          <p:val>
                                            <p:fltVal val="0"/>
                                          </p:val>
                                        </p:tav>
                                        <p:tav tm="100000">
                                          <p:val>
                                            <p:fltVal val="1"/>
                                          </p:val>
                                        </p:tav>
                                      </p:tavLst>
                                    </p:anim>
                                  </p:childTnLst>
                                </p:cTn>
                              </p:par>
                              <p:par>
                                <p:cTn id="17" presetID="15"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1000" fill="hold"/>
                                        <p:tgtEl>
                                          <p:spTgt spid="7"/>
                                        </p:tgtEl>
                                        <p:attrNameLst>
                                          <p:attrName>ppt_w</p:attrName>
                                        </p:attrNameLst>
                                      </p:cBhvr>
                                      <p:tavLst>
                                        <p:tav tm="0">
                                          <p:val>
                                            <p:fltVal val="0"/>
                                          </p:val>
                                        </p:tav>
                                        <p:tav tm="100000">
                                          <p:val>
                                            <p:strVal val="#ppt_w"/>
                                          </p:val>
                                        </p:tav>
                                      </p:tavLst>
                                    </p:anim>
                                    <p:anim calcmode="lin" valueType="num">
                                      <p:cBhvr>
                                        <p:cTn id="20" dur="1000" fill="hold"/>
                                        <p:tgtEl>
                                          <p:spTgt spid="7"/>
                                        </p:tgtEl>
                                        <p:attrNameLst>
                                          <p:attrName>ppt_h</p:attrName>
                                        </p:attrNameLst>
                                      </p:cBhvr>
                                      <p:tavLst>
                                        <p:tav tm="0">
                                          <p:val>
                                            <p:fltVal val="0"/>
                                          </p:val>
                                        </p:tav>
                                        <p:tav tm="100000">
                                          <p:val>
                                            <p:strVal val="#ppt_h"/>
                                          </p:val>
                                        </p:tav>
                                      </p:tavLst>
                                    </p:anim>
                                    <p:anim calcmode="lin" valueType="num">
                                      <p:cBhvr>
                                        <p:cTn id="21"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7"/>
                                        </p:tgtEl>
                                        <p:attrNameLst>
                                          <p:attrName>ppt_y</p:attrName>
                                        </p:attrNameLst>
                                      </p:cBhvr>
                                      <p:tavLst>
                                        <p:tav tm="0" fmla="#ppt_y+(sin(-2*pi*(1-$))*-#ppt_x+cos(-2*pi*(1-$))*(1-#ppt_y))*(1-$)">
                                          <p:val>
                                            <p:fltVal val="0"/>
                                          </p:val>
                                        </p:tav>
                                        <p:tav tm="100000">
                                          <p:val>
                                            <p:fltVal val="1"/>
                                          </p:val>
                                        </p:tav>
                                      </p:tavLst>
                                    </p:anim>
                                  </p:childTnLst>
                                </p:cTn>
                              </p:par>
                              <p:par>
                                <p:cTn id="23" presetID="15"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1000" fill="hold"/>
                                        <p:tgtEl>
                                          <p:spTgt spid="8"/>
                                        </p:tgtEl>
                                        <p:attrNameLst>
                                          <p:attrName>ppt_w</p:attrName>
                                        </p:attrNameLst>
                                      </p:cBhvr>
                                      <p:tavLst>
                                        <p:tav tm="0">
                                          <p:val>
                                            <p:fltVal val="0"/>
                                          </p:val>
                                        </p:tav>
                                        <p:tav tm="100000">
                                          <p:val>
                                            <p:strVal val="#ppt_w"/>
                                          </p:val>
                                        </p:tav>
                                      </p:tavLst>
                                    </p:anim>
                                    <p:anim calcmode="lin" valueType="num">
                                      <p:cBhvr>
                                        <p:cTn id="26" dur="1000" fill="hold"/>
                                        <p:tgtEl>
                                          <p:spTgt spid="8"/>
                                        </p:tgtEl>
                                        <p:attrNameLst>
                                          <p:attrName>ppt_h</p:attrName>
                                        </p:attrNameLst>
                                      </p:cBhvr>
                                      <p:tavLst>
                                        <p:tav tm="0">
                                          <p:val>
                                            <p:fltVal val="0"/>
                                          </p:val>
                                        </p:tav>
                                        <p:tav tm="100000">
                                          <p:val>
                                            <p:strVal val="#ppt_h"/>
                                          </p:val>
                                        </p:tav>
                                      </p:tavLst>
                                    </p:anim>
                                    <p:anim calcmode="lin" valueType="num">
                                      <p:cBhvr>
                                        <p:cTn id="27"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28" dur="1000" fill="hold"/>
                                        <p:tgtEl>
                                          <p:spTgt spid="8"/>
                                        </p:tgtEl>
                                        <p:attrNameLst>
                                          <p:attrName>ppt_y</p:attrName>
                                        </p:attrNameLst>
                                      </p:cBhvr>
                                      <p:tavLst>
                                        <p:tav tm="0" fmla="#ppt_y+(sin(-2*pi*(1-$))*-#ppt_x+cos(-2*pi*(1-$))*(1-#ppt_y))*(1-$)">
                                          <p:val>
                                            <p:fltVal val="0"/>
                                          </p:val>
                                        </p:tav>
                                        <p:tav tm="100000">
                                          <p:val>
                                            <p:fltVal val="1"/>
                                          </p:val>
                                        </p:tav>
                                      </p:tavLst>
                                    </p:anim>
                                  </p:childTnLst>
                                </p:cTn>
                              </p:par>
                              <p:par>
                                <p:cTn id="29" presetID="15"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1000" fill="hold"/>
                                        <p:tgtEl>
                                          <p:spTgt spid="9"/>
                                        </p:tgtEl>
                                        <p:attrNameLst>
                                          <p:attrName>ppt_w</p:attrName>
                                        </p:attrNameLst>
                                      </p:cBhvr>
                                      <p:tavLst>
                                        <p:tav tm="0">
                                          <p:val>
                                            <p:fltVal val="0"/>
                                          </p:val>
                                        </p:tav>
                                        <p:tav tm="100000">
                                          <p:val>
                                            <p:strVal val="#ppt_w"/>
                                          </p:val>
                                        </p:tav>
                                      </p:tavLst>
                                    </p:anim>
                                    <p:anim calcmode="lin" valueType="num">
                                      <p:cBhvr>
                                        <p:cTn id="32" dur="1000" fill="hold"/>
                                        <p:tgtEl>
                                          <p:spTgt spid="9"/>
                                        </p:tgtEl>
                                        <p:attrNameLst>
                                          <p:attrName>ppt_h</p:attrName>
                                        </p:attrNameLst>
                                      </p:cBhvr>
                                      <p:tavLst>
                                        <p:tav tm="0">
                                          <p:val>
                                            <p:fltVal val="0"/>
                                          </p:val>
                                        </p:tav>
                                        <p:tav tm="100000">
                                          <p:val>
                                            <p:strVal val="#ppt_h"/>
                                          </p:val>
                                        </p:tav>
                                      </p:tavLst>
                                    </p:anim>
                                    <p:anim calcmode="lin" valueType="num">
                                      <p:cBhvr>
                                        <p:cTn id="33"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9"/>
                                        </p:tgtEl>
                                        <p:attrNameLst>
                                          <p:attrName>ppt_y</p:attrName>
                                        </p:attrNameLst>
                                      </p:cBhvr>
                                      <p:tavLst>
                                        <p:tav tm="0" fmla="#ppt_y+(sin(-2*pi*(1-$))*-#ppt_x+cos(-2*pi*(1-$))*(1-#ppt_y))*(1-$)">
                                          <p:val>
                                            <p:fltVal val="0"/>
                                          </p:val>
                                        </p:tav>
                                        <p:tav tm="100000">
                                          <p:val>
                                            <p:fltVal val="1"/>
                                          </p:val>
                                        </p:tav>
                                      </p:tavLst>
                                    </p:anim>
                                  </p:childTnLst>
                                </p:cTn>
                              </p:par>
                              <p:par>
                                <p:cTn id="35" presetID="15"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p:cTn id="37" dur="1000" fill="hold"/>
                                        <p:tgtEl>
                                          <p:spTgt spid="10"/>
                                        </p:tgtEl>
                                        <p:attrNameLst>
                                          <p:attrName>ppt_w</p:attrName>
                                        </p:attrNameLst>
                                      </p:cBhvr>
                                      <p:tavLst>
                                        <p:tav tm="0">
                                          <p:val>
                                            <p:fltVal val="0"/>
                                          </p:val>
                                        </p:tav>
                                        <p:tav tm="100000">
                                          <p:val>
                                            <p:strVal val="#ppt_w"/>
                                          </p:val>
                                        </p:tav>
                                      </p:tavLst>
                                    </p:anim>
                                    <p:anim calcmode="lin" valueType="num">
                                      <p:cBhvr>
                                        <p:cTn id="38" dur="1000" fill="hold"/>
                                        <p:tgtEl>
                                          <p:spTgt spid="10"/>
                                        </p:tgtEl>
                                        <p:attrNameLst>
                                          <p:attrName>ppt_h</p:attrName>
                                        </p:attrNameLst>
                                      </p:cBhvr>
                                      <p:tavLst>
                                        <p:tav tm="0">
                                          <p:val>
                                            <p:fltVal val="0"/>
                                          </p:val>
                                        </p:tav>
                                        <p:tav tm="100000">
                                          <p:val>
                                            <p:strVal val="#ppt_h"/>
                                          </p:val>
                                        </p:tav>
                                      </p:tavLst>
                                    </p:anim>
                                    <p:anim calcmode="lin" valueType="num">
                                      <p:cBhvr>
                                        <p:cTn id="39"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40" dur="1000" fill="hold"/>
                                        <p:tgtEl>
                                          <p:spTgt spid="10"/>
                                        </p:tgtEl>
                                        <p:attrNameLst>
                                          <p:attrName>ppt_y</p:attrName>
                                        </p:attrNameLst>
                                      </p:cBhvr>
                                      <p:tavLst>
                                        <p:tav tm="0" fmla="#ppt_y+(sin(-2*pi*(1-$))*-#ppt_x+cos(-2*pi*(1-$))*(1-#ppt_y))*(1-$)">
                                          <p:val>
                                            <p:fltVal val="0"/>
                                          </p:val>
                                        </p:tav>
                                        <p:tav tm="100000">
                                          <p:val>
                                            <p:fltVal val="1"/>
                                          </p:val>
                                        </p:tav>
                                      </p:tavLst>
                                    </p:anim>
                                  </p:childTnLst>
                                </p:cTn>
                              </p:par>
                              <p:par>
                                <p:cTn id="41" presetID="15" presetClass="entr" presetSubtype="0" fill="hold" grpId="0" nodeType="with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p:cTn id="43" dur="1000" fill="hold"/>
                                        <p:tgtEl>
                                          <p:spTgt spid="11"/>
                                        </p:tgtEl>
                                        <p:attrNameLst>
                                          <p:attrName>ppt_w</p:attrName>
                                        </p:attrNameLst>
                                      </p:cBhvr>
                                      <p:tavLst>
                                        <p:tav tm="0">
                                          <p:val>
                                            <p:fltVal val="0"/>
                                          </p:val>
                                        </p:tav>
                                        <p:tav tm="100000">
                                          <p:val>
                                            <p:strVal val="#ppt_w"/>
                                          </p:val>
                                        </p:tav>
                                      </p:tavLst>
                                    </p:anim>
                                    <p:anim calcmode="lin" valueType="num">
                                      <p:cBhvr>
                                        <p:cTn id="44" dur="1000" fill="hold"/>
                                        <p:tgtEl>
                                          <p:spTgt spid="11"/>
                                        </p:tgtEl>
                                        <p:attrNameLst>
                                          <p:attrName>ppt_h</p:attrName>
                                        </p:attrNameLst>
                                      </p:cBhvr>
                                      <p:tavLst>
                                        <p:tav tm="0">
                                          <p:val>
                                            <p:fltVal val="0"/>
                                          </p:val>
                                        </p:tav>
                                        <p:tav tm="100000">
                                          <p:val>
                                            <p:strVal val="#ppt_h"/>
                                          </p:val>
                                        </p:tav>
                                      </p:tavLst>
                                    </p:anim>
                                    <p:anim calcmode="lin" valueType="num">
                                      <p:cBhvr>
                                        <p:cTn id="45"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46" dur="1000" fill="hold"/>
                                        <p:tgtEl>
                                          <p:spTgt spid="11"/>
                                        </p:tgtEl>
                                        <p:attrNameLst>
                                          <p:attrName>ppt_y</p:attrName>
                                        </p:attrNameLst>
                                      </p:cBhvr>
                                      <p:tavLst>
                                        <p:tav tm="0" fmla="#ppt_y+(sin(-2*pi*(1-$))*-#ppt_x+cos(-2*pi*(1-$))*(1-#ppt_y))*(1-$)">
                                          <p:val>
                                            <p:fltVal val="0"/>
                                          </p:val>
                                        </p:tav>
                                        <p:tav tm="100000">
                                          <p:val>
                                            <p:fltVal val="1"/>
                                          </p:val>
                                        </p:tav>
                                      </p:tavLst>
                                    </p:anim>
                                  </p:childTnLst>
                                </p:cTn>
                              </p:par>
                              <p:par>
                                <p:cTn id="47" presetID="15" presetClass="entr" presetSubtype="0" fill="hold" grpId="0" nodeType="with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p:cTn id="49" dur="1000" fill="hold"/>
                                        <p:tgtEl>
                                          <p:spTgt spid="12"/>
                                        </p:tgtEl>
                                        <p:attrNameLst>
                                          <p:attrName>ppt_w</p:attrName>
                                        </p:attrNameLst>
                                      </p:cBhvr>
                                      <p:tavLst>
                                        <p:tav tm="0">
                                          <p:val>
                                            <p:fltVal val="0"/>
                                          </p:val>
                                        </p:tav>
                                        <p:tav tm="100000">
                                          <p:val>
                                            <p:strVal val="#ppt_w"/>
                                          </p:val>
                                        </p:tav>
                                      </p:tavLst>
                                    </p:anim>
                                    <p:anim calcmode="lin" valueType="num">
                                      <p:cBhvr>
                                        <p:cTn id="50" dur="1000" fill="hold"/>
                                        <p:tgtEl>
                                          <p:spTgt spid="12"/>
                                        </p:tgtEl>
                                        <p:attrNameLst>
                                          <p:attrName>ppt_h</p:attrName>
                                        </p:attrNameLst>
                                      </p:cBhvr>
                                      <p:tavLst>
                                        <p:tav tm="0">
                                          <p:val>
                                            <p:fltVal val="0"/>
                                          </p:val>
                                        </p:tav>
                                        <p:tav tm="100000">
                                          <p:val>
                                            <p:strVal val="#ppt_h"/>
                                          </p:val>
                                        </p:tav>
                                      </p:tavLst>
                                    </p:anim>
                                    <p:anim calcmode="lin" valueType="num">
                                      <p:cBhvr>
                                        <p:cTn id="51" dur="1000" fill="hold"/>
                                        <p:tgtEl>
                                          <p:spTgt spid="12"/>
                                        </p:tgtEl>
                                        <p:attrNameLst>
                                          <p:attrName>ppt_x</p:attrName>
                                        </p:attrNameLst>
                                      </p:cBhvr>
                                      <p:tavLst>
                                        <p:tav tm="0" fmla="#ppt_x+(cos(-2*pi*(1-$))*-#ppt_x-sin(-2*pi*(1-$))*(1-#ppt_y))*(1-$)">
                                          <p:val>
                                            <p:fltVal val="0"/>
                                          </p:val>
                                        </p:tav>
                                        <p:tav tm="100000">
                                          <p:val>
                                            <p:fltVal val="1"/>
                                          </p:val>
                                        </p:tav>
                                      </p:tavLst>
                                    </p:anim>
                                    <p:anim calcmode="lin" valueType="num">
                                      <p:cBhvr>
                                        <p:cTn id="52" dur="1000" fill="hold"/>
                                        <p:tgtEl>
                                          <p:spTgt spid="12"/>
                                        </p:tgtEl>
                                        <p:attrNameLst>
                                          <p:attrName>ppt_y</p:attrName>
                                        </p:attrNameLst>
                                      </p:cBhvr>
                                      <p:tavLst>
                                        <p:tav tm="0" fmla="#ppt_y+(sin(-2*pi*(1-$))*-#ppt_x+cos(-2*pi*(1-$))*(1-#ppt_y))*(1-$)">
                                          <p:val>
                                            <p:fltVal val="0"/>
                                          </p:val>
                                        </p:tav>
                                        <p:tav tm="100000">
                                          <p:val>
                                            <p:fltVal val="1"/>
                                          </p:val>
                                        </p:tav>
                                      </p:tavLst>
                                    </p:anim>
                                  </p:childTnLst>
                                </p:cTn>
                              </p:par>
                              <p:par>
                                <p:cTn id="53" presetID="15" presetClass="entr" presetSubtype="0" fill="hold" grpId="0" nodeType="withEffect">
                                  <p:stCondLst>
                                    <p:cond delay="0"/>
                                  </p:stCondLst>
                                  <p:childTnLst>
                                    <p:set>
                                      <p:cBhvr>
                                        <p:cTn id="54" dur="1" fill="hold">
                                          <p:stCondLst>
                                            <p:cond delay="0"/>
                                          </p:stCondLst>
                                        </p:cTn>
                                        <p:tgtEl>
                                          <p:spTgt spid="13"/>
                                        </p:tgtEl>
                                        <p:attrNameLst>
                                          <p:attrName>style.visibility</p:attrName>
                                        </p:attrNameLst>
                                      </p:cBhvr>
                                      <p:to>
                                        <p:strVal val="visible"/>
                                      </p:to>
                                    </p:set>
                                    <p:anim calcmode="lin" valueType="num">
                                      <p:cBhvr>
                                        <p:cTn id="55" dur="1000" fill="hold"/>
                                        <p:tgtEl>
                                          <p:spTgt spid="13"/>
                                        </p:tgtEl>
                                        <p:attrNameLst>
                                          <p:attrName>ppt_w</p:attrName>
                                        </p:attrNameLst>
                                      </p:cBhvr>
                                      <p:tavLst>
                                        <p:tav tm="0">
                                          <p:val>
                                            <p:fltVal val="0"/>
                                          </p:val>
                                        </p:tav>
                                        <p:tav tm="100000">
                                          <p:val>
                                            <p:strVal val="#ppt_w"/>
                                          </p:val>
                                        </p:tav>
                                      </p:tavLst>
                                    </p:anim>
                                    <p:anim calcmode="lin" valueType="num">
                                      <p:cBhvr>
                                        <p:cTn id="56" dur="1000" fill="hold"/>
                                        <p:tgtEl>
                                          <p:spTgt spid="13"/>
                                        </p:tgtEl>
                                        <p:attrNameLst>
                                          <p:attrName>ppt_h</p:attrName>
                                        </p:attrNameLst>
                                      </p:cBhvr>
                                      <p:tavLst>
                                        <p:tav tm="0">
                                          <p:val>
                                            <p:fltVal val="0"/>
                                          </p:val>
                                        </p:tav>
                                        <p:tav tm="100000">
                                          <p:val>
                                            <p:strVal val="#ppt_h"/>
                                          </p:val>
                                        </p:tav>
                                      </p:tavLst>
                                    </p:anim>
                                    <p:anim calcmode="lin" valueType="num">
                                      <p:cBhvr>
                                        <p:cTn id="57" dur="1000" fill="hold"/>
                                        <p:tgtEl>
                                          <p:spTgt spid="13"/>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13"/>
                                        </p:tgtEl>
                                        <p:attrNameLst>
                                          <p:attrName>ppt_y</p:attrName>
                                        </p:attrNameLst>
                                      </p:cBhvr>
                                      <p:tavLst>
                                        <p:tav tm="0" fmla="#ppt_y+(sin(-2*pi*(1-$))*-#ppt_x+cos(-2*pi*(1-$))*(1-#ppt_y))*(1-$)">
                                          <p:val>
                                            <p:fltVal val="0"/>
                                          </p:val>
                                        </p:tav>
                                        <p:tav tm="100000">
                                          <p:val>
                                            <p:fltVal val="1"/>
                                          </p:val>
                                        </p:tav>
                                      </p:tavLst>
                                    </p:anim>
                                  </p:childTnLst>
                                </p:cTn>
                              </p:par>
                              <p:par>
                                <p:cTn id="59" presetID="15" presetClass="entr" presetSubtype="0" fill="hold" grpId="0" nodeType="withEffect">
                                  <p:stCondLst>
                                    <p:cond delay="0"/>
                                  </p:stCondLst>
                                  <p:childTnLst>
                                    <p:set>
                                      <p:cBhvr>
                                        <p:cTn id="60" dur="1" fill="hold">
                                          <p:stCondLst>
                                            <p:cond delay="0"/>
                                          </p:stCondLst>
                                        </p:cTn>
                                        <p:tgtEl>
                                          <p:spTgt spid="14"/>
                                        </p:tgtEl>
                                        <p:attrNameLst>
                                          <p:attrName>style.visibility</p:attrName>
                                        </p:attrNameLst>
                                      </p:cBhvr>
                                      <p:to>
                                        <p:strVal val="visible"/>
                                      </p:to>
                                    </p:set>
                                    <p:anim calcmode="lin" valueType="num">
                                      <p:cBhvr>
                                        <p:cTn id="61" dur="1000" fill="hold"/>
                                        <p:tgtEl>
                                          <p:spTgt spid="14"/>
                                        </p:tgtEl>
                                        <p:attrNameLst>
                                          <p:attrName>ppt_w</p:attrName>
                                        </p:attrNameLst>
                                      </p:cBhvr>
                                      <p:tavLst>
                                        <p:tav tm="0">
                                          <p:val>
                                            <p:fltVal val="0"/>
                                          </p:val>
                                        </p:tav>
                                        <p:tav tm="100000">
                                          <p:val>
                                            <p:strVal val="#ppt_w"/>
                                          </p:val>
                                        </p:tav>
                                      </p:tavLst>
                                    </p:anim>
                                    <p:anim calcmode="lin" valueType="num">
                                      <p:cBhvr>
                                        <p:cTn id="62" dur="1000" fill="hold"/>
                                        <p:tgtEl>
                                          <p:spTgt spid="14"/>
                                        </p:tgtEl>
                                        <p:attrNameLst>
                                          <p:attrName>ppt_h</p:attrName>
                                        </p:attrNameLst>
                                      </p:cBhvr>
                                      <p:tavLst>
                                        <p:tav tm="0">
                                          <p:val>
                                            <p:fltVal val="0"/>
                                          </p:val>
                                        </p:tav>
                                        <p:tav tm="100000">
                                          <p:val>
                                            <p:strVal val="#ppt_h"/>
                                          </p:val>
                                        </p:tav>
                                      </p:tavLst>
                                    </p:anim>
                                    <p:anim calcmode="lin" valueType="num">
                                      <p:cBhvr>
                                        <p:cTn id="63" dur="1000" fill="hold"/>
                                        <p:tgtEl>
                                          <p:spTgt spid="14"/>
                                        </p:tgtEl>
                                        <p:attrNameLst>
                                          <p:attrName>ppt_x</p:attrName>
                                        </p:attrNameLst>
                                      </p:cBhvr>
                                      <p:tavLst>
                                        <p:tav tm="0" fmla="#ppt_x+(cos(-2*pi*(1-$))*-#ppt_x-sin(-2*pi*(1-$))*(1-#ppt_y))*(1-$)">
                                          <p:val>
                                            <p:fltVal val="0"/>
                                          </p:val>
                                        </p:tav>
                                        <p:tav tm="100000">
                                          <p:val>
                                            <p:fltVal val="1"/>
                                          </p:val>
                                        </p:tav>
                                      </p:tavLst>
                                    </p:anim>
                                    <p:anim calcmode="lin" valueType="num">
                                      <p:cBhvr>
                                        <p:cTn id="64" dur="1000" fill="hold"/>
                                        <p:tgtEl>
                                          <p:spTgt spid="14"/>
                                        </p:tgtEl>
                                        <p:attrNameLst>
                                          <p:attrName>ppt_y</p:attrName>
                                        </p:attrNameLst>
                                      </p:cBhvr>
                                      <p:tavLst>
                                        <p:tav tm="0" fmla="#ppt_y+(sin(-2*pi*(1-$))*-#ppt_x+cos(-2*pi*(1-$))*(1-#ppt_y))*(1-$)">
                                          <p:val>
                                            <p:fltVal val="0"/>
                                          </p:val>
                                        </p:tav>
                                        <p:tav tm="100000">
                                          <p:val>
                                            <p:fltVal val="1"/>
                                          </p:val>
                                        </p:tav>
                                      </p:tavLst>
                                    </p:anim>
                                  </p:childTnLst>
                                </p:cTn>
                              </p:par>
                              <p:par>
                                <p:cTn id="65" presetID="15" presetClass="entr" presetSubtype="0" fill="hold" grpId="0" nodeType="withEffect">
                                  <p:stCondLst>
                                    <p:cond delay="0"/>
                                  </p:stCondLst>
                                  <p:childTnLst>
                                    <p:set>
                                      <p:cBhvr>
                                        <p:cTn id="66" dur="1" fill="hold">
                                          <p:stCondLst>
                                            <p:cond delay="0"/>
                                          </p:stCondLst>
                                        </p:cTn>
                                        <p:tgtEl>
                                          <p:spTgt spid="15"/>
                                        </p:tgtEl>
                                        <p:attrNameLst>
                                          <p:attrName>style.visibility</p:attrName>
                                        </p:attrNameLst>
                                      </p:cBhvr>
                                      <p:to>
                                        <p:strVal val="visible"/>
                                      </p:to>
                                    </p:set>
                                    <p:anim calcmode="lin" valueType="num">
                                      <p:cBhvr>
                                        <p:cTn id="67" dur="1000" fill="hold"/>
                                        <p:tgtEl>
                                          <p:spTgt spid="15"/>
                                        </p:tgtEl>
                                        <p:attrNameLst>
                                          <p:attrName>ppt_w</p:attrName>
                                        </p:attrNameLst>
                                      </p:cBhvr>
                                      <p:tavLst>
                                        <p:tav tm="0">
                                          <p:val>
                                            <p:fltVal val="0"/>
                                          </p:val>
                                        </p:tav>
                                        <p:tav tm="100000">
                                          <p:val>
                                            <p:strVal val="#ppt_w"/>
                                          </p:val>
                                        </p:tav>
                                      </p:tavLst>
                                    </p:anim>
                                    <p:anim calcmode="lin" valueType="num">
                                      <p:cBhvr>
                                        <p:cTn id="68" dur="1000" fill="hold"/>
                                        <p:tgtEl>
                                          <p:spTgt spid="15"/>
                                        </p:tgtEl>
                                        <p:attrNameLst>
                                          <p:attrName>ppt_h</p:attrName>
                                        </p:attrNameLst>
                                      </p:cBhvr>
                                      <p:tavLst>
                                        <p:tav tm="0">
                                          <p:val>
                                            <p:fltVal val="0"/>
                                          </p:val>
                                        </p:tav>
                                        <p:tav tm="100000">
                                          <p:val>
                                            <p:strVal val="#ppt_h"/>
                                          </p:val>
                                        </p:tav>
                                      </p:tavLst>
                                    </p:anim>
                                    <p:anim calcmode="lin" valueType="num">
                                      <p:cBhvr>
                                        <p:cTn id="69"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70" dur="1000" fill="hold"/>
                                        <p:tgtEl>
                                          <p:spTgt spid="15"/>
                                        </p:tgtEl>
                                        <p:attrNameLst>
                                          <p:attrName>ppt_y</p:attrName>
                                        </p:attrNameLst>
                                      </p:cBhvr>
                                      <p:tavLst>
                                        <p:tav tm="0" fmla="#ppt_y+(sin(-2*pi*(1-$))*-#ppt_x+cos(-2*pi*(1-$))*(1-#ppt_y))*(1-$)">
                                          <p:val>
                                            <p:fltVal val="0"/>
                                          </p:val>
                                        </p:tav>
                                        <p:tav tm="100000">
                                          <p:val>
                                            <p:fltVal val="1"/>
                                          </p:val>
                                        </p:tav>
                                      </p:tavLst>
                                    </p:anim>
                                  </p:childTnLst>
                                </p:cTn>
                              </p:par>
                              <p:par>
                                <p:cTn id="71" presetID="15" presetClass="entr" presetSubtype="0" fill="hold" grpId="0" nodeType="withEffect">
                                  <p:stCondLst>
                                    <p:cond delay="0"/>
                                  </p:stCondLst>
                                  <p:childTnLst>
                                    <p:set>
                                      <p:cBhvr>
                                        <p:cTn id="72" dur="1" fill="hold">
                                          <p:stCondLst>
                                            <p:cond delay="0"/>
                                          </p:stCondLst>
                                        </p:cTn>
                                        <p:tgtEl>
                                          <p:spTgt spid="16"/>
                                        </p:tgtEl>
                                        <p:attrNameLst>
                                          <p:attrName>style.visibility</p:attrName>
                                        </p:attrNameLst>
                                      </p:cBhvr>
                                      <p:to>
                                        <p:strVal val="visible"/>
                                      </p:to>
                                    </p:set>
                                    <p:anim calcmode="lin" valueType="num">
                                      <p:cBhvr>
                                        <p:cTn id="73" dur="1000" fill="hold"/>
                                        <p:tgtEl>
                                          <p:spTgt spid="16"/>
                                        </p:tgtEl>
                                        <p:attrNameLst>
                                          <p:attrName>ppt_w</p:attrName>
                                        </p:attrNameLst>
                                      </p:cBhvr>
                                      <p:tavLst>
                                        <p:tav tm="0">
                                          <p:val>
                                            <p:fltVal val="0"/>
                                          </p:val>
                                        </p:tav>
                                        <p:tav tm="100000">
                                          <p:val>
                                            <p:strVal val="#ppt_w"/>
                                          </p:val>
                                        </p:tav>
                                      </p:tavLst>
                                    </p:anim>
                                    <p:anim calcmode="lin" valueType="num">
                                      <p:cBhvr>
                                        <p:cTn id="74" dur="1000" fill="hold"/>
                                        <p:tgtEl>
                                          <p:spTgt spid="16"/>
                                        </p:tgtEl>
                                        <p:attrNameLst>
                                          <p:attrName>ppt_h</p:attrName>
                                        </p:attrNameLst>
                                      </p:cBhvr>
                                      <p:tavLst>
                                        <p:tav tm="0">
                                          <p:val>
                                            <p:fltVal val="0"/>
                                          </p:val>
                                        </p:tav>
                                        <p:tav tm="100000">
                                          <p:val>
                                            <p:strVal val="#ppt_h"/>
                                          </p:val>
                                        </p:tav>
                                      </p:tavLst>
                                    </p:anim>
                                    <p:anim calcmode="lin" valueType="num">
                                      <p:cBhvr>
                                        <p:cTn id="75" dur="1000" fill="hold"/>
                                        <p:tgtEl>
                                          <p:spTgt spid="16"/>
                                        </p:tgtEl>
                                        <p:attrNameLst>
                                          <p:attrName>ppt_x</p:attrName>
                                        </p:attrNameLst>
                                      </p:cBhvr>
                                      <p:tavLst>
                                        <p:tav tm="0" fmla="#ppt_x+(cos(-2*pi*(1-$))*-#ppt_x-sin(-2*pi*(1-$))*(1-#ppt_y))*(1-$)">
                                          <p:val>
                                            <p:fltVal val="0"/>
                                          </p:val>
                                        </p:tav>
                                        <p:tav tm="100000">
                                          <p:val>
                                            <p:fltVal val="1"/>
                                          </p:val>
                                        </p:tav>
                                      </p:tavLst>
                                    </p:anim>
                                    <p:anim calcmode="lin" valueType="num">
                                      <p:cBhvr>
                                        <p:cTn id="76" dur="1000" fill="hold"/>
                                        <p:tgtEl>
                                          <p:spTgt spid="16"/>
                                        </p:tgtEl>
                                        <p:attrNameLst>
                                          <p:attrName>ppt_y</p:attrName>
                                        </p:attrNameLst>
                                      </p:cBhvr>
                                      <p:tavLst>
                                        <p:tav tm="0" fmla="#ppt_y+(sin(-2*pi*(1-$))*-#ppt_x+cos(-2*pi*(1-$))*(1-#ppt_y))*(1-$)">
                                          <p:val>
                                            <p:fltVal val="0"/>
                                          </p:val>
                                        </p:tav>
                                        <p:tav tm="100000">
                                          <p:val>
                                            <p:fltVal val="1"/>
                                          </p:val>
                                        </p:tav>
                                      </p:tavLst>
                                    </p:anim>
                                  </p:childTnLst>
                                </p:cTn>
                              </p:par>
                              <p:par>
                                <p:cTn id="77" presetID="15" presetClass="entr" presetSubtype="0" fill="hold" grpId="0" nodeType="withEffect">
                                  <p:stCondLst>
                                    <p:cond delay="0"/>
                                  </p:stCondLst>
                                  <p:childTnLst>
                                    <p:set>
                                      <p:cBhvr>
                                        <p:cTn id="78" dur="1" fill="hold">
                                          <p:stCondLst>
                                            <p:cond delay="0"/>
                                          </p:stCondLst>
                                        </p:cTn>
                                        <p:tgtEl>
                                          <p:spTgt spid="17"/>
                                        </p:tgtEl>
                                        <p:attrNameLst>
                                          <p:attrName>style.visibility</p:attrName>
                                        </p:attrNameLst>
                                      </p:cBhvr>
                                      <p:to>
                                        <p:strVal val="visible"/>
                                      </p:to>
                                    </p:set>
                                    <p:anim calcmode="lin" valueType="num">
                                      <p:cBhvr>
                                        <p:cTn id="79" dur="1000" fill="hold"/>
                                        <p:tgtEl>
                                          <p:spTgt spid="17"/>
                                        </p:tgtEl>
                                        <p:attrNameLst>
                                          <p:attrName>ppt_w</p:attrName>
                                        </p:attrNameLst>
                                      </p:cBhvr>
                                      <p:tavLst>
                                        <p:tav tm="0">
                                          <p:val>
                                            <p:fltVal val="0"/>
                                          </p:val>
                                        </p:tav>
                                        <p:tav tm="100000">
                                          <p:val>
                                            <p:strVal val="#ppt_w"/>
                                          </p:val>
                                        </p:tav>
                                      </p:tavLst>
                                    </p:anim>
                                    <p:anim calcmode="lin" valueType="num">
                                      <p:cBhvr>
                                        <p:cTn id="80" dur="1000" fill="hold"/>
                                        <p:tgtEl>
                                          <p:spTgt spid="17"/>
                                        </p:tgtEl>
                                        <p:attrNameLst>
                                          <p:attrName>ppt_h</p:attrName>
                                        </p:attrNameLst>
                                      </p:cBhvr>
                                      <p:tavLst>
                                        <p:tav tm="0">
                                          <p:val>
                                            <p:fltVal val="0"/>
                                          </p:val>
                                        </p:tav>
                                        <p:tav tm="100000">
                                          <p:val>
                                            <p:strVal val="#ppt_h"/>
                                          </p:val>
                                        </p:tav>
                                      </p:tavLst>
                                    </p:anim>
                                    <p:anim calcmode="lin" valueType="num">
                                      <p:cBhvr>
                                        <p:cTn id="81" dur="1000" fill="hold"/>
                                        <p:tgtEl>
                                          <p:spTgt spid="17"/>
                                        </p:tgtEl>
                                        <p:attrNameLst>
                                          <p:attrName>ppt_x</p:attrName>
                                        </p:attrNameLst>
                                      </p:cBhvr>
                                      <p:tavLst>
                                        <p:tav tm="0" fmla="#ppt_x+(cos(-2*pi*(1-$))*-#ppt_x-sin(-2*pi*(1-$))*(1-#ppt_y))*(1-$)">
                                          <p:val>
                                            <p:fltVal val="0"/>
                                          </p:val>
                                        </p:tav>
                                        <p:tav tm="100000">
                                          <p:val>
                                            <p:fltVal val="1"/>
                                          </p:val>
                                        </p:tav>
                                      </p:tavLst>
                                    </p:anim>
                                    <p:anim calcmode="lin" valueType="num">
                                      <p:cBhvr>
                                        <p:cTn id="82" dur="1000" fill="hold"/>
                                        <p:tgtEl>
                                          <p:spTgt spid="1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195</TotalTime>
  <Words>3166</Words>
  <Application>Microsoft Macintosh PowerPoint</Application>
  <PresentationFormat>Custom</PresentationFormat>
  <Paragraphs>225</Paragraphs>
  <Slides>15</Slides>
  <Notes>8</Notes>
  <HiddenSlides>0</HiddenSlides>
  <MMClips>3</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15</vt:i4>
      </vt:variant>
    </vt:vector>
  </HeadingPairs>
  <TitlesOfParts>
    <vt:vector size="28" baseType="lpstr">
      <vt:lpstr>Barlow</vt:lpstr>
      <vt:lpstr>Instrument Sans Medium</vt:lpstr>
      <vt:lpstr>Avenir Next Demi Bold</vt:lpstr>
      <vt:lpstr>Helvetica</vt:lpstr>
      <vt:lpstr>Inter</vt:lpstr>
      <vt:lpstr>Spline Sans Bold</vt:lpstr>
      <vt:lpstr>Avenir Next</vt:lpstr>
      <vt:lpstr>Arial</vt:lpstr>
      <vt:lpstr>Avenir Next Ultra Light</vt:lpstr>
      <vt:lpstr>-apple-system</vt:lpstr>
      <vt:lpstr>Arimo</vt:lpstr>
      <vt:lpstr>Archivo</vt:lpstr>
      <vt:lpstr>Office Theme</vt:lpstr>
      <vt:lpstr>PowerPoint Presentation</vt:lpstr>
      <vt:lpstr>Ice breaker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dramox 707</cp:lastModifiedBy>
  <cp:revision>6</cp:revision>
  <dcterms:created xsi:type="dcterms:W3CDTF">2024-10-10T11:16:34Z</dcterms:created>
  <dcterms:modified xsi:type="dcterms:W3CDTF">2024-10-15T05:42:32Z</dcterms:modified>
</cp:coreProperties>
</file>