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8229600" cx="14630400"/>
  <p:notesSz cx="8229600" cy="14630400"/>
  <p:embeddedFontLst>
    <p:embeddedFont>
      <p:font typeface="Libre Baskerville"/>
      <p:regular r:id="rId13"/>
      <p:bold r:id="rId14"/>
      <p:italic r:id="rId15"/>
    </p:embeddedFont>
    <p:embeddedFont>
      <p:font typeface="DM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TqD3vkQ9zPk3CQt1rs0PWJX3G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LibreBaskerville-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ibreBaskerville-italic.fntdata"/><Relationship Id="rId14" Type="http://schemas.openxmlformats.org/officeDocument/2006/relationships/font" Target="fonts/LibreBaskerville-bold.fntdata"/><Relationship Id="rId17" Type="http://schemas.openxmlformats.org/officeDocument/2006/relationships/font" Target="fonts/DMSans-bold.fntdata"/><Relationship Id="rId16" Type="http://schemas.openxmlformats.org/officeDocument/2006/relationships/font" Target="fonts/DMSans-regular.fntdata"/><Relationship Id="rId5" Type="http://schemas.openxmlformats.org/officeDocument/2006/relationships/slide" Target="slides/slide1.xml"/><Relationship Id="rId19" Type="http://schemas.openxmlformats.org/officeDocument/2006/relationships/font" Target="fonts/DMSans-boldItalic.fntdata"/><Relationship Id="rId6" Type="http://schemas.openxmlformats.org/officeDocument/2006/relationships/slide" Target="slides/slide2.xml"/><Relationship Id="rId18" Type="http://schemas.openxmlformats.org/officeDocument/2006/relationships/font" Target="fonts/DM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0" name="Google Shape;5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ar-TN"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0" name="Google Shape;60;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ar-T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83" name="Google Shape;83;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ar-T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2" name="Google Shape;112;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ar-T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37" name="Google Shape;137;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ar-T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62" name="Google Shape;162;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ar-T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78" name="Google Shape;178;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ar-T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97" name="Google Shape;197;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ar-TN"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gamma.app/?utm_source=made-with-gamma" TargetMode="Externa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6" name="Shape 6"/>
        <p:cNvGrpSpPr/>
        <p:nvPr/>
      </p:nvGrpSpPr>
      <p:grpSpPr>
        <a:xfrm>
          <a:off x="0" y="0"/>
          <a:ext cx="0" cy="0"/>
          <a:chOff x="0" y="0"/>
          <a:chExt cx="0" cy="0"/>
        </a:xfrm>
      </p:grpSpPr>
      <p:pic>
        <p:nvPicPr>
          <p:cNvPr descr="preencoded.png" id="7" name="Google Shape;7;p10"/>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8" name="Google Shape;8;p10"/>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 name="Google Shape;9;p10">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39" name="Shape 39"/>
        <p:cNvGrpSpPr/>
        <p:nvPr/>
      </p:nvGrpSpPr>
      <p:grpSpPr>
        <a:xfrm>
          <a:off x="0" y="0"/>
          <a:ext cx="0" cy="0"/>
          <a:chOff x="0" y="0"/>
          <a:chExt cx="0" cy="0"/>
        </a:xfrm>
      </p:grpSpPr>
      <p:pic>
        <p:nvPicPr>
          <p:cNvPr descr="preencoded.png" id="40" name="Google Shape;40;p19"/>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41" name="Google Shape;41;p19"/>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2" name="Google Shape;42;p19">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spTree>
      <p:nvGrpSpPr>
        <p:cNvPr id="43" name="Shape 43"/>
        <p:cNvGrpSpPr/>
        <p:nvPr/>
      </p:nvGrpSpPr>
      <p:grpSpPr>
        <a:xfrm>
          <a:off x="0" y="0"/>
          <a:ext cx="0" cy="0"/>
          <a:chOff x="0" y="0"/>
          <a:chExt cx="0" cy="0"/>
        </a:xfrm>
      </p:grpSpPr>
      <p:pic>
        <p:nvPicPr>
          <p:cNvPr descr="preencoded.png" id="44" name="Google Shape;44;p20"/>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45" name="Google Shape;45;p20"/>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6" name="Google Shape;46;p20">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0" name="Shape 10"/>
        <p:cNvGrpSpPr/>
        <p:nvPr/>
      </p:nvGrpSpPr>
      <p:grpSpPr>
        <a:xfrm>
          <a:off x="0" y="0"/>
          <a:ext cx="0" cy="0"/>
          <a:chOff x="0" y="0"/>
          <a:chExt cx="0" cy="0"/>
        </a:xfrm>
      </p:grpSpPr>
      <p:pic>
        <p:nvPicPr>
          <p:cNvPr descr="preencoded.png" id="11" name="Google Shape;11;p11"/>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2" name="Google Shape;12;p11"/>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 name="Google Shape;13;p11">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4" name="Shape 14"/>
        <p:cNvGrpSpPr/>
        <p:nvPr/>
      </p:nvGrpSpPr>
      <p:grpSpPr>
        <a:xfrm>
          <a:off x="0" y="0"/>
          <a:ext cx="0" cy="0"/>
          <a:chOff x="0" y="0"/>
          <a:chExt cx="0" cy="0"/>
        </a:xfrm>
      </p:grpSpPr>
      <p:pic>
        <p:nvPicPr>
          <p:cNvPr descr="preencoded.png" id="15" name="Google Shape;15;p12"/>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16" name="Google Shape;16;p12"/>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 name="Google Shape;17;p12">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18" name="Shape 18"/>
        <p:cNvGrpSpPr/>
        <p:nvPr/>
      </p:nvGrpSpPr>
      <p:grpSpPr>
        <a:xfrm>
          <a:off x="0" y="0"/>
          <a:ext cx="0" cy="0"/>
          <a:chOff x="0" y="0"/>
          <a:chExt cx="0" cy="0"/>
        </a:xfrm>
      </p:grpSpPr>
      <p:pic>
        <p:nvPicPr>
          <p:cNvPr descr="preencoded.png" id="19" name="Google Shape;19;p13"/>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20" name="Google Shape;20;p13"/>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 name="Google Shape;21;p13">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2" name="Shape 22"/>
        <p:cNvGrpSpPr/>
        <p:nvPr/>
      </p:nvGrpSpPr>
      <p:grpSpPr>
        <a:xfrm>
          <a:off x="0" y="0"/>
          <a:ext cx="0" cy="0"/>
          <a:chOff x="0" y="0"/>
          <a:chExt cx="0" cy="0"/>
        </a:xfrm>
      </p:grpSpPr>
      <p:pic>
        <p:nvPicPr>
          <p:cNvPr descr="preencoded.png" id="23" name="Google Shape;23;p14"/>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24" name="Google Shape;24;p14"/>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 name="Google Shape;25;p14">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26" name="Shape 26"/>
        <p:cNvGrpSpPr/>
        <p:nvPr/>
      </p:nvGrpSpPr>
      <p:grpSpPr>
        <a:xfrm>
          <a:off x="0" y="0"/>
          <a:ext cx="0" cy="0"/>
          <a:chOff x="0" y="0"/>
          <a:chExt cx="0" cy="0"/>
        </a:xfrm>
      </p:grpSpPr>
      <p:pic>
        <p:nvPicPr>
          <p:cNvPr descr="preencoded.png" id="27" name="Google Shape;27;p15"/>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28" name="Google Shape;28;p15"/>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 name="Google Shape;29;p15">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0" name="Shape 30"/>
        <p:cNvGrpSpPr/>
        <p:nvPr/>
      </p:nvGrpSpPr>
      <p:grpSpPr>
        <a:xfrm>
          <a:off x="0" y="0"/>
          <a:ext cx="0" cy="0"/>
          <a:chOff x="0" y="0"/>
          <a:chExt cx="0" cy="0"/>
        </a:xfrm>
      </p:grpSpPr>
      <p:pic>
        <p:nvPicPr>
          <p:cNvPr descr="preencoded.png" id="31" name="Google Shape;31;p16"/>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32" name="Google Shape;32;p16"/>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 name="Google Shape;33;p16">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spTree>
      <p:nvGrpSpPr>
        <p:cNvPr id="34" name="Shape 34"/>
        <p:cNvGrpSpPr/>
        <p:nvPr/>
      </p:nvGrpSpPr>
      <p:grpSpPr>
        <a:xfrm>
          <a:off x="0" y="0"/>
          <a:ext cx="0" cy="0"/>
          <a:chOff x="0" y="0"/>
          <a:chExt cx="0" cy="0"/>
        </a:xfrm>
      </p:grpSpPr>
      <p:pic>
        <p:nvPicPr>
          <p:cNvPr descr="preencoded.png" id="35" name="Google Shape;35;p17"/>
          <p:cNvPicPr preferRelativeResize="0"/>
          <p:nvPr/>
        </p:nvPicPr>
        <p:blipFill rotWithShape="1">
          <a:blip r:embed="rId2">
            <a:alphaModFix/>
          </a:blip>
          <a:srcRect b="0" l="0" r="0" t="0"/>
          <a:stretch/>
        </p:blipFill>
        <p:spPr>
          <a:xfrm>
            <a:off x="0" y="0"/>
            <a:ext cx="14630400" cy="8229600"/>
          </a:xfrm>
          <a:prstGeom prst="rect">
            <a:avLst/>
          </a:prstGeom>
          <a:noFill/>
          <a:ln>
            <a:noFill/>
          </a:ln>
        </p:spPr>
      </p:pic>
      <p:sp>
        <p:nvSpPr>
          <p:cNvPr id="36" name="Google Shape;36;p17"/>
          <p:cNvSpPr/>
          <p:nvPr/>
        </p:nvSpPr>
        <p:spPr>
          <a:xfrm>
            <a:off x="0" y="0"/>
            <a:ext cx="14630400" cy="8229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 name="Google Shape;37;p17">
            <a:hlinkClick r:id="rId3"/>
          </p:cNvPr>
          <p:cNvPicPr preferRelativeResize="0"/>
          <p:nvPr/>
        </p:nvPicPr>
        <p:blipFill rotWithShape="1">
          <a:blip r:embed="rId4">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
          <p:cNvSpPr/>
          <p:nvPr/>
        </p:nvSpPr>
        <p:spPr>
          <a:xfrm>
            <a:off x="793790" y="2059186"/>
            <a:ext cx="7556400" cy="1956300"/>
          </a:xfrm>
          <a:prstGeom prst="rect">
            <a:avLst/>
          </a:prstGeom>
          <a:noFill/>
          <a:ln>
            <a:noFill/>
          </a:ln>
        </p:spPr>
        <p:txBody>
          <a:bodyPr anchorCtr="0" anchor="t" bIns="0" lIns="0" spcFirstLastPara="1" rIns="0" wrap="square" tIns="0">
            <a:noAutofit/>
          </a:bodyPr>
          <a:lstStyle/>
          <a:p>
            <a:pPr indent="0" lvl="0" marL="0" marR="0" rtl="0" algn="ctr">
              <a:lnSpc>
                <a:spcPct val="125203"/>
              </a:lnSpc>
              <a:spcBef>
                <a:spcPts val="0"/>
              </a:spcBef>
              <a:spcAft>
                <a:spcPts val="0"/>
              </a:spcAft>
              <a:buClr>
                <a:schemeClr val="dk1"/>
              </a:buClr>
              <a:buSzPts val="6150"/>
              <a:buFont typeface="Calibri"/>
              <a:buNone/>
            </a:pPr>
            <a:r>
              <a:t/>
            </a:r>
            <a:endParaRPr b="0" i="0" sz="6150" u="none" cap="none" strike="noStrike">
              <a:solidFill>
                <a:schemeClr val="dk1"/>
              </a:solidFill>
              <a:latin typeface="Calibri"/>
              <a:ea typeface="Calibri"/>
              <a:cs typeface="Calibri"/>
              <a:sym typeface="Calibri"/>
            </a:endParaRPr>
          </a:p>
        </p:txBody>
      </p:sp>
      <p:sp>
        <p:nvSpPr>
          <p:cNvPr id="53" name="Google Shape;53;p1"/>
          <p:cNvSpPr/>
          <p:nvPr/>
        </p:nvSpPr>
        <p:spPr>
          <a:xfrm>
            <a:off x="685636" y="4473770"/>
            <a:ext cx="7556400" cy="1814400"/>
          </a:xfrm>
          <a:prstGeom prst="rect">
            <a:avLst/>
          </a:prstGeom>
          <a:noFill/>
          <a:ln>
            <a:noFill/>
          </a:ln>
        </p:spPr>
        <p:txBody>
          <a:bodyPr anchorCtr="0" anchor="t" bIns="0" lIns="0" spcFirstLastPara="1" rIns="0" wrap="square" tIns="0">
            <a:noAutofit/>
          </a:bodyPr>
          <a:lstStyle/>
          <a:p>
            <a:pPr indent="0" lvl="0" marL="0" marR="0" rtl="0" algn="ctr">
              <a:lnSpc>
                <a:spcPct val="162857"/>
              </a:lnSpc>
              <a:spcBef>
                <a:spcPts val="0"/>
              </a:spcBef>
              <a:spcAft>
                <a:spcPts val="0"/>
              </a:spcAft>
              <a:buClr>
                <a:schemeClr val="dk1"/>
              </a:buClr>
              <a:buSzPts val="1750"/>
              <a:buFont typeface="Calibri"/>
              <a:buNone/>
            </a:pPr>
            <a:r>
              <a:t/>
            </a:r>
            <a:endParaRPr b="0" i="0" sz="1750" u="none" cap="none" strike="noStrike">
              <a:solidFill>
                <a:schemeClr val="dk1"/>
              </a:solidFill>
              <a:latin typeface="Calibri"/>
              <a:ea typeface="Calibri"/>
              <a:cs typeface="Calibri"/>
              <a:sym typeface="Calibri"/>
            </a:endParaRPr>
          </a:p>
        </p:txBody>
      </p:sp>
      <p:sp>
        <p:nvSpPr>
          <p:cNvPr id="54" name="Google Shape;54;p1"/>
          <p:cNvSpPr/>
          <p:nvPr/>
        </p:nvSpPr>
        <p:spPr>
          <a:xfrm>
            <a:off x="1323750" y="2129653"/>
            <a:ext cx="7315200" cy="547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Arabic Typesetting"/>
              <a:buNone/>
            </a:pPr>
            <a:r>
              <a:rPr b="0" i="0" lang="ar-TN" sz="3600" u="none" cap="none" strike="noStrike">
                <a:solidFill>
                  <a:schemeClr val="dk1"/>
                </a:solidFill>
                <a:latin typeface="Arabic Typesetting"/>
                <a:ea typeface="Arabic Typesetting"/>
                <a:cs typeface="Arabic Typesetting"/>
                <a:sym typeface="Arabic Typesetting"/>
              </a:rPr>
              <a:t>تعدّ الهيئات الدينية جزءًا لا يتجزأ من المجتمعات البشرية ولها تأثير قوي على القيم والمبادئ الأخلاقية للناس وفي الوقت نفسه فإن دورها في العملية السياسية يثير نقاشات واسعة حيث تختلف الآراء حول مدى تأثيرها على قرارات الحكومات واتجاهات الرأي العام. تتناول هذه العرض دور الهيئات الدينية في العملية السياسية  وتركز على العلاقة بين القضية وأهداف التنمية المستدامة</a:t>
            </a:r>
            <a:endParaRPr b="0" i="0" sz="3600" u="none" cap="none" strike="noStrike">
              <a:solidFill>
                <a:schemeClr val="dk1"/>
              </a:solidFill>
              <a:latin typeface="Arabic Typesetting"/>
              <a:ea typeface="Arabic Typesetting"/>
              <a:cs typeface="Arabic Typesetting"/>
              <a:sym typeface="Arabic Typesetting"/>
            </a:endParaRPr>
          </a:p>
          <a:p>
            <a:pPr indent="0" lvl="0" marL="0" marR="0" rtl="0" algn="ctr">
              <a:spcBef>
                <a:spcPts val="0"/>
              </a:spcBef>
              <a:spcAft>
                <a:spcPts val="0"/>
              </a:spcAft>
              <a:buClr>
                <a:schemeClr val="dk1"/>
              </a:buClr>
              <a:buSzPts val="3600"/>
              <a:buFont typeface="Arabic Typesetting"/>
              <a:buNone/>
            </a:pPr>
            <a:r>
              <a:rPr b="1" i="0" lang="ar-TN" sz="3600" u="sng" cap="none" strike="noStrike">
                <a:solidFill>
                  <a:schemeClr val="dk1"/>
                </a:solidFill>
                <a:latin typeface="Arabic Typesetting"/>
                <a:ea typeface="Arabic Typesetting"/>
                <a:cs typeface="Arabic Typesetting"/>
                <a:sym typeface="Arabic Typesetting"/>
              </a:rPr>
              <a:t>رئيس اللجنة</a:t>
            </a:r>
            <a:r>
              <a:rPr b="0" i="0" lang="ar-TN" sz="3600" u="none" cap="none" strike="noStrike">
                <a:solidFill>
                  <a:schemeClr val="dk1"/>
                </a:solidFill>
                <a:latin typeface="Arabic Typesetting"/>
                <a:ea typeface="Arabic Typesetting"/>
                <a:cs typeface="Arabic Typesetting"/>
                <a:sym typeface="Arabic Typesetting"/>
              </a:rPr>
              <a:t> : </a:t>
            </a:r>
            <a:r>
              <a:rPr b="1" i="0" lang="ar-TN" sz="3600" u="sng" cap="none" strike="noStrike">
                <a:solidFill>
                  <a:srgbClr val="7030A0"/>
                </a:solidFill>
                <a:latin typeface="Arabic Typesetting"/>
                <a:ea typeface="Arabic Typesetting"/>
                <a:cs typeface="Arabic Typesetting"/>
                <a:sym typeface="Arabic Typesetting"/>
              </a:rPr>
              <a:t>يحيى نورالدين</a:t>
            </a:r>
            <a:endParaRPr b="0" i="0" sz="3600" u="none" cap="none" strike="noStrike">
              <a:solidFill>
                <a:srgbClr val="385623"/>
              </a:solidFill>
              <a:latin typeface="Arabic Typesetting"/>
              <a:ea typeface="Arabic Typesetting"/>
              <a:cs typeface="Arabic Typesetting"/>
              <a:sym typeface="Arabic Typesetting"/>
            </a:endParaRPr>
          </a:p>
        </p:txBody>
      </p:sp>
      <p:sp>
        <p:nvSpPr>
          <p:cNvPr id="55" name="Google Shape;55;p1"/>
          <p:cNvSpPr/>
          <p:nvPr/>
        </p:nvSpPr>
        <p:spPr>
          <a:xfrm>
            <a:off x="1440152" y="336712"/>
            <a:ext cx="70824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F6000"/>
              </a:buClr>
              <a:buSzPts val="4400"/>
              <a:buFont typeface="Arial"/>
              <a:buNone/>
            </a:pPr>
            <a:r>
              <a:rPr b="1" i="0" lang="ar-TN" sz="4400" u="sng" cap="none" strike="noStrike">
                <a:solidFill>
                  <a:srgbClr val="7F6000"/>
                </a:solidFill>
                <a:latin typeface="Arial"/>
                <a:ea typeface="Arial"/>
                <a:cs typeface="Arial"/>
                <a:sym typeface="Arial"/>
              </a:rPr>
              <a:t>دور الهيئات الدينية في العملية السياسية</a:t>
            </a:r>
            <a:endParaRPr b="1" i="0" sz="4400" u="sng" cap="none" strike="noStrike">
              <a:solidFill>
                <a:srgbClr val="7F6000"/>
              </a:solidFill>
              <a:latin typeface="Arial"/>
              <a:ea typeface="Arial"/>
              <a:cs typeface="Arial"/>
              <a:sym typeface="Arial"/>
            </a:endParaRPr>
          </a:p>
        </p:txBody>
      </p:sp>
      <p:pic>
        <p:nvPicPr>
          <p:cNvPr id="56" name="Google Shape;56;p1"/>
          <p:cNvPicPr preferRelativeResize="0"/>
          <p:nvPr/>
        </p:nvPicPr>
        <p:blipFill rotWithShape="1">
          <a:blip r:embed="rId3">
            <a:alphaModFix/>
          </a:blip>
          <a:srcRect b="0" l="18596" r="18596" t="0"/>
          <a:stretch/>
        </p:blipFill>
        <p:spPr>
          <a:xfrm>
            <a:off x="8772025" y="1624199"/>
            <a:ext cx="5673900" cy="60189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p:nvPr/>
        </p:nvSpPr>
        <p:spPr>
          <a:xfrm>
            <a:off x="1252061" y="1092756"/>
            <a:ext cx="6639900" cy="663900"/>
          </a:xfrm>
          <a:prstGeom prst="rect">
            <a:avLst/>
          </a:prstGeom>
          <a:noFill/>
          <a:ln>
            <a:noFill/>
          </a:ln>
        </p:spPr>
        <p:txBody>
          <a:bodyPr anchorCtr="0" anchor="t" bIns="0" lIns="0" spcFirstLastPara="1" rIns="0" wrap="square" tIns="0">
            <a:noAutofit/>
          </a:bodyPr>
          <a:lstStyle/>
          <a:p>
            <a:pPr indent="0" lvl="0" marL="0" marR="0" rtl="0" algn="ctr">
              <a:lnSpc>
                <a:spcPct val="125301"/>
              </a:lnSpc>
              <a:spcBef>
                <a:spcPts val="0"/>
              </a:spcBef>
              <a:spcAft>
                <a:spcPts val="0"/>
              </a:spcAft>
              <a:buClr>
                <a:schemeClr val="dk1"/>
              </a:buClr>
              <a:buSzPts val="4150"/>
              <a:buFont typeface="Calibri"/>
              <a:buNone/>
            </a:pPr>
            <a:r>
              <a:t/>
            </a:r>
            <a:endParaRPr sz="4150">
              <a:solidFill>
                <a:schemeClr val="dk1"/>
              </a:solidFill>
              <a:latin typeface="Calibri"/>
              <a:ea typeface="Calibri"/>
              <a:cs typeface="Calibri"/>
              <a:sym typeface="Calibri"/>
            </a:endParaRPr>
          </a:p>
        </p:txBody>
      </p:sp>
      <p:sp>
        <p:nvSpPr>
          <p:cNvPr id="63" name="Google Shape;63;p2"/>
          <p:cNvSpPr/>
          <p:nvPr/>
        </p:nvSpPr>
        <p:spPr>
          <a:xfrm>
            <a:off x="238349" y="1692924"/>
            <a:ext cx="4178700" cy="3614700"/>
          </a:xfrm>
          <a:prstGeom prst="roundRect">
            <a:avLst>
              <a:gd fmla="val 6285" name="adj"/>
            </a:avLst>
          </a:prstGeom>
          <a:solidFill>
            <a:srgbClr val="F7EDD4"/>
          </a:solidFill>
          <a:ln cap="flat" cmpd="sng" w="9525">
            <a:solidFill>
              <a:srgbClr val="DDD3BA"/>
            </a:solidFill>
            <a:prstDash val="solid"/>
            <a:round/>
            <a:headEnd len="sm" w="sm" type="none"/>
            <a:tailEnd len="sm" w="sm" type="none"/>
          </a:ln>
          <a:effectLst>
            <a:reflection blurRad="0" dir="0" dist="0" endA="300" endPos="35000" fadeDir="5400012" kx="0" rotWithShape="0" algn="bl" stA="52000" stPos="0" sy="-100000" ky="0"/>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4" name="Google Shape;64;p2"/>
          <p:cNvSpPr/>
          <p:nvPr/>
        </p:nvSpPr>
        <p:spPr>
          <a:xfrm>
            <a:off x="963573" y="2295287"/>
            <a:ext cx="3282300" cy="663900"/>
          </a:xfrm>
          <a:prstGeom prst="rect">
            <a:avLst/>
          </a:prstGeom>
          <a:noFill/>
          <a:ln>
            <a:noFill/>
          </a:ln>
        </p:spPr>
        <p:txBody>
          <a:bodyPr anchorCtr="0" anchor="t" bIns="0" lIns="0" spcFirstLastPara="1" rIns="0" wrap="square" tIns="0">
            <a:noAutofit/>
          </a:bodyPr>
          <a:lstStyle/>
          <a:p>
            <a:pPr indent="0" lvl="0" marL="0" marR="0" rtl="0" algn="ctr">
              <a:lnSpc>
                <a:spcPct val="126829"/>
              </a:lnSpc>
              <a:spcBef>
                <a:spcPts val="0"/>
              </a:spcBef>
              <a:spcAft>
                <a:spcPts val="0"/>
              </a:spcAft>
              <a:buClr>
                <a:schemeClr val="dk1"/>
              </a:buClr>
              <a:buSzPts val="2050"/>
              <a:buFont typeface="Calibri"/>
              <a:buNone/>
            </a:pPr>
            <a:r>
              <a:t/>
            </a:r>
            <a:endParaRPr sz="2050">
              <a:solidFill>
                <a:schemeClr val="dk1"/>
              </a:solidFill>
              <a:latin typeface="Calibri"/>
              <a:ea typeface="Calibri"/>
              <a:cs typeface="Calibri"/>
              <a:sym typeface="Calibri"/>
            </a:endParaRPr>
          </a:p>
        </p:txBody>
      </p:sp>
      <p:sp>
        <p:nvSpPr>
          <p:cNvPr id="65" name="Google Shape;65;p2"/>
          <p:cNvSpPr/>
          <p:nvPr/>
        </p:nvSpPr>
        <p:spPr>
          <a:xfrm>
            <a:off x="963573" y="3086576"/>
            <a:ext cx="3282300" cy="2038800"/>
          </a:xfrm>
          <a:prstGeom prst="rect">
            <a:avLst/>
          </a:prstGeom>
          <a:noFill/>
          <a:ln>
            <a:noFill/>
          </a:ln>
        </p:spPr>
        <p:txBody>
          <a:bodyPr anchorCtr="0" anchor="t" bIns="0" lIns="0" spcFirstLastPara="1" rIns="0" wrap="square" tIns="0">
            <a:noAutofit/>
          </a:bodyPr>
          <a:lstStyle/>
          <a:p>
            <a:pPr indent="0" lvl="0" marL="0" marR="0" rtl="0" algn="ctr">
              <a:lnSpc>
                <a:spcPct val="160606"/>
              </a:lnSpc>
              <a:spcBef>
                <a:spcPts val="0"/>
              </a:spcBef>
              <a:spcAft>
                <a:spcPts val="0"/>
              </a:spcAft>
              <a:buClr>
                <a:schemeClr val="dk1"/>
              </a:buClr>
              <a:buSzPts val="1650"/>
              <a:buFont typeface="Calibri"/>
              <a:buNone/>
            </a:pPr>
            <a:r>
              <a:t/>
            </a:r>
            <a:endParaRPr sz="1650">
              <a:solidFill>
                <a:schemeClr val="dk1"/>
              </a:solidFill>
              <a:latin typeface="Calibri"/>
              <a:ea typeface="Calibri"/>
              <a:cs typeface="Calibri"/>
              <a:sym typeface="Calibri"/>
            </a:endParaRPr>
          </a:p>
        </p:txBody>
      </p:sp>
      <p:sp>
        <p:nvSpPr>
          <p:cNvPr id="66" name="Google Shape;66;p2"/>
          <p:cNvSpPr/>
          <p:nvPr/>
        </p:nvSpPr>
        <p:spPr>
          <a:xfrm>
            <a:off x="4693375" y="1756650"/>
            <a:ext cx="4041000" cy="3581100"/>
          </a:xfrm>
          <a:prstGeom prst="roundRect">
            <a:avLst>
              <a:gd fmla="val 2407" name="adj"/>
            </a:avLst>
          </a:prstGeom>
          <a:solidFill>
            <a:srgbClr val="F7EDD4"/>
          </a:solidFill>
          <a:ln cap="flat" cmpd="sng" w="9525">
            <a:solidFill>
              <a:srgbClr val="DDD3B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7" name="Google Shape;67;p2"/>
          <p:cNvSpPr/>
          <p:nvPr/>
        </p:nvSpPr>
        <p:spPr>
          <a:xfrm>
            <a:off x="5144095" y="2295287"/>
            <a:ext cx="2790300" cy="331800"/>
          </a:xfrm>
          <a:prstGeom prst="rect">
            <a:avLst/>
          </a:prstGeom>
          <a:noFill/>
          <a:ln>
            <a:noFill/>
          </a:ln>
        </p:spPr>
        <p:txBody>
          <a:bodyPr anchorCtr="0" anchor="t" bIns="0" lIns="0" spcFirstLastPara="1" rIns="0" wrap="square" tIns="0">
            <a:noAutofit/>
          </a:bodyPr>
          <a:lstStyle/>
          <a:p>
            <a:pPr indent="0" lvl="0" marL="0" marR="0" rtl="0" algn="ctr">
              <a:lnSpc>
                <a:spcPct val="126829"/>
              </a:lnSpc>
              <a:spcBef>
                <a:spcPts val="0"/>
              </a:spcBef>
              <a:spcAft>
                <a:spcPts val="0"/>
              </a:spcAft>
              <a:buClr>
                <a:schemeClr val="dk1"/>
              </a:buClr>
              <a:buSzPts val="2050"/>
              <a:buFont typeface="Calibri"/>
              <a:buNone/>
            </a:pPr>
            <a:r>
              <a:t/>
            </a:r>
            <a:endParaRPr sz="2050">
              <a:solidFill>
                <a:schemeClr val="dk1"/>
              </a:solidFill>
              <a:latin typeface="Calibri"/>
              <a:ea typeface="Calibri"/>
              <a:cs typeface="Calibri"/>
              <a:sym typeface="Calibri"/>
            </a:endParaRPr>
          </a:p>
        </p:txBody>
      </p:sp>
      <p:sp>
        <p:nvSpPr>
          <p:cNvPr id="68" name="Google Shape;68;p2"/>
          <p:cNvSpPr/>
          <p:nvPr/>
        </p:nvSpPr>
        <p:spPr>
          <a:xfrm>
            <a:off x="4898231" y="2754630"/>
            <a:ext cx="3282300" cy="1698900"/>
          </a:xfrm>
          <a:prstGeom prst="rect">
            <a:avLst/>
          </a:prstGeom>
          <a:noFill/>
          <a:ln>
            <a:noFill/>
          </a:ln>
        </p:spPr>
        <p:txBody>
          <a:bodyPr anchorCtr="0" anchor="t" bIns="0" lIns="0" spcFirstLastPara="1" rIns="0" wrap="square" tIns="0">
            <a:noAutofit/>
          </a:bodyPr>
          <a:lstStyle/>
          <a:p>
            <a:pPr indent="0" lvl="0" marL="0" marR="0" rtl="0" algn="ctr">
              <a:lnSpc>
                <a:spcPct val="160606"/>
              </a:lnSpc>
              <a:spcBef>
                <a:spcPts val="0"/>
              </a:spcBef>
              <a:spcAft>
                <a:spcPts val="0"/>
              </a:spcAft>
              <a:buClr>
                <a:schemeClr val="dk1"/>
              </a:buClr>
              <a:buSzPts val="1650"/>
              <a:buFont typeface="Calibri"/>
              <a:buNone/>
            </a:pPr>
            <a:r>
              <a:t/>
            </a:r>
            <a:endParaRPr sz="1650">
              <a:solidFill>
                <a:schemeClr val="dk1"/>
              </a:solidFill>
              <a:latin typeface="Calibri"/>
              <a:ea typeface="Calibri"/>
              <a:cs typeface="Calibri"/>
              <a:sym typeface="Calibri"/>
            </a:endParaRPr>
          </a:p>
        </p:txBody>
      </p:sp>
      <p:sp>
        <p:nvSpPr>
          <p:cNvPr id="69" name="Google Shape;69;p2"/>
          <p:cNvSpPr/>
          <p:nvPr/>
        </p:nvSpPr>
        <p:spPr>
          <a:xfrm>
            <a:off x="743550" y="5557851"/>
            <a:ext cx="7656900" cy="2308200"/>
          </a:xfrm>
          <a:prstGeom prst="roundRect">
            <a:avLst>
              <a:gd fmla="val 5651" name="adj"/>
            </a:avLst>
          </a:prstGeom>
          <a:solidFill>
            <a:srgbClr val="F7EDD4"/>
          </a:solidFill>
          <a:ln cap="flat" cmpd="sng" w="9525">
            <a:solidFill>
              <a:srgbClr val="DDD3BA"/>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0" name="Google Shape;70;p2"/>
          <p:cNvSpPr/>
          <p:nvPr/>
        </p:nvSpPr>
        <p:spPr>
          <a:xfrm>
            <a:off x="3244096" y="5777865"/>
            <a:ext cx="2655900" cy="331800"/>
          </a:xfrm>
          <a:prstGeom prst="rect">
            <a:avLst/>
          </a:prstGeom>
          <a:noFill/>
          <a:ln>
            <a:noFill/>
          </a:ln>
        </p:spPr>
        <p:txBody>
          <a:bodyPr anchorCtr="0" anchor="t" bIns="0" lIns="0" spcFirstLastPara="1" rIns="0" wrap="square" tIns="0">
            <a:noAutofit/>
          </a:bodyPr>
          <a:lstStyle/>
          <a:p>
            <a:pPr indent="0" lvl="0" marL="0" marR="0" rtl="0" algn="ctr">
              <a:lnSpc>
                <a:spcPct val="126829"/>
              </a:lnSpc>
              <a:spcBef>
                <a:spcPts val="0"/>
              </a:spcBef>
              <a:spcAft>
                <a:spcPts val="0"/>
              </a:spcAft>
              <a:buClr>
                <a:schemeClr val="dk1"/>
              </a:buClr>
              <a:buSzPts val="2050"/>
              <a:buFont typeface="Calibri"/>
              <a:buNone/>
            </a:pPr>
            <a:r>
              <a:t/>
            </a:r>
            <a:endParaRPr sz="2050">
              <a:solidFill>
                <a:schemeClr val="dk1"/>
              </a:solidFill>
              <a:latin typeface="Calibri"/>
              <a:ea typeface="Calibri"/>
              <a:cs typeface="Calibri"/>
              <a:sym typeface="Calibri"/>
            </a:endParaRPr>
          </a:p>
        </p:txBody>
      </p:sp>
      <p:sp>
        <p:nvSpPr>
          <p:cNvPr id="71" name="Google Shape;71;p2"/>
          <p:cNvSpPr/>
          <p:nvPr/>
        </p:nvSpPr>
        <p:spPr>
          <a:xfrm>
            <a:off x="963573" y="6237208"/>
            <a:ext cx="7216800" cy="679500"/>
          </a:xfrm>
          <a:prstGeom prst="rect">
            <a:avLst/>
          </a:prstGeom>
          <a:noFill/>
          <a:ln>
            <a:noFill/>
          </a:ln>
        </p:spPr>
        <p:txBody>
          <a:bodyPr anchorCtr="0" anchor="t" bIns="0" lIns="0" spcFirstLastPara="1" rIns="0" wrap="square" tIns="0">
            <a:noAutofit/>
          </a:bodyPr>
          <a:lstStyle/>
          <a:p>
            <a:pPr indent="0" lvl="0" marL="0" marR="0" rtl="0" algn="ctr">
              <a:lnSpc>
                <a:spcPct val="160606"/>
              </a:lnSpc>
              <a:spcBef>
                <a:spcPts val="0"/>
              </a:spcBef>
              <a:spcAft>
                <a:spcPts val="0"/>
              </a:spcAft>
              <a:buClr>
                <a:schemeClr val="dk1"/>
              </a:buClr>
              <a:buSzPts val="1650"/>
              <a:buFont typeface="Calibri"/>
              <a:buNone/>
            </a:pPr>
            <a:r>
              <a:t/>
            </a:r>
            <a:endParaRPr sz="1650">
              <a:solidFill>
                <a:schemeClr val="dk1"/>
              </a:solidFill>
              <a:latin typeface="Calibri"/>
              <a:ea typeface="Calibri"/>
              <a:cs typeface="Calibri"/>
              <a:sym typeface="Calibri"/>
            </a:endParaRPr>
          </a:p>
        </p:txBody>
      </p:sp>
      <p:sp>
        <p:nvSpPr>
          <p:cNvPr id="72" name="Google Shape;72;p2"/>
          <p:cNvSpPr/>
          <p:nvPr/>
        </p:nvSpPr>
        <p:spPr>
          <a:xfrm>
            <a:off x="2910351" y="492591"/>
            <a:ext cx="41787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b="1" lang="ar-TN" sz="3600" u="sng">
                <a:solidFill>
                  <a:schemeClr val="dk1"/>
                </a:solidFill>
                <a:latin typeface="Arial"/>
                <a:ea typeface="Arial"/>
                <a:cs typeface="Arial"/>
                <a:sym typeface="Arial"/>
              </a:rPr>
              <a:t>تفصيل السبب الجذري للمشكلة</a:t>
            </a:r>
            <a:endParaRPr b="1" sz="3600" u="sng">
              <a:solidFill>
                <a:schemeClr val="dk1"/>
              </a:solidFill>
              <a:latin typeface="Arial"/>
              <a:ea typeface="Arial"/>
              <a:cs typeface="Arial"/>
              <a:sym typeface="Arial"/>
            </a:endParaRPr>
          </a:p>
        </p:txBody>
      </p:sp>
      <p:sp>
        <p:nvSpPr>
          <p:cNvPr id="73" name="Google Shape;73;p2"/>
          <p:cNvSpPr txBox="1"/>
          <p:nvPr/>
        </p:nvSpPr>
        <p:spPr>
          <a:xfrm>
            <a:off x="225600" y="1765900"/>
            <a:ext cx="4007400" cy="823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7030A0"/>
              </a:buClr>
              <a:buSzPts val="2400"/>
              <a:buFont typeface="Arial"/>
              <a:buNone/>
            </a:pPr>
            <a:r>
              <a:rPr b="1" lang="ar-TN" sz="2400" u="sng">
                <a:solidFill>
                  <a:srgbClr val="7030A0"/>
                </a:solidFill>
                <a:latin typeface="Arial"/>
                <a:ea typeface="Arial"/>
                <a:cs typeface="Arial"/>
                <a:sym typeface="Arial"/>
              </a:rPr>
              <a:t>التأثير المباشر على القرارات السياسية</a:t>
            </a:r>
            <a:r>
              <a:rPr lang="ar-T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74" name="Google Shape;74;p2"/>
          <p:cNvSpPr txBox="1"/>
          <p:nvPr/>
        </p:nvSpPr>
        <p:spPr>
          <a:xfrm>
            <a:off x="238350" y="2624413"/>
            <a:ext cx="4178700" cy="228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Arabic Typesetting"/>
              <a:buNone/>
            </a:pPr>
            <a:r>
              <a:rPr b="1" lang="ar-TN" sz="2400">
                <a:solidFill>
                  <a:schemeClr val="dk1"/>
                </a:solidFill>
                <a:latin typeface="Arabic Typesetting"/>
                <a:ea typeface="Arabic Typesetting"/>
                <a:cs typeface="Arabic Typesetting"/>
                <a:sym typeface="Arabic Typesetting"/>
              </a:rPr>
              <a:t>قد تؤثر الهيئات الدينية على السياسات الحكومية من خلال التعبئة الشعبية أو الضغط على المسؤولين الحكوميين. وقد يؤدي ذلك إلى تشكيل سياسة عامة متوافقة مع قيم ومبادئ الهيئات الدينية، مع إمكانية إهمال  وجهات نظرة اخرى</a:t>
            </a:r>
            <a:endParaRPr b="1" sz="2400">
              <a:solidFill>
                <a:schemeClr val="dk1"/>
              </a:solidFill>
              <a:latin typeface="Arabic Typesetting"/>
              <a:ea typeface="Arabic Typesetting"/>
              <a:cs typeface="Arabic Typesetting"/>
              <a:sym typeface="Arabic Typesetting"/>
            </a:endParaRPr>
          </a:p>
        </p:txBody>
      </p:sp>
      <p:sp>
        <p:nvSpPr>
          <p:cNvPr id="75" name="Google Shape;75;p2"/>
          <p:cNvSpPr txBox="1"/>
          <p:nvPr/>
        </p:nvSpPr>
        <p:spPr>
          <a:xfrm>
            <a:off x="5121482" y="1795128"/>
            <a:ext cx="2835600" cy="45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7030A0"/>
              </a:buClr>
              <a:buSzPts val="2400"/>
              <a:buFont typeface="Arial"/>
              <a:buNone/>
            </a:pPr>
            <a:r>
              <a:rPr b="1" lang="ar-TN" sz="2400" u="sng">
                <a:solidFill>
                  <a:srgbClr val="7030A0"/>
                </a:solidFill>
                <a:latin typeface="Arial"/>
                <a:ea typeface="Arial"/>
                <a:cs typeface="Arial"/>
                <a:sym typeface="Arial"/>
              </a:rPr>
              <a:t>العلاقة بين الدين والسياسة</a:t>
            </a:r>
            <a:endParaRPr b="1" sz="2400" u="sng">
              <a:solidFill>
                <a:srgbClr val="7030A0"/>
              </a:solidFill>
              <a:latin typeface="Arial"/>
              <a:ea typeface="Arial"/>
              <a:cs typeface="Arial"/>
              <a:sym typeface="Arial"/>
            </a:endParaRPr>
          </a:p>
        </p:txBody>
      </p:sp>
      <p:sp>
        <p:nvSpPr>
          <p:cNvPr id="76" name="Google Shape;76;p2"/>
          <p:cNvSpPr txBox="1"/>
          <p:nvPr/>
        </p:nvSpPr>
        <p:spPr>
          <a:xfrm>
            <a:off x="5053050" y="2291398"/>
            <a:ext cx="2972400" cy="2285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Arabic Typesetting"/>
              <a:buNone/>
            </a:pPr>
            <a:r>
              <a:rPr b="1" lang="ar-TN" sz="2400">
                <a:solidFill>
                  <a:schemeClr val="dk1"/>
                </a:solidFill>
                <a:latin typeface="Arabic Typesetting"/>
                <a:ea typeface="Arabic Typesetting"/>
                <a:cs typeface="Arabic Typesetting"/>
                <a:sym typeface="Arabic Typesetting"/>
              </a:rPr>
              <a:t>قد</a:t>
            </a:r>
            <a:r>
              <a:rPr lang="ar-TN" sz="1800">
                <a:solidFill>
                  <a:schemeClr val="dk1"/>
                </a:solidFill>
                <a:latin typeface="Calibri"/>
                <a:ea typeface="Calibri"/>
                <a:cs typeface="Calibri"/>
                <a:sym typeface="Calibri"/>
              </a:rPr>
              <a:t> </a:t>
            </a:r>
            <a:r>
              <a:rPr b="1" lang="ar-TN" sz="2400">
                <a:solidFill>
                  <a:schemeClr val="dk1"/>
                </a:solidFill>
                <a:latin typeface="Arabic Typesetting"/>
                <a:ea typeface="Arabic Typesetting"/>
                <a:cs typeface="Arabic Typesetting"/>
                <a:sym typeface="Arabic Typesetting"/>
              </a:rPr>
              <a:t>تؤثر الهيئات الدينية على العملية السياسية بشكل غير مباشر من خلال التأثير على القيم والمبادئ الأخلاقية للمواطنين، مما يؤثر على آرائهم السياسية وتصرفاتهم</a:t>
            </a:r>
            <a:endParaRPr b="1" sz="2400">
              <a:solidFill>
                <a:schemeClr val="dk1"/>
              </a:solidFill>
              <a:latin typeface="Arabic Typesetting"/>
              <a:ea typeface="Arabic Typesetting"/>
              <a:cs typeface="Arabic Typesetting"/>
              <a:sym typeface="Arabic Typesetting"/>
            </a:endParaRPr>
          </a:p>
        </p:txBody>
      </p:sp>
      <p:sp>
        <p:nvSpPr>
          <p:cNvPr id="77" name="Google Shape;77;p2"/>
          <p:cNvSpPr txBox="1"/>
          <p:nvPr/>
        </p:nvSpPr>
        <p:spPr>
          <a:xfrm>
            <a:off x="2551468" y="5541578"/>
            <a:ext cx="4041000" cy="45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7030A0"/>
              </a:buClr>
              <a:buSzPts val="2400"/>
              <a:buFont typeface="Arial"/>
              <a:buNone/>
            </a:pPr>
            <a:r>
              <a:rPr b="1" lang="ar-TN" sz="2400" u="sng">
                <a:solidFill>
                  <a:srgbClr val="7030A0"/>
                </a:solidFill>
                <a:latin typeface="Arial"/>
                <a:ea typeface="Arial"/>
                <a:cs typeface="Arial"/>
                <a:sym typeface="Arial"/>
              </a:rPr>
              <a:t>الانتشار الإعلامي</a:t>
            </a:r>
            <a:endParaRPr b="1" sz="2400" u="sng">
              <a:solidFill>
                <a:srgbClr val="7030A0"/>
              </a:solidFill>
              <a:latin typeface="Arial"/>
              <a:ea typeface="Arial"/>
              <a:cs typeface="Arial"/>
              <a:sym typeface="Arial"/>
            </a:endParaRPr>
          </a:p>
        </p:txBody>
      </p:sp>
      <p:sp>
        <p:nvSpPr>
          <p:cNvPr id="78" name="Google Shape;78;p2"/>
          <p:cNvSpPr txBox="1"/>
          <p:nvPr/>
        </p:nvSpPr>
        <p:spPr>
          <a:xfrm>
            <a:off x="963600" y="5999375"/>
            <a:ext cx="72168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000"/>
              <a:buFont typeface="Arabic Typesetting"/>
              <a:buNone/>
            </a:pPr>
            <a:r>
              <a:rPr b="1" lang="ar-TN" sz="3000">
                <a:solidFill>
                  <a:schemeClr val="dk1"/>
                </a:solidFill>
                <a:latin typeface="Arabic Typesetting"/>
                <a:ea typeface="Arabic Typesetting"/>
                <a:cs typeface="Arabic Typesetting"/>
                <a:sym typeface="Arabic Typesetting"/>
              </a:rPr>
              <a:t>تستخدم بعض الهيئات الدينية وسائل الإعلام لتأثير على الرأي العام ونشر أفكارها. وقد تُستخدم تلك</a:t>
            </a:r>
            <a:r>
              <a:rPr lang="ar-TN" sz="3000">
                <a:solidFill>
                  <a:schemeClr val="dk1"/>
                </a:solidFill>
                <a:latin typeface="Calibri"/>
                <a:ea typeface="Calibri"/>
                <a:cs typeface="Calibri"/>
                <a:sym typeface="Calibri"/>
              </a:rPr>
              <a:t> </a:t>
            </a:r>
            <a:r>
              <a:rPr b="1" lang="ar-TN" sz="3000">
                <a:solidFill>
                  <a:schemeClr val="dk1"/>
                </a:solidFill>
                <a:latin typeface="Arabic Typesetting"/>
                <a:ea typeface="Arabic Typesetting"/>
                <a:cs typeface="Arabic Typesetting"/>
                <a:sym typeface="Arabic Typesetting"/>
              </a:rPr>
              <a:t>الوسائل لتأثير على اتخاذ القرارات السياسية وتوجيه توجهات الرأي العام.</a:t>
            </a:r>
            <a:endParaRPr b="1" sz="3000">
              <a:solidFill>
                <a:schemeClr val="dk1"/>
              </a:solidFill>
              <a:latin typeface="Arabic Typesetting"/>
              <a:ea typeface="Arabic Typesetting"/>
              <a:cs typeface="Arabic Typesetting"/>
              <a:sym typeface="Arabic Typesetting"/>
            </a:endParaRPr>
          </a:p>
        </p:txBody>
      </p:sp>
      <p:pic>
        <p:nvPicPr>
          <p:cNvPr id="79" name="Google Shape;79;p2"/>
          <p:cNvPicPr preferRelativeResize="0"/>
          <p:nvPr/>
        </p:nvPicPr>
        <p:blipFill rotWithShape="1">
          <a:blip r:embed="rId3">
            <a:alphaModFix/>
          </a:blip>
          <a:srcRect b="0" l="0" r="0" t="0"/>
          <a:stretch/>
        </p:blipFill>
        <p:spPr>
          <a:xfrm>
            <a:off x="9194761" y="1692921"/>
            <a:ext cx="5018700" cy="57864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p:nvPr/>
        </p:nvSpPr>
        <p:spPr>
          <a:xfrm>
            <a:off x="6232803" y="830937"/>
            <a:ext cx="7651200" cy="643200"/>
          </a:xfrm>
          <a:prstGeom prst="rect">
            <a:avLst/>
          </a:prstGeom>
          <a:noFill/>
          <a:ln>
            <a:noFill/>
          </a:ln>
        </p:spPr>
        <p:txBody>
          <a:bodyPr anchorCtr="0" anchor="t" bIns="0" lIns="0" spcFirstLastPara="1" rIns="0" wrap="square" tIns="0">
            <a:noAutofit/>
          </a:bodyPr>
          <a:lstStyle/>
          <a:p>
            <a:pPr indent="0" lvl="0" marL="0" marR="0" rtl="0" algn="ctr">
              <a:lnSpc>
                <a:spcPct val="124691"/>
              </a:lnSpc>
              <a:spcBef>
                <a:spcPts val="0"/>
              </a:spcBef>
              <a:spcAft>
                <a:spcPts val="0"/>
              </a:spcAft>
              <a:buClr>
                <a:schemeClr val="dk1"/>
              </a:buClr>
              <a:buSzPts val="4050"/>
              <a:buFont typeface="Calibri"/>
              <a:buNone/>
            </a:pPr>
            <a:r>
              <a:t/>
            </a:r>
            <a:endParaRPr sz="4050">
              <a:solidFill>
                <a:schemeClr val="dk1"/>
              </a:solidFill>
              <a:latin typeface="Calibri"/>
              <a:ea typeface="Calibri"/>
              <a:cs typeface="Calibri"/>
              <a:sym typeface="Calibri"/>
            </a:endParaRPr>
          </a:p>
        </p:txBody>
      </p:sp>
      <p:sp>
        <p:nvSpPr>
          <p:cNvPr id="86" name="Google Shape;86;p3"/>
          <p:cNvSpPr/>
          <p:nvPr/>
        </p:nvSpPr>
        <p:spPr>
          <a:xfrm>
            <a:off x="6504146" y="1782842"/>
            <a:ext cx="22800" cy="5615700"/>
          </a:xfrm>
          <a:prstGeom prst="roundRect">
            <a:avLst>
              <a:gd fmla="val 378194" name="adj"/>
            </a:avLst>
          </a:prstGeom>
          <a:solidFill>
            <a:srgbClr val="DDD3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7" name="Google Shape;87;p3"/>
          <p:cNvSpPr/>
          <p:nvPr/>
        </p:nvSpPr>
        <p:spPr>
          <a:xfrm>
            <a:off x="6724233" y="2234327"/>
            <a:ext cx="720300" cy="22800"/>
          </a:xfrm>
          <a:prstGeom prst="roundRect">
            <a:avLst>
              <a:gd fmla="val 378194" name="adj"/>
            </a:avLst>
          </a:prstGeom>
          <a:solidFill>
            <a:srgbClr val="DDD3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8" name="Google Shape;88;p3"/>
          <p:cNvSpPr/>
          <p:nvPr/>
        </p:nvSpPr>
        <p:spPr>
          <a:xfrm>
            <a:off x="6284059" y="2014299"/>
            <a:ext cx="462900" cy="462900"/>
          </a:xfrm>
          <a:prstGeom prst="roundRect">
            <a:avLst>
              <a:gd fmla="val 18671" name="adj"/>
            </a:avLst>
          </a:prstGeom>
          <a:solidFill>
            <a:srgbClr val="F7EDD4"/>
          </a:solidFill>
          <a:ln cap="flat" cmpd="sng" w="9525">
            <a:solidFill>
              <a:srgbClr val="DDD3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9" name="Google Shape;89;p3"/>
          <p:cNvSpPr/>
          <p:nvPr/>
        </p:nvSpPr>
        <p:spPr>
          <a:xfrm>
            <a:off x="6446699" y="2091452"/>
            <a:ext cx="137700" cy="308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54240"/>
              </a:buClr>
              <a:buSzPts val="2400"/>
              <a:buFont typeface="Libre Baskerville"/>
              <a:buNone/>
            </a:pPr>
            <a:r>
              <a:rPr lang="ar-TN" sz="2400">
                <a:solidFill>
                  <a:srgbClr val="454240"/>
                </a:solidFill>
                <a:latin typeface="Libre Baskerville"/>
                <a:ea typeface="Libre Baskerville"/>
                <a:cs typeface="Libre Baskerville"/>
                <a:sym typeface="Libre Baskerville"/>
              </a:rPr>
              <a:t>1</a:t>
            </a:r>
            <a:endParaRPr sz="2400">
              <a:solidFill>
                <a:schemeClr val="dk1"/>
              </a:solidFill>
              <a:latin typeface="Calibri"/>
              <a:ea typeface="Calibri"/>
              <a:cs typeface="Calibri"/>
              <a:sym typeface="Calibri"/>
            </a:endParaRPr>
          </a:p>
        </p:txBody>
      </p:sp>
      <p:sp>
        <p:nvSpPr>
          <p:cNvPr id="90" name="Google Shape;90;p3"/>
          <p:cNvSpPr/>
          <p:nvPr/>
        </p:nvSpPr>
        <p:spPr>
          <a:xfrm>
            <a:off x="9492258" y="1988582"/>
            <a:ext cx="2573100" cy="3216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91" name="Google Shape;91;p3"/>
          <p:cNvSpPr/>
          <p:nvPr/>
        </p:nvSpPr>
        <p:spPr>
          <a:xfrm>
            <a:off x="7647623" y="2433638"/>
            <a:ext cx="6262200" cy="987900"/>
          </a:xfrm>
          <a:prstGeom prst="rect">
            <a:avLst/>
          </a:prstGeom>
          <a:noFill/>
          <a:ln>
            <a:noFill/>
          </a:ln>
        </p:spPr>
        <p:txBody>
          <a:bodyPr anchorCtr="0" anchor="t" bIns="0" lIns="0" spcFirstLastPara="1" rIns="0" wrap="square" tIns="0">
            <a:noAutofit/>
          </a:bodyPr>
          <a:lstStyle/>
          <a:p>
            <a:pPr indent="0" lvl="0" marL="0" marR="0" rtl="0" algn="ctr">
              <a:lnSpc>
                <a:spcPct val="159375"/>
              </a:lnSpc>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p:txBody>
      </p:sp>
      <p:sp>
        <p:nvSpPr>
          <p:cNvPr id="92" name="Google Shape;92;p3"/>
          <p:cNvSpPr/>
          <p:nvPr/>
        </p:nvSpPr>
        <p:spPr>
          <a:xfrm>
            <a:off x="6724233" y="4284583"/>
            <a:ext cx="720300" cy="22800"/>
          </a:xfrm>
          <a:prstGeom prst="roundRect">
            <a:avLst>
              <a:gd fmla="val 378194" name="adj"/>
            </a:avLst>
          </a:prstGeom>
          <a:solidFill>
            <a:srgbClr val="DDD3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3" name="Google Shape;93;p3"/>
          <p:cNvSpPr/>
          <p:nvPr/>
        </p:nvSpPr>
        <p:spPr>
          <a:xfrm>
            <a:off x="6284059" y="4064556"/>
            <a:ext cx="462900" cy="462900"/>
          </a:xfrm>
          <a:prstGeom prst="roundRect">
            <a:avLst>
              <a:gd fmla="val 18671" name="adj"/>
            </a:avLst>
          </a:prstGeom>
          <a:solidFill>
            <a:srgbClr val="F7EDD4"/>
          </a:solidFill>
          <a:ln cap="flat" cmpd="sng" w="9525">
            <a:solidFill>
              <a:srgbClr val="DDD3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 name="Google Shape;94;p3"/>
          <p:cNvSpPr/>
          <p:nvPr/>
        </p:nvSpPr>
        <p:spPr>
          <a:xfrm>
            <a:off x="6420386" y="4141708"/>
            <a:ext cx="190200" cy="308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54240"/>
              </a:buClr>
              <a:buSzPts val="2400"/>
              <a:buFont typeface="Libre Baskerville"/>
              <a:buNone/>
            </a:pPr>
            <a:r>
              <a:rPr lang="ar-TN" sz="2400">
                <a:solidFill>
                  <a:srgbClr val="454240"/>
                </a:solidFill>
                <a:latin typeface="Libre Baskerville"/>
                <a:ea typeface="Libre Baskerville"/>
                <a:cs typeface="Libre Baskerville"/>
                <a:sym typeface="Libre Baskerville"/>
              </a:rPr>
              <a:t>2</a:t>
            </a:r>
            <a:endParaRPr sz="2400">
              <a:solidFill>
                <a:schemeClr val="dk1"/>
              </a:solidFill>
              <a:latin typeface="Calibri"/>
              <a:ea typeface="Calibri"/>
              <a:cs typeface="Calibri"/>
              <a:sym typeface="Calibri"/>
            </a:endParaRPr>
          </a:p>
        </p:txBody>
      </p:sp>
      <p:sp>
        <p:nvSpPr>
          <p:cNvPr id="95" name="Google Shape;95;p3"/>
          <p:cNvSpPr/>
          <p:nvPr/>
        </p:nvSpPr>
        <p:spPr>
          <a:xfrm>
            <a:off x="9492258" y="4038838"/>
            <a:ext cx="2573100" cy="3216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96" name="Google Shape;96;p3"/>
          <p:cNvSpPr/>
          <p:nvPr/>
        </p:nvSpPr>
        <p:spPr>
          <a:xfrm>
            <a:off x="7647623" y="4483894"/>
            <a:ext cx="6262200" cy="658800"/>
          </a:xfrm>
          <a:prstGeom prst="rect">
            <a:avLst/>
          </a:prstGeom>
          <a:noFill/>
          <a:ln>
            <a:noFill/>
          </a:ln>
        </p:spPr>
        <p:txBody>
          <a:bodyPr anchorCtr="0" anchor="t" bIns="0" lIns="0" spcFirstLastPara="1" rIns="0" wrap="square" tIns="0">
            <a:noAutofit/>
          </a:bodyPr>
          <a:lstStyle/>
          <a:p>
            <a:pPr indent="0" lvl="0" marL="0" marR="0" rtl="0" algn="ctr">
              <a:lnSpc>
                <a:spcPct val="159375"/>
              </a:lnSpc>
              <a:spcBef>
                <a:spcPts val="0"/>
              </a:spcBef>
              <a:spcAft>
                <a:spcPts val="0"/>
              </a:spcAft>
              <a:buClr>
                <a:srgbClr val="454240"/>
              </a:buClr>
              <a:buSzPts val="1600"/>
              <a:buFont typeface="DM Sans"/>
              <a:buNone/>
            </a:pPr>
            <a:r>
              <a:rPr lang="ar-TN" sz="1600">
                <a:solidFill>
                  <a:srgbClr val="454240"/>
                </a:solidFill>
                <a:latin typeface="DM Sans"/>
                <a:ea typeface="DM Sans"/>
                <a:cs typeface="DM Sans"/>
                <a:sym typeface="DM Sans"/>
              </a:rPr>
              <a:t>.</a:t>
            </a:r>
            <a:endParaRPr sz="1600">
              <a:solidFill>
                <a:schemeClr val="dk1"/>
              </a:solidFill>
              <a:latin typeface="Calibri"/>
              <a:ea typeface="Calibri"/>
              <a:cs typeface="Calibri"/>
              <a:sym typeface="Calibri"/>
            </a:endParaRPr>
          </a:p>
        </p:txBody>
      </p:sp>
      <p:sp>
        <p:nvSpPr>
          <p:cNvPr id="97" name="Google Shape;97;p3"/>
          <p:cNvSpPr/>
          <p:nvPr/>
        </p:nvSpPr>
        <p:spPr>
          <a:xfrm>
            <a:off x="6724233" y="6005513"/>
            <a:ext cx="720300" cy="22800"/>
          </a:xfrm>
          <a:prstGeom prst="roundRect">
            <a:avLst>
              <a:gd fmla="val 378194" name="adj"/>
            </a:avLst>
          </a:prstGeom>
          <a:solidFill>
            <a:srgbClr val="DDD3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8" name="Google Shape;98;p3"/>
          <p:cNvSpPr/>
          <p:nvPr/>
        </p:nvSpPr>
        <p:spPr>
          <a:xfrm>
            <a:off x="6284059" y="5785485"/>
            <a:ext cx="462900" cy="462900"/>
          </a:xfrm>
          <a:prstGeom prst="roundRect">
            <a:avLst>
              <a:gd fmla="val 18671" name="adj"/>
            </a:avLst>
          </a:prstGeom>
          <a:solidFill>
            <a:srgbClr val="F7EDD4"/>
          </a:solidFill>
          <a:ln cap="flat" cmpd="sng" w="9525">
            <a:solidFill>
              <a:srgbClr val="DDD3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9" name="Google Shape;99;p3"/>
          <p:cNvSpPr/>
          <p:nvPr/>
        </p:nvSpPr>
        <p:spPr>
          <a:xfrm>
            <a:off x="6420386" y="5862637"/>
            <a:ext cx="190200" cy="308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54240"/>
              </a:buClr>
              <a:buSzPts val="2400"/>
              <a:buFont typeface="Libre Baskerville"/>
              <a:buNone/>
            </a:pPr>
            <a:r>
              <a:rPr lang="ar-TN" sz="2400">
                <a:solidFill>
                  <a:srgbClr val="454240"/>
                </a:solidFill>
                <a:latin typeface="Libre Baskerville"/>
                <a:ea typeface="Libre Baskerville"/>
                <a:cs typeface="Libre Baskerville"/>
                <a:sym typeface="Libre Baskerville"/>
              </a:rPr>
              <a:t>3</a:t>
            </a:r>
            <a:endParaRPr sz="2400">
              <a:solidFill>
                <a:schemeClr val="dk1"/>
              </a:solidFill>
              <a:latin typeface="Calibri"/>
              <a:ea typeface="Calibri"/>
              <a:cs typeface="Calibri"/>
              <a:sym typeface="Calibri"/>
            </a:endParaRPr>
          </a:p>
        </p:txBody>
      </p:sp>
      <p:sp>
        <p:nvSpPr>
          <p:cNvPr id="100" name="Google Shape;100;p3"/>
          <p:cNvSpPr/>
          <p:nvPr/>
        </p:nvSpPr>
        <p:spPr>
          <a:xfrm>
            <a:off x="9492258" y="5759768"/>
            <a:ext cx="2573100" cy="3216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101" name="Google Shape;101;p3"/>
          <p:cNvSpPr/>
          <p:nvPr/>
        </p:nvSpPr>
        <p:spPr>
          <a:xfrm>
            <a:off x="7030693" y="6386041"/>
            <a:ext cx="6262200" cy="987900"/>
          </a:xfrm>
          <a:prstGeom prst="rect">
            <a:avLst/>
          </a:prstGeom>
          <a:noFill/>
          <a:ln>
            <a:noFill/>
          </a:ln>
        </p:spPr>
        <p:txBody>
          <a:bodyPr anchorCtr="0" anchor="t" bIns="0" lIns="0" spcFirstLastPara="1" rIns="0" wrap="square" tIns="0">
            <a:noAutofit/>
          </a:bodyPr>
          <a:lstStyle/>
          <a:p>
            <a:pPr indent="0" lvl="0" marL="0" marR="0" rtl="0" algn="ctr">
              <a:lnSpc>
                <a:spcPct val="79687"/>
              </a:lnSpc>
              <a:spcBef>
                <a:spcPts val="0"/>
              </a:spcBef>
              <a:spcAft>
                <a:spcPts val="0"/>
              </a:spcAft>
              <a:buClr>
                <a:srgbClr val="002060"/>
              </a:buClr>
              <a:buSzPts val="3200"/>
              <a:buFont typeface="Arabic Typesetting"/>
              <a:buNone/>
            </a:pPr>
            <a:r>
              <a:rPr b="1" lang="ar-TN" sz="3200">
                <a:solidFill>
                  <a:srgbClr val="002060"/>
                </a:solidFill>
                <a:latin typeface="Arabic Typesetting"/>
                <a:ea typeface="Arabic Typesetting"/>
                <a:cs typeface="Arabic Typesetting"/>
                <a:sym typeface="Arabic Typesetting"/>
              </a:rPr>
              <a:t>في العصر الحديث شهد العالم انفصال الدين عن السياسة في العديد من الدول مع انتشار مفهوم الدولة العلمانية. ومع ذلك لا تزال الهيئات الدينية تلعب دورًا هامًا في بعض الدول</a:t>
            </a:r>
            <a:endParaRPr b="1" sz="3200">
              <a:solidFill>
                <a:srgbClr val="002060"/>
              </a:solidFill>
              <a:latin typeface="Arabic Typesetting"/>
              <a:ea typeface="Arabic Typesetting"/>
              <a:cs typeface="Arabic Typesetting"/>
              <a:sym typeface="Arabic Typesetting"/>
            </a:endParaRPr>
          </a:p>
        </p:txBody>
      </p:sp>
      <p:sp>
        <p:nvSpPr>
          <p:cNvPr id="102" name="Google Shape;102;p3"/>
          <p:cNvSpPr/>
          <p:nvPr/>
        </p:nvSpPr>
        <p:spPr>
          <a:xfrm>
            <a:off x="7195127" y="390109"/>
            <a:ext cx="55245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030A0"/>
              </a:buClr>
              <a:buSzPts val="3200"/>
              <a:buFont typeface="Arial"/>
              <a:buNone/>
            </a:pPr>
            <a:r>
              <a:rPr b="1" lang="ar-TN" sz="3200" u="sng">
                <a:solidFill>
                  <a:srgbClr val="7030A0"/>
                </a:solidFill>
                <a:latin typeface="Arial"/>
                <a:ea typeface="Arial"/>
                <a:cs typeface="Arial"/>
                <a:sym typeface="Arial"/>
              </a:rPr>
              <a:t>جدول زمني للأحداث المرتبطة بالقضية</a:t>
            </a:r>
            <a:endParaRPr b="1" sz="3200" u="sng">
              <a:solidFill>
                <a:srgbClr val="7030A0"/>
              </a:solidFill>
              <a:latin typeface="Arial"/>
              <a:ea typeface="Arial"/>
              <a:cs typeface="Arial"/>
              <a:sym typeface="Arial"/>
            </a:endParaRPr>
          </a:p>
        </p:txBody>
      </p:sp>
      <p:sp>
        <p:nvSpPr>
          <p:cNvPr id="103" name="Google Shape;103;p3"/>
          <p:cNvSpPr/>
          <p:nvPr/>
        </p:nvSpPr>
        <p:spPr>
          <a:xfrm>
            <a:off x="8097753" y="1403800"/>
            <a:ext cx="2889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030A0"/>
              </a:buClr>
              <a:buSzPts val="3200"/>
              <a:buFont typeface="Calibri"/>
              <a:buNone/>
            </a:pPr>
            <a:r>
              <a:rPr b="1" lang="ar-TN" sz="3200" u="sng">
                <a:solidFill>
                  <a:srgbClr val="7030A0"/>
                </a:solidFill>
                <a:latin typeface="Calibri"/>
                <a:ea typeface="Calibri"/>
                <a:cs typeface="Calibri"/>
                <a:sym typeface="Calibri"/>
              </a:rPr>
              <a:t>ا</a:t>
            </a:r>
            <a:r>
              <a:rPr b="1" lang="ar-TN" sz="3200" u="sng">
                <a:solidFill>
                  <a:srgbClr val="7030A0"/>
                </a:solidFill>
                <a:latin typeface="Arial"/>
                <a:ea typeface="Arial"/>
                <a:cs typeface="Arial"/>
                <a:sym typeface="Arial"/>
              </a:rPr>
              <a:t>لعصور القديمة</a:t>
            </a:r>
            <a:endParaRPr b="1" sz="3200" u="sng">
              <a:solidFill>
                <a:srgbClr val="7030A0"/>
              </a:solidFill>
              <a:latin typeface="Arial"/>
              <a:ea typeface="Arial"/>
              <a:cs typeface="Arial"/>
              <a:sym typeface="Arial"/>
            </a:endParaRPr>
          </a:p>
        </p:txBody>
      </p:sp>
      <p:sp>
        <p:nvSpPr>
          <p:cNvPr id="104" name="Google Shape;104;p3"/>
          <p:cNvSpPr/>
          <p:nvPr/>
        </p:nvSpPr>
        <p:spPr>
          <a:xfrm>
            <a:off x="6724225" y="2234325"/>
            <a:ext cx="7315200" cy="143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F3864"/>
              </a:buClr>
              <a:buSzPts val="3200"/>
              <a:buFont typeface="Arabic Typesetting"/>
              <a:buNone/>
            </a:pPr>
            <a:r>
              <a:rPr b="1" lang="ar-TN" sz="3200">
                <a:solidFill>
                  <a:srgbClr val="1F3864"/>
                </a:solidFill>
                <a:latin typeface="Arabic Typesetting"/>
                <a:ea typeface="Arabic Typesetting"/>
                <a:cs typeface="Arabic Typesetting"/>
                <a:sym typeface="Arabic Typesetting"/>
              </a:rPr>
              <a:t>في العصور القديمة كان الدين جزءًا لا يتجزأ من الحياة السياسية. فكانت الهيئات الدينية تمارس النفوذ على الحكام وكانت القوانين والتشريعات تتأثر بالمعتقدات الدينية</a:t>
            </a:r>
            <a:endParaRPr b="1" sz="3200">
              <a:solidFill>
                <a:srgbClr val="1F3864"/>
              </a:solidFill>
              <a:latin typeface="Arabic Typesetting"/>
              <a:ea typeface="Arabic Typesetting"/>
              <a:cs typeface="Arabic Typesetting"/>
              <a:sym typeface="Arabic Typesetting"/>
            </a:endParaRPr>
          </a:p>
        </p:txBody>
      </p:sp>
      <p:sp>
        <p:nvSpPr>
          <p:cNvPr id="105" name="Google Shape;105;p3"/>
          <p:cNvSpPr/>
          <p:nvPr/>
        </p:nvSpPr>
        <p:spPr>
          <a:xfrm>
            <a:off x="7935397" y="4112498"/>
            <a:ext cx="2889000" cy="32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030A0"/>
              </a:buClr>
              <a:buSzPts val="3200"/>
              <a:buFont typeface="Arial"/>
              <a:buNone/>
            </a:pPr>
            <a:r>
              <a:rPr b="1" lang="ar-TN" sz="3200" u="sng">
                <a:solidFill>
                  <a:srgbClr val="7030A0"/>
                </a:solidFill>
                <a:latin typeface="Arial"/>
                <a:ea typeface="Arial"/>
                <a:cs typeface="Arial"/>
                <a:sym typeface="Arial"/>
              </a:rPr>
              <a:t>العصور الوسطى</a:t>
            </a:r>
            <a:endParaRPr b="1" sz="3200" u="sng">
              <a:solidFill>
                <a:srgbClr val="7030A0"/>
              </a:solidFill>
              <a:latin typeface="Arial"/>
              <a:ea typeface="Arial"/>
              <a:cs typeface="Arial"/>
              <a:sym typeface="Arial"/>
            </a:endParaRPr>
          </a:p>
        </p:txBody>
      </p:sp>
      <p:sp>
        <p:nvSpPr>
          <p:cNvPr id="106" name="Google Shape;106;p3"/>
          <p:cNvSpPr/>
          <p:nvPr/>
        </p:nvSpPr>
        <p:spPr>
          <a:xfrm>
            <a:off x="6668000" y="4590325"/>
            <a:ext cx="7651200" cy="143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2060"/>
              </a:buClr>
              <a:buSzPts val="2800"/>
              <a:buFont typeface="Arabic Typesetting"/>
              <a:buNone/>
            </a:pPr>
            <a:r>
              <a:rPr b="1" lang="ar-TN" sz="2800">
                <a:solidFill>
                  <a:srgbClr val="002060"/>
                </a:solidFill>
                <a:latin typeface="Arabic Typesetting"/>
                <a:ea typeface="Arabic Typesetting"/>
                <a:cs typeface="Arabic Typesetting"/>
                <a:sym typeface="Arabic Typesetting"/>
              </a:rPr>
              <a:t>في العصور الوسطى زاد تأثير الهيئات الدينية في الغرب حيث كانت الكنيسة الكاثوليكية هي السلطة الدينية والسياسية في معظم الدول الأوروبية</a:t>
            </a:r>
            <a:endParaRPr b="1" sz="2800">
              <a:solidFill>
                <a:srgbClr val="002060"/>
              </a:solidFill>
              <a:latin typeface="Arabic Typesetting"/>
              <a:ea typeface="Arabic Typesetting"/>
              <a:cs typeface="Arabic Typesetting"/>
              <a:sym typeface="Arabic Typesetting"/>
            </a:endParaRPr>
          </a:p>
        </p:txBody>
      </p:sp>
      <p:sp>
        <p:nvSpPr>
          <p:cNvPr id="107" name="Google Shape;107;p3"/>
          <p:cNvSpPr/>
          <p:nvPr/>
        </p:nvSpPr>
        <p:spPr>
          <a:xfrm>
            <a:off x="8141925" y="5738635"/>
            <a:ext cx="33435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030A0"/>
              </a:buClr>
              <a:buSzPts val="3200"/>
              <a:buFont typeface="Arial"/>
              <a:buNone/>
            </a:pPr>
            <a:r>
              <a:rPr b="1" lang="ar-TN" sz="3200" u="sng">
                <a:solidFill>
                  <a:srgbClr val="7030A0"/>
                </a:solidFill>
                <a:latin typeface="Arial"/>
                <a:ea typeface="Arial"/>
                <a:cs typeface="Arial"/>
                <a:sym typeface="Arial"/>
              </a:rPr>
              <a:t>العصر الحديث</a:t>
            </a:r>
            <a:endParaRPr b="1" sz="3200" u="sng">
              <a:solidFill>
                <a:srgbClr val="7030A0"/>
              </a:solidFill>
              <a:latin typeface="Arial"/>
              <a:ea typeface="Arial"/>
              <a:cs typeface="Arial"/>
              <a:sym typeface="Arial"/>
            </a:endParaRPr>
          </a:p>
        </p:txBody>
      </p:sp>
      <p:pic>
        <p:nvPicPr>
          <p:cNvPr id="108" name="Google Shape;108;p3"/>
          <p:cNvPicPr preferRelativeResize="0"/>
          <p:nvPr/>
        </p:nvPicPr>
        <p:blipFill rotWithShape="1">
          <a:blip r:embed="rId3">
            <a:alphaModFix/>
          </a:blip>
          <a:srcRect b="0" l="0" r="0" t="0"/>
          <a:stretch/>
        </p:blipFill>
        <p:spPr>
          <a:xfrm>
            <a:off x="525612" y="1707277"/>
            <a:ext cx="5501400" cy="47145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793790" y="929640"/>
            <a:ext cx="7556400" cy="1417500"/>
          </a:xfrm>
          <a:prstGeom prst="rect">
            <a:avLst/>
          </a:prstGeom>
          <a:noFill/>
          <a:ln>
            <a:noFill/>
          </a:ln>
        </p:spPr>
        <p:txBody>
          <a:bodyPr anchorCtr="0" anchor="t" bIns="0" lIns="0" spcFirstLastPara="1" rIns="0" wrap="square" tIns="0">
            <a:noAutofit/>
          </a:bodyPr>
          <a:lstStyle/>
          <a:p>
            <a:pPr indent="0" lvl="0" marL="0" marR="0" rtl="0" algn="ctr">
              <a:lnSpc>
                <a:spcPct val="124719"/>
              </a:lnSpc>
              <a:spcBef>
                <a:spcPts val="0"/>
              </a:spcBef>
              <a:spcAft>
                <a:spcPts val="0"/>
              </a:spcAft>
              <a:buClr>
                <a:schemeClr val="dk1"/>
              </a:buClr>
              <a:buSzPts val="4450"/>
              <a:buFont typeface="Calibri"/>
              <a:buNone/>
            </a:pPr>
            <a:r>
              <a:t/>
            </a:r>
            <a:endParaRPr sz="4450">
              <a:solidFill>
                <a:schemeClr val="dk1"/>
              </a:solidFill>
              <a:latin typeface="Calibri"/>
              <a:ea typeface="Calibri"/>
              <a:cs typeface="Calibri"/>
              <a:sym typeface="Calibri"/>
            </a:endParaRPr>
          </a:p>
        </p:txBody>
      </p:sp>
      <p:sp>
        <p:nvSpPr>
          <p:cNvPr id="115" name="Google Shape;115;p4"/>
          <p:cNvSpPr/>
          <p:nvPr/>
        </p:nvSpPr>
        <p:spPr>
          <a:xfrm>
            <a:off x="793790" y="2942511"/>
            <a:ext cx="510300" cy="510300"/>
          </a:xfrm>
          <a:prstGeom prst="roundRect">
            <a:avLst>
              <a:gd fmla="val 18669" name="adj"/>
            </a:avLst>
          </a:prstGeom>
          <a:solidFill>
            <a:srgbClr val="F7EDD4"/>
          </a:solidFill>
          <a:ln cap="flat" cmpd="sng" w="9525">
            <a:solidFill>
              <a:srgbClr val="DDD3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6" name="Google Shape;116;p4"/>
          <p:cNvSpPr/>
          <p:nvPr/>
        </p:nvSpPr>
        <p:spPr>
          <a:xfrm>
            <a:off x="972979" y="3027521"/>
            <a:ext cx="151800" cy="340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54240"/>
              </a:buClr>
              <a:buSzPts val="2650"/>
              <a:buFont typeface="Libre Baskerville"/>
              <a:buNone/>
            </a:pPr>
            <a:r>
              <a:rPr lang="ar-TN" sz="2650">
                <a:solidFill>
                  <a:srgbClr val="454240"/>
                </a:solidFill>
                <a:latin typeface="Libre Baskerville"/>
                <a:ea typeface="Libre Baskerville"/>
                <a:cs typeface="Libre Baskerville"/>
                <a:sym typeface="Libre Baskerville"/>
              </a:rPr>
              <a:t>1</a:t>
            </a:r>
            <a:endParaRPr sz="2650">
              <a:solidFill>
                <a:schemeClr val="dk1"/>
              </a:solidFill>
              <a:latin typeface="Calibri"/>
              <a:ea typeface="Calibri"/>
              <a:cs typeface="Calibri"/>
              <a:sym typeface="Calibri"/>
            </a:endParaRPr>
          </a:p>
        </p:txBody>
      </p:sp>
      <p:sp>
        <p:nvSpPr>
          <p:cNvPr id="117" name="Google Shape;117;p4"/>
          <p:cNvSpPr/>
          <p:nvPr/>
        </p:nvSpPr>
        <p:spPr>
          <a:xfrm>
            <a:off x="1530906" y="2942511"/>
            <a:ext cx="2927700" cy="7086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dk1"/>
              </a:buClr>
              <a:buSzPts val="2200"/>
              <a:buFont typeface="Calibri"/>
              <a:buNone/>
            </a:pPr>
            <a:r>
              <a:t/>
            </a:r>
            <a:endParaRPr sz="2200">
              <a:solidFill>
                <a:schemeClr val="dk1"/>
              </a:solidFill>
              <a:latin typeface="Calibri"/>
              <a:ea typeface="Calibri"/>
              <a:cs typeface="Calibri"/>
              <a:sym typeface="Calibri"/>
            </a:endParaRPr>
          </a:p>
        </p:txBody>
      </p:sp>
      <p:sp>
        <p:nvSpPr>
          <p:cNvPr id="118" name="Google Shape;118;p4"/>
          <p:cNvSpPr/>
          <p:nvPr/>
        </p:nvSpPr>
        <p:spPr>
          <a:xfrm>
            <a:off x="1530906" y="3787259"/>
            <a:ext cx="2927700" cy="1814400"/>
          </a:xfrm>
          <a:prstGeom prst="rect">
            <a:avLst/>
          </a:prstGeom>
          <a:noFill/>
          <a:ln>
            <a:noFill/>
          </a:ln>
        </p:spPr>
        <p:txBody>
          <a:bodyPr anchorCtr="0" anchor="t" bIns="0" lIns="0" spcFirstLastPara="1" rIns="0" wrap="square" tIns="0">
            <a:noAutofit/>
          </a:bodyPr>
          <a:lstStyle/>
          <a:p>
            <a:pPr indent="0" lvl="0" marL="0" marR="0" rtl="0" algn="ctr">
              <a:lnSpc>
                <a:spcPct val="162857"/>
              </a:lnSpc>
              <a:spcBef>
                <a:spcPts val="0"/>
              </a:spcBef>
              <a:spcAft>
                <a:spcPts val="0"/>
              </a:spcAft>
              <a:buClr>
                <a:schemeClr val="dk1"/>
              </a:buClr>
              <a:buSzPts val="1750"/>
              <a:buFont typeface="Calibri"/>
              <a:buNone/>
            </a:pPr>
            <a:r>
              <a:t/>
            </a:r>
            <a:endParaRPr sz="1750">
              <a:solidFill>
                <a:schemeClr val="dk1"/>
              </a:solidFill>
              <a:latin typeface="Calibri"/>
              <a:ea typeface="Calibri"/>
              <a:cs typeface="Calibri"/>
              <a:sym typeface="Calibri"/>
            </a:endParaRPr>
          </a:p>
        </p:txBody>
      </p:sp>
      <p:sp>
        <p:nvSpPr>
          <p:cNvPr id="119" name="Google Shape;119;p4"/>
          <p:cNvSpPr/>
          <p:nvPr/>
        </p:nvSpPr>
        <p:spPr>
          <a:xfrm>
            <a:off x="5754172" y="2956797"/>
            <a:ext cx="510300" cy="510300"/>
          </a:xfrm>
          <a:prstGeom prst="roundRect">
            <a:avLst>
              <a:gd fmla="val 18669" name="adj"/>
            </a:avLst>
          </a:prstGeom>
          <a:solidFill>
            <a:srgbClr val="F7EDD4"/>
          </a:solidFill>
          <a:ln cap="flat" cmpd="sng" w="9525">
            <a:solidFill>
              <a:srgbClr val="DDD3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0" name="Google Shape;120;p4"/>
          <p:cNvSpPr/>
          <p:nvPr/>
        </p:nvSpPr>
        <p:spPr>
          <a:xfrm flipH="1">
            <a:off x="5831622" y="3027521"/>
            <a:ext cx="362700" cy="340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54240"/>
              </a:buClr>
              <a:buSzPts val="2650"/>
              <a:buFont typeface="Libre Baskerville"/>
              <a:buNone/>
            </a:pPr>
            <a:r>
              <a:rPr lang="ar-TN" sz="2650">
                <a:solidFill>
                  <a:srgbClr val="454240"/>
                </a:solidFill>
                <a:latin typeface="Libre Baskerville"/>
                <a:ea typeface="Libre Baskerville"/>
                <a:cs typeface="Libre Baskerville"/>
                <a:sym typeface="Libre Baskerville"/>
              </a:rPr>
              <a:t>2</a:t>
            </a:r>
            <a:endParaRPr sz="2650">
              <a:solidFill>
                <a:schemeClr val="dk1"/>
              </a:solidFill>
              <a:latin typeface="Calibri"/>
              <a:ea typeface="Calibri"/>
              <a:cs typeface="Calibri"/>
              <a:sym typeface="Calibri"/>
            </a:endParaRPr>
          </a:p>
        </p:txBody>
      </p:sp>
      <p:sp>
        <p:nvSpPr>
          <p:cNvPr id="121" name="Google Shape;121;p4"/>
          <p:cNvSpPr/>
          <p:nvPr/>
        </p:nvSpPr>
        <p:spPr>
          <a:xfrm>
            <a:off x="6454970" y="2059334"/>
            <a:ext cx="2927700" cy="708600"/>
          </a:xfrm>
          <a:prstGeom prst="rect">
            <a:avLst/>
          </a:prstGeom>
          <a:noFill/>
          <a:ln>
            <a:noFill/>
          </a:ln>
        </p:spPr>
        <p:txBody>
          <a:bodyPr anchorCtr="0" anchor="t" bIns="0" lIns="0" spcFirstLastPara="1" rIns="0" wrap="square" tIns="0">
            <a:noAutofit/>
          </a:bodyPr>
          <a:lstStyle/>
          <a:p>
            <a:pPr indent="0" lvl="0" marL="0" marR="0" rtl="0" algn="ctr">
              <a:lnSpc>
                <a:spcPct val="114583"/>
              </a:lnSpc>
              <a:spcBef>
                <a:spcPts val="0"/>
              </a:spcBef>
              <a:spcAft>
                <a:spcPts val="0"/>
              </a:spcAft>
              <a:buClr>
                <a:srgbClr val="7030A0"/>
              </a:buClr>
              <a:buSzPts val="2400"/>
              <a:buFont typeface="Arial"/>
              <a:buNone/>
            </a:pPr>
            <a:r>
              <a:rPr b="1" lang="ar-TN" sz="2400" u="sng">
                <a:solidFill>
                  <a:srgbClr val="7030A0"/>
                </a:solidFill>
                <a:latin typeface="Arial"/>
                <a:ea typeface="Arial"/>
                <a:cs typeface="Arial"/>
                <a:sym typeface="Arial"/>
              </a:rPr>
              <a:t>قرارات الأمم المتحدة حول حرية الدين</a:t>
            </a:r>
            <a:endParaRPr b="1" sz="2400" u="sng">
              <a:solidFill>
                <a:srgbClr val="7030A0"/>
              </a:solidFill>
              <a:latin typeface="Arial"/>
              <a:ea typeface="Arial"/>
              <a:cs typeface="Arial"/>
              <a:sym typeface="Arial"/>
            </a:endParaRPr>
          </a:p>
        </p:txBody>
      </p:sp>
      <p:sp>
        <p:nvSpPr>
          <p:cNvPr id="122" name="Google Shape;122;p4"/>
          <p:cNvSpPr/>
          <p:nvPr/>
        </p:nvSpPr>
        <p:spPr>
          <a:xfrm>
            <a:off x="5422583" y="3787259"/>
            <a:ext cx="2927700" cy="1814400"/>
          </a:xfrm>
          <a:prstGeom prst="rect">
            <a:avLst/>
          </a:prstGeom>
          <a:noFill/>
          <a:ln>
            <a:noFill/>
          </a:ln>
        </p:spPr>
        <p:txBody>
          <a:bodyPr anchorCtr="0" anchor="t" bIns="0" lIns="0" spcFirstLastPara="1" rIns="0" wrap="square" tIns="0">
            <a:noAutofit/>
          </a:bodyPr>
          <a:lstStyle/>
          <a:p>
            <a:pPr indent="0" lvl="0" marL="0" marR="0" rtl="0" algn="ctr">
              <a:lnSpc>
                <a:spcPct val="162857"/>
              </a:lnSpc>
              <a:spcBef>
                <a:spcPts val="0"/>
              </a:spcBef>
              <a:spcAft>
                <a:spcPts val="0"/>
              </a:spcAft>
              <a:buClr>
                <a:srgbClr val="454240"/>
              </a:buClr>
              <a:buSzPts val="1750"/>
              <a:buFont typeface="DM Sans"/>
              <a:buNone/>
            </a:pPr>
            <a:r>
              <a:rPr lang="ar-TN" sz="1750">
                <a:solidFill>
                  <a:srgbClr val="454240"/>
                </a:solidFill>
                <a:latin typeface="DM Sans"/>
                <a:ea typeface="DM Sans"/>
                <a:cs typeface="DM Sans"/>
                <a:sym typeface="DM Sans"/>
              </a:rPr>
              <a:t>.</a:t>
            </a:r>
            <a:endParaRPr sz="1750">
              <a:solidFill>
                <a:schemeClr val="dk1"/>
              </a:solidFill>
              <a:latin typeface="Calibri"/>
              <a:ea typeface="Calibri"/>
              <a:cs typeface="Calibri"/>
              <a:sym typeface="Calibri"/>
            </a:endParaRPr>
          </a:p>
        </p:txBody>
      </p:sp>
      <p:sp>
        <p:nvSpPr>
          <p:cNvPr id="123" name="Google Shape;123;p4"/>
          <p:cNvSpPr/>
          <p:nvPr/>
        </p:nvSpPr>
        <p:spPr>
          <a:xfrm>
            <a:off x="10607045" y="2965210"/>
            <a:ext cx="510300" cy="510300"/>
          </a:xfrm>
          <a:prstGeom prst="roundRect">
            <a:avLst>
              <a:gd fmla="val 18669" name="adj"/>
            </a:avLst>
          </a:prstGeom>
          <a:solidFill>
            <a:srgbClr val="F7EDD4"/>
          </a:solidFill>
          <a:ln cap="flat" cmpd="sng" w="9525">
            <a:solidFill>
              <a:srgbClr val="DDD3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4" name="Google Shape;124;p4"/>
          <p:cNvSpPr/>
          <p:nvPr/>
        </p:nvSpPr>
        <p:spPr>
          <a:xfrm>
            <a:off x="10607046" y="3041807"/>
            <a:ext cx="510300" cy="340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54240"/>
              </a:buClr>
              <a:buSzPts val="2650"/>
              <a:buFont typeface="Libre Baskerville"/>
              <a:buNone/>
            </a:pPr>
            <a:r>
              <a:rPr lang="ar-TN" sz="2650">
                <a:solidFill>
                  <a:srgbClr val="454240"/>
                </a:solidFill>
                <a:latin typeface="Libre Baskerville"/>
                <a:ea typeface="Libre Baskerville"/>
                <a:cs typeface="Libre Baskerville"/>
                <a:sym typeface="Libre Baskerville"/>
              </a:rPr>
              <a:t>3</a:t>
            </a:r>
            <a:endParaRPr sz="2650">
              <a:solidFill>
                <a:schemeClr val="dk1"/>
              </a:solidFill>
              <a:latin typeface="Calibri"/>
              <a:ea typeface="Calibri"/>
              <a:cs typeface="Calibri"/>
              <a:sym typeface="Calibri"/>
            </a:endParaRPr>
          </a:p>
        </p:txBody>
      </p:sp>
      <p:sp>
        <p:nvSpPr>
          <p:cNvPr id="125" name="Google Shape;125;p4"/>
          <p:cNvSpPr/>
          <p:nvPr/>
        </p:nvSpPr>
        <p:spPr>
          <a:xfrm>
            <a:off x="3022759" y="6083737"/>
            <a:ext cx="3835500" cy="3543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dk1"/>
              </a:buClr>
              <a:buSzPts val="2200"/>
              <a:buFont typeface="Calibri"/>
              <a:buNone/>
            </a:pPr>
            <a:r>
              <a:t/>
            </a:r>
            <a:endParaRPr sz="2200">
              <a:solidFill>
                <a:schemeClr val="dk1"/>
              </a:solidFill>
              <a:latin typeface="Calibri"/>
              <a:ea typeface="Calibri"/>
              <a:cs typeface="Calibri"/>
              <a:sym typeface="Calibri"/>
            </a:endParaRPr>
          </a:p>
        </p:txBody>
      </p:sp>
      <p:sp>
        <p:nvSpPr>
          <p:cNvPr id="126" name="Google Shape;126;p4"/>
          <p:cNvSpPr/>
          <p:nvPr/>
        </p:nvSpPr>
        <p:spPr>
          <a:xfrm>
            <a:off x="1530906" y="6574155"/>
            <a:ext cx="6819300" cy="725700"/>
          </a:xfrm>
          <a:prstGeom prst="rect">
            <a:avLst/>
          </a:prstGeom>
          <a:noFill/>
          <a:ln>
            <a:noFill/>
          </a:ln>
        </p:spPr>
        <p:txBody>
          <a:bodyPr anchorCtr="0" anchor="t" bIns="0" lIns="0" spcFirstLastPara="1" rIns="0" wrap="square" tIns="0">
            <a:noAutofit/>
          </a:bodyPr>
          <a:lstStyle/>
          <a:p>
            <a:pPr indent="0" lvl="0" marL="0" marR="0" rtl="0" algn="ctr">
              <a:lnSpc>
                <a:spcPct val="162857"/>
              </a:lnSpc>
              <a:spcBef>
                <a:spcPts val="0"/>
              </a:spcBef>
              <a:spcAft>
                <a:spcPts val="0"/>
              </a:spcAft>
              <a:buClr>
                <a:srgbClr val="454240"/>
              </a:buClr>
              <a:buSzPts val="1750"/>
              <a:buFont typeface="DM Sans"/>
              <a:buNone/>
            </a:pPr>
            <a:r>
              <a:rPr lang="ar-TN" sz="1750">
                <a:solidFill>
                  <a:srgbClr val="454240"/>
                </a:solidFill>
                <a:latin typeface="DM Sans"/>
                <a:ea typeface="DM Sans"/>
                <a:cs typeface="DM Sans"/>
                <a:sym typeface="DM Sans"/>
              </a:rPr>
              <a:t>.</a:t>
            </a:r>
            <a:endParaRPr sz="1750">
              <a:solidFill>
                <a:schemeClr val="dk1"/>
              </a:solidFill>
              <a:latin typeface="Calibri"/>
              <a:ea typeface="Calibri"/>
              <a:cs typeface="Calibri"/>
              <a:sym typeface="Calibri"/>
            </a:endParaRPr>
          </a:p>
        </p:txBody>
      </p:sp>
      <p:sp>
        <p:nvSpPr>
          <p:cNvPr id="127" name="Google Shape;127;p4"/>
          <p:cNvSpPr/>
          <p:nvPr/>
        </p:nvSpPr>
        <p:spPr>
          <a:xfrm>
            <a:off x="3916575" y="637252"/>
            <a:ext cx="73887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7030A0"/>
              </a:buClr>
              <a:buSzPts val="3200"/>
              <a:buFont typeface="Arial"/>
              <a:buNone/>
            </a:pPr>
            <a:r>
              <a:rPr b="1" lang="ar-TN" sz="3200" u="sng">
                <a:solidFill>
                  <a:srgbClr val="7030A0"/>
                </a:solidFill>
                <a:latin typeface="Arial"/>
                <a:ea typeface="Arial"/>
                <a:cs typeface="Arial"/>
                <a:sym typeface="Arial"/>
              </a:rPr>
              <a:t>الحلول السابقة وقرارات الأمم المتحدة السابقة الخاصة بالقضية </a:t>
            </a:r>
            <a:endParaRPr b="1" sz="3200" u="sng">
              <a:solidFill>
                <a:srgbClr val="7030A0"/>
              </a:solidFill>
              <a:latin typeface="Arial"/>
              <a:ea typeface="Arial"/>
              <a:cs typeface="Arial"/>
              <a:sym typeface="Arial"/>
            </a:endParaRPr>
          </a:p>
        </p:txBody>
      </p:sp>
      <p:sp>
        <p:nvSpPr>
          <p:cNvPr id="128" name="Google Shape;128;p4"/>
          <p:cNvSpPr/>
          <p:nvPr/>
        </p:nvSpPr>
        <p:spPr>
          <a:xfrm>
            <a:off x="1205805" y="2902367"/>
            <a:ext cx="3734700" cy="138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2060"/>
              </a:buClr>
              <a:buSzPts val="2800"/>
              <a:buFont typeface="Arabic Typesetting"/>
              <a:buNone/>
            </a:pPr>
            <a:r>
              <a:rPr b="1" lang="ar-TN" sz="2800">
                <a:solidFill>
                  <a:srgbClr val="002060"/>
                </a:solidFill>
                <a:latin typeface="Arabic Typesetting"/>
                <a:ea typeface="Arabic Typesetting"/>
                <a:cs typeface="Arabic Typesetting"/>
                <a:sym typeface="Arabic Typesetting"/>
              </a:rPr>
              <a:t>تهدف هذه المبادرة إلى تشجيع الحوار بين الحضارات والثقافات المختلفة بما في ذلك الحوار بين الأديان لتعزيز </a:t>
            </a:r>
            <a:endParaRPr b="1" sz="2800">
              <a:solidFill>
                <a:srgbClr val="002060"/>
              </a:solidFill>
              <a:latin typeface="Arabic Typesetting"/>
              <a:ea typeface="Arabic Typesetting"/>
              <a:cs typeface="Arabic Typesetting"/>
              <a:sym typeface="Arabic Typesetting"/>
            </a:endParaRPr>
          </a:p>
        </p:txBody>
      </p:sp>
      <p:sp>
        <p:nvSpPr>
          <p:cNvPr id="129" name="Google Shape;129;p4"/>
          <p:cNvSpPr/>
          <p:nvPr/>
        </p:nvSpPr>
        <p:spPr>
          <a:xfrm>
            <a:off x="1748826" y="1998166"/>
            <a:ext cx="26487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7030A0"/>
              </a:buClr>
              <a:buSzPts val="2400"/>
              <a:buFont typeface="Arial"/>
              <a:buNone/>
            </a:pPr>
            <a:r>
              <a:rPr b="1" lang="ar-TN" sz="2400" u="sng">
                <a:solidFill>
                  <a:srgbClr val="7030A0"/>
                </a:solidFill>
                <a:latin typeface="Arial"/>
                <a:ea typeface="Arial"/>
                <a:cs typeface="Arial"/>
                <a:sym typeface="Arial"/>
              </a:rPr>
              <a:t>مبادرة الأمم المتحدة للحوار بين الحضارات </a:t>
            </a:r>
            <a:endParaRPr b="1" sz="2400" u="sng">
              <a:solidFill>
                <a:srgbClr val="7030A0"/>
              </a:solidFill>
              <a:latin typeface="Arial"/>
              <a:ea typeface="Arial"/>
              <a:cs typeface="Arial"/>
              <a:sym typeface="Arial"/>
            </a:endParaRPr>
          </a:p>
        </p:txBody>
      </p:sp>
      <p:sp>
        <p:nvSpPr>
          <p:cNvPr id="130" name="Google Shape;130;p4"/>
          <p:cNvSpPr/>
          <p:nvPr/>
        </p:nvSpPr>
        <p:spPr>
          <a:xfrm>
            <a:off x="6194322" y="2865283"/>
            <a:ext cx="4170000" cy="138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2060"/>
              </a:buClr>
              <a:buSzPts val="2800"/>
              <a:buFont typeface="Arabic Typesetting"/>
              <a:buNone/>
            </a:pPr>
            <a:r>
              <a:rPr b="1" lang="ar-TN" sz="2800">
                <a:solidFill>
                  <a:srgbClr val="002060"/>
                </a:solidFill>
                <a:latin typeface="Arabic Typesetting"/>
                <a:ea typeface="Arabic Typesetting"/>
                <a:cs typeface="Arabic Typesetting"/>
                <a:sym typeface="Arabic Typesetting"/>
              </a:rPr>
              <a:t>أصدرت الأمم المتحدة العديد من القرارات التي تؤكد على أهمية حرية الدين والتعبير عن المعتقدات وتحظر التمييز على أساس الدين</a:t>
            </a:r>
            <a:endParaRPr b="1" sz="2800">
              <a:solidFill>
                <a:srgbClr val="002060"/>
              </a:solidFill>
              <a:latin typeface="Arabic Typesetting"/>
              <a:ea typeface="Arabic Typesetting"/>
              <a:cs typeface="Arabic Typesetting"/>
              <a:sym typeface="Arabic Typesetting"/>
            </a:endParaRPr>
          </a:p>
        </p:txBody>
      </p:sp>
      <p:sp>
        <p:nvSpPr>
          <p:cNvPr id="131" name="Google Shape;131;p4"/>
          <p:cNvSpPr/>
          <p:nvPr/>
        </p:nvSpPr>
        <p:spPr>
          <a:xfrm>
            <a:off x="11117347" y="1998166"/>
            <a:ext cx="32496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7030A0"/>
              </a:buClr>
              <a:buSzPts val="2400"/>
              <a:buFont typeface="Arial"/>
              <a:buNone/>
            </a:pPr>
            <a:r>
              <a:rPr b="1" lang="ar-TN" sz="2400" u="sng">
                <a:solidFill>
                  <a:srgbClr val="7030A0"/>
                </a:solidFill>
                <a:latin typeface="Arial"/>
                <a:ea typeface="Arial"/>
                <a:cs typeface="Arial"/>
                <a:sym typeface="Arial"/>
              </a:rPr>
              <a:t>اتفاقيات دولية حول حقوق الإنسان</a:t>
            </a:r>
            <a:endParaRPr b="1" sz="2400" u="sng">
              <a:solidFill>
                <a:srgbClr val="7030A0"/>
              </a:solidFill>
              <a:latin typeface="Arial"/>
              <a:ea typeface="Arial"/>
              <a:cs typeface="Arial"/>
              <a:sym typeface="Arial"/>
            </a:endParaRPr>
          </a:p>
        </p:txBody>
      </p:sp>
      <p:sp>
        <p:nvSpPr>
          <p:cNvPr id="132" name="Google Shape;132;p4"/>
          <p:cNvSpPr/>
          <p:nvPr/>
        </p:nvSpPr>
        <p:spPr>
          <a:xfrm>
            <a:off x="11198486" y="2913890"/>
            <a:ext cx="3087300" cy="156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2060"/>
              </a:buClr>
              <a:buSzPts val="2400"/>
              <a:buFont typeface="Arabic Typesetting"/>
              <a:buNone/>
            </a:pPr>
            <a:r>
              <a:rPr b="1" lang="ar-TN" sz="2400">
                <a:solidFill>
                  <a:srgbClr val="002060"/>
                </a:solidFill>
                <a:latin typeface="Arabic Typesetting"/>
                <a:ea typeface="Arabic Typesetting"/>
                <a:cs typeface="Arabic Typesetting"/>
                <a:sym typeface="Arabic Typesetting"/>
              </a:rPr>
              <a:t>تتضمن العديد من الاتفاقيات الدولية حول حقوق الإنسان مثل العهد الدولي الخاص بالحقوق المدنية والسياسية  موادًا تحمي حرية الدين والاعتقاد</a:t>
            </a:r>
            <a:endParaRPr b="1" sz="2400">
              <a:solidFill>
                <a:srgbClr val="002060"/>
              </a:solidFill>
              <a:latin typeface="Arabic Typesetting"/>
              <a:ea typeface="Arabic Typesetting"/>
              <a:cs typeface="Arabic Typesetting"/>
              <a:sym typeface="Arabic Typesetting"/>
            </a:endParaRPr>
          </a:p>
        </p:txBody>
      </p:sp>
      <p:pic>
        <p:nvPicPr>
          <p:cNvPr id="133" name="Google Shape;133;p4"/>
          <p:cNvPicPr preferRelativeResize="0"/>
          <p:nvPr/>
        </p:nvPicPr>
        <p:blipFill rotWithShape="1">
          <a:blip r:embed="rId3">
            <a:alphaModFix/>
          </a:blip>
          <a:srcRect b="0" l="0" r="0" t="0"/>
          <a:stretch/>
        </p:blipFill>
        <p:spPr>
          <a:xfrm>
            <a:off x="5456900" y="5201877"/>
            <a:ext cx="4923900" cy="30576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p:nvPr/>
        </p:nvSpPr>
        <p:spPr>
          <a:xfrm>
            <a:off x="8131277" y="4985829"/>
            <a:ext cx="5910300" cy="1434600"/>
          </a:xfrm>
          <a:prstGeom prst="rect">
            <a:avLst/>
          </a:prstGeom>
          <a:noFill/>
          <a:ln>
            <a:noFill/>
          </a:ln>
        </p:spPr>
        <p:txBody>
          <a:bodyPr anchorCtr="0" anchor="t" bIns="0" lIns="0" spcFirstLastPara="1" rIns="0" wrap="square" tIns="0">
            <a:noAutofit/>
          </a:bodyPr>
          <a:lstStyle/>
          <a:p>
            <a:pPr indent="0" lvl="0" marL="0" marR="0" rtl="0" algn="ctr">
              <a:lnSpc>
                <a:spcPct val="240000"/>
              </a:lnSpc>
              <a:spcBef>
                <a:spcPts val="0"/>
              </a:spcBef>
              <a:spcAft>
                <a:spcPts val="0"/>
              </a:spcAft>
              <a:buClr>
                <a:srgbClr val="0C0C0C"/>
              </a:buClr>
              <a:buSzPts val="2000"/>
              <a:buFont typeface="Arabic Typesetting"/>
              <a:buNone/>
            </a:pPr>
            <a:r>
              <a:rPr b="1" lang="ar-TN" sz="2000">
                <a:solidFill>
                  <a:srgbClr val="0C0C0C"/>
                </a:solidFill>
                <a:latin typeface="Arabic Typesetting"/>
                <a:ea typeface="Arabic Typesetting"/>
                <a:cs typeface="Arabic Typesetting"/>
                <a:sym typeface="Arabic Typesetting"/>
              </a:rPr>
              <a:t>استخدام العنف والترهيب لتحقيق أهداف سياسية واستغلال الدين لتبرير أعمال العنف</a:t>
            </a:r>
            <a:endParaRPr b="1" sz="2000">
              <a:solidFill>
                <a:srgbClr val="0C0C0C"/>
              </a:solidFill>
              <a:latin typeface="Arabic Typesetting"/>
              <a:ea typeface="Arabic Typesetting"/>
              <a:cs typeface="Arabic Typesetting"/>
              <a:sym typeface="Arabic Typesetting"/>
            </a:endParaRPr>
          </a:p>
        </p:txBody>
      </p:sp>
      <p:sp>
        <p:nvSpPr>
          <p:cNvPr id="140" name="Google Shape;140;p5"/>
          <p:cNvSpPr/>
          <p:nvPr/>
        </p:nvSpPr>
        <p:spPr>
          <a:xfrm>
            <a:off x="684025" y="3991549"/>
            <a:ext cx="13247100" cy="3706500"/>
          </a:xfrm>
          <a:prstGeom prst="roundRect">
            <a:avLst>
              <a:gd fmla="val 2563" name="adj"/>
            </a:avLst>
          </a:prstGeom>
          <a:noFill/>
          <a:ln cap="flat" cmpd="sng" w="9525">
            <a:solidFill>
              <a:srgbClr val="000000">
                <a:alpha val="745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1" name="Google Shape;141;p5"/>
          <p:cNvSpPr/>
          <p:nvPr/>
        </p:nvSpPr>
        <p:spPr>
          <a:xfrm>
            <a:off x="775692" y="4952950"/>
            <a:ext cx="13247100" cy="875100"/>
          </a:xfrm>
          <a:prstGeom prst="rect">
            <a:avLst/>
          </a:prstGeom>
          <a:solidFill>
            <a:srgbClr val="000000">
              <a:alpha val="352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2" name="Google Shape;142;p5"/>
          <p:cNvSpPr/>
          <p:nvPr/>
        </p:nvSpPr>
        <p:spPr>
          <a:xfrm>
            <a:off x="887135" y="5189934"/>
            <a:ext cx="6113700" cy="312900"/>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143" name="Google Shape;143;p5"/>
          <p:cNvSpPr/>
          <p:nvPr/>
        </p:nvSpPr>
        <p:spPr>
          <a:xfrm>
            <a:off x="7000875" y="4940325"/>
            <a:ext cx="7369800" cy="1055400"/>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144" name="Google Shape;144;p5"/>
          <p:cNvSpPr/>
          <p:nvPr/>
        </p:nvSpPr>
        <p:spPr>
          <a:xfrm>
            <a:off x="1796223" y="5995790"/>
            <a:ext cx="13247100" cy="875100"/>
          </a:xfrm>
          <a:prstGeom prst="rect">
            <a:avLst/>
          </a:prstGeom>
          <a:solidFill>
            <a:srgbClr val="FFFFFF">
              <a:alpha val="352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5" name="Google Shape;145;p5"/>
          <p:cNvSpPr/>
          <p:nvPr/>
        </p:nvSpPr>
        <p:spPr>
          <a:xfrm>
            <a:off x="887135" y="6065044"/>
            <a:ext cx="6113700" cy="312900"/>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146" name="Google Shape;146;p5"/>
          <p:cNvSpPr/>
          <p:nvPr/>
        </p:nvSpPr>
        <p:spPr>
          <a:xfrm>
            <a:off x="7399258" y="6065044"/>
            <a:ext cx="6344100" cy="625500"/>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147" name="Google Shape;147;p5"/>
          <p:cNvSpPr/>
          <p:nvPr/>
        </p:nvSpPr>
        <p:spPr>
          <a:xfrm>
            <a:off x="691634" y="6815376"/>
            <a:ext cx="13247100" cy="875100"/>
          </a:xfrm>
          <a:prstGeom prst="rect">
            <a:avLst/>
          </a:prstGeom>
          <a:solidFill>
            <a:srgbClr val="000000">
              <a:alpha val="352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8" name="Google Shape;148;p5"/>
          <p:cNvSpPr/>
          <p:nvPr/>
        </p:nvSpPr>
        <p:spPr>
          <a:xfrm>
            <a:off x="887135" y="6940153"/>
            <a:ext cx="6113700" cy="312900"/>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149" name="Google Shape;149;p5"/>
          <p:cNvSpPr/>
          <p:nvPr/>
        </p:nvSpPr>
        <p:spPr>
          <a:xfrm>
            <a:off x="7399258" y="6940153"/>
            <a:ext cx="6344100" cy="625500"/>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p:txBody>
      </p:sp>
      <p:sp>
        <p:nvSpPr>
          <p:cNvPr id="150" name="Google Shape;150;p5"/>
          <p:cNvSpPr/>
          <p:nvPr/>
        </p:nvSpPr>
        <p:spPr>
          <a:xfrm>
            <a:off x="9475875" y="4332259"/>
            <a:ext cx="2189100" cy="62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rPr b="1" lang="ar-TN" sz="1800">
                <a:solidFill>
                  <a:schemeClr val="dk1"/>
                </a:solidFill>
                <a:latin typeface="Calibri"/>
                <a:ea typeface="Calibri"/>
                <a:cs typeface="Calibri"/>
                <a:sym typeface="Calibri"/>
              </a:rPr>
              <a:t>ا</a:t>
            </a:r>
            <a:r>
              <a:rPr b="1" lang="ar-TN" sz="2400">
                <a:solidFill>
                  <a:schemeClr val="dk1"/>
                </a:solidFill>
                <a:latin typeface="Arabic Typesetting"/>
                <a:ea typeface="Arabic Typesetting"/>
                <a:cs typeface="Arabic Typesetting"/>
                <a:sym typeface="Arabic Typesetting"/>
              </a:rPr>
              <a:t>لتأثير السلبي </a:t>
            </a:r>
            <a:endParaRPr b="1" sz="2400">
              <a:solidFill>
                <a:schemeClr val="dk1"/>
              </a:solidFill>
              <a:latin typeface="Arabic Typesetting"/>
              <a:ea typeface="Arabic Typesetting"/>
              <a:cs typeface="Arabic Typesetting"/>
              <a:sym typeface="Arabic Typesetting"/>
            </a:endParaRPr>
          </a:p>
        </p:txBody>
      </p:sp>
      <p:sp>
        <p:nvSpPr>
          <p:cNvPr id="151" name="Google Shape;151;p5"/>
          <p:cNvSpPr/>
          <p:nvPr/>
        </p:nvSpPr>
        <p:spPr>
          <a:xfrm>
            <a:off x="3183776" y="4133993"/>
            <a:ext cx="1236900" cy="87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abic Typesetting"/>
              <a:buNone/>
            </a:pPr>
            <a:r>
              <a:rPr b="1" lang="ar-TN" sz="2800">
                <a:solidFill>
                  <a:schemeClr val="dk1"/>
                </a:solidFill>
                <a:latin typeface="Arabic Typesetting"/>
                <a:ea typeface="Arabic Typesetting"/>
                <a:cs typeface="Arabic Typesetting"/>
                <a:sym typeface="Arabic Typesetting"/>
              </a:rPr>
              <a:t>المنظمة</a:t>
            </a:r>
            <a:endParaRPr b="1" sz="2800">
              <a:solidFill>
                <a:schemeClr val="dk1"/>
              </a:solidFill>
              <a:latin typeface="Arabic Typesetting"/>
              <a:ea typeface="Arabic Typesetting"/>
              <a:cs typeface="Arabic Typesetting"/>
              <a:sym typeface="Arabic Typesetting"/>
            </a:endParaRPr>
          </a:p>
        </p:txBody>
      </p:sp>
      <p:cxnSp>
        <p:nvCxnSpPr>
          <p:cNvPr id="152" name="Google Shape;152;p5"/>
          <p:cNvCxnSpPr>
            <a:stCxn id="140" idx="0"/>
            <a:endCxn id="147" idx="2"/>
          </p:cNvCxnSpPr>
          <p:nvPr/>
        </p:nvCxnSpPr>
        <p:spPr>
          <a:xfrm>
            <a:off x="7307575" y="3991549"/>
            <a:ext cx="7500" cy="3699000"/>
          </a:xfrm>
          <a:prstGeom prst="straightConnector1">
            <a:avLst/>
          </a:prstGeom>
          <a:noFill/>
          <a:ln cap="flat" cmpd="sng" w="9525">
            <a:solidFill>
              <a:srgbClr val="0C0C0C"/>
            </a:solidFill>
            <a:prstDash val="solid"/>
            <a:miter lim="800000"/>
            <a:headEnd len="sm" w="sm" type="none"/>
            <a:tailEnd len="sm" w="sm" type="none"/>
          </a:ln>
        </p:spPr>
      </p:cxnSp>
      <p:sp>
        <p:nvSpPr>
          <p:cNvPr id="153" name="Google Shape;153;p5"/>
          <p:cNvSpPr/>
          <p:nvPr/>
        </p:nvSpPr>
        <p:spPr>
          <a:xfrm>
            <a:off x="2696578" y="5302338"/>
            <a:ext cx="31101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abic Typesetting"/>
              <a:buNone/>
            </a:pPr>
            <a:r>
              <a:rPr b="1" lang="ar-TN" sz="2800">
                <a:solidFill>
                  <a:schemeClr val="dk1"/>
                </a:solidFill>
                <a:latin typeface="Arabic Typesetting"/>
                <a:ea typeface="Arabic Typesetting"/>
                <a:cs typeface="Arabic Typesetting"/>
                <a:sym typeface="Arabic Typesetting"/>
              </a:rPr>
              <a:t>منظمة إرهابية</a:t>
            </a:r>
            <a:endParaRPr b="1" sz="2800">
              <a:solidFill>
                <a:schemeClr val="dk1"/>
              </a:solidFill>
              <a:latin typeface="Arabic Typesetting"/>
              <a:ea typeface="Arabic Typesetting"/>
              <a:cs typeface="Arabic Typesetting"/>
              <a:sym typeface="Arabic Typesetting"/>
            </a:endParaRPr>
          </a:p>
        </p:txBody>
      </p:sp>
      <p:sp>
        <p:nvSpPr>
          <p:cNvPr id="154" name="Google Shape;154;p5"/>
          <p:cNvSpPr/>
          <p:nvPr/>
        </p:nvSpPr>
        <p:spPr>
          <a:xfrm>
            <a:off x="7370481" y="6068377"/>
            <a:ext cx="65130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abic Typesetting"/>
              <a:buNone/>
            </a:pPr>
            <a:r>
              <a:rPr b="1" lang="ar-TN" sz="2000">
                <a:solidFill>
                  <a:schemeClr val="dk1"/>
                </a:solidFill>
                <a:latin typeface="Arabic Typesetting"/>
                <a:ea typeface="Arabic Typesetting"/>
                <a:cs typeface="Arabic Typesetting"/>
                <a:sym typeface="Arabic Typesetting"/>
              </a:rPr>
              <a:t>تشجيع التمييز والتعصب على أساس الدين أو المعتقد ونشر خطاب الكراهية و أفكار الكراهية</a:t>
            </a:r>
            <a:endParaRPr b="1" sz="2000">
              <a:solidFill>
                <a:schemeClr val="dk1"/>
              </a:solidFill>
              <a:latin typeface="Arabic Typesetting"/>
              <a:ea typeface="Arabic Typesetting"/>
              <a:cs typeface="Arabic Typesetting"/>
              <a:sym typeface="Arabic Typesetting"/>
            </a:endParaRPr>
          </a:p>
        </p:txBody>
      </p:sp>
      <p:sp>
        <p:nvSpPr>
          <p:cNvPr id="155" name="Google Shape;155;p5"/>
          <p:cNvSpPr/>
          <p:nvPr/>
        </p:nvSpPr>
        <p:spPr>
          <a:xfrm>
            <a:off x="2525690" y="6080904"/>
            <a:ext cx="28365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abic Typesetting"/>
              <a:buNone/>
            </a:pPr>
            <a:r>
              <a:rPr b="1" lang="ar-TN" sz="2000">
                <a:solidFill>
                  <a:schemeClr val="dk1"/>
                </a:solidFill>
                <a:latin typeface="Arabic Typesetting"/>
                <a:ea typeface="Arabic Typesetting"/>
                <a:cs typeface="Arabic Typesetting"/>
                <a:sym typeface="Arabic Typesetting"/>
              </a:rPr>
              <a:t>بعض الجماعات الدينية المتطرفة</a:t>
            </a:r>
            <a:endParaRPr b="1" sz="2000">
              <a:solidFill>
                <a:schemeClr val="dk1"/>
              </a:solidFill>
              <a:latin typeface="Arabic Typesetting"/>
              <a:ea typeface="Arabic Typesetting"/>
              <a:cs typeface="Arabic Typesetting"/>
              <a:sym typeface="Arabic Typesetting"/>
            </a:endParaRPr>
          </a:p>
        </p:txBody>
      </p:sp>
      <p:sp>
        <p:nvSpPr>
          <p:cNvPr id="156" name="Google Shape;156;p5"/>
          <p:cNvSpPr/>
          <p:nvPr/>
        </p:nvSpPr>
        <p:spPr>
          <a:xfrm>
            <a:off x="8092211" y="6886115"/>
            <a:ext cx="58887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abic Typesetting"/>
              <a:buNone/>
            </a:pPr>
            <a:r>
              <a:rPr b="1" lang="ar-TN" sz="2000">
                <a:solidFill>
                  <a:schemeClr val="dk1"/>
                </a:solidFill>
                <a:latin typeface="Arabic Typesetting"/>
                <a:ea typeface="Arabic Typesetting"/>
                <a:cs typeface="Arabic Typesetting"/>
                <a:sym typeface="Arabic Typesetting"/>
              </a:rPr>
              <a:t>استخدام الخطاب الديني لتأثير على الرأي العام وتوجيه التصويت في الانتخابات أو لفرض أجندة سياسية على المجتمع</a:t>
            </a:r>
            <a:r>
              <a:rPr lang="ar-T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157" name="Google Shape;157;p5"/>
          <p:cNvSpPr/>
          <p:nvPr/>
        </p:nvSpPr>
        <p:spPr>
          <a:xfrm>
            <a:off x="2696581" y="7120150"/>
            <a:ext cx="28365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abic Typesetting"/>
              <a:buNone/>
            </a:pPr>
            <a:r>
              <a:rPr b="1" lang="ar-TN" sz="2400">
                <a:solidFill>
                  <a:schemeClr val="dk1"/>
                </a:solidFill>
                <a:latin typeface="Arabic Typesetting"/>
                <a:ea typeface="Arabic Typesetting"/>
                <a:cs typeface="Arabic Typesetting"/>
                <a:sym typeface="Arabic Typesetting"/>
              </a:rPr>
              <a:t>بعض القادة الدينيين</a:t>
            </a:r>
            <a:endParaRPr b="1" sz="2400">
              <a:solidFill>
                <a:schemeClr val="dk1"/>
              </a:solidFill>
              <a:latin typeface="Arabic Typesetting"/>
              <a:ea typeface="Arabic Typesetting"/>
              <a:cs typeface="Arabic Typesetting"/>
              <a:sym typeface="Arabic Typesetting"/>
            </a:endParaRPr>
          </a:p>
        </p:txBody>
      </p:sp>
      <p:pic>
        <p:nvPicPr>
          <p:cNvPr id="158" name="Google Shape;158;p5"/>
          <p:cNvPicPr preferRelativeResize="0"/>
          <p:nvPr/>
        </p:nvPicPr>
        <p:blipFill rotWithShape="1">
          <a:blip r:embed="rId3">
            <a:alphaModFix/>
          </a:blip>
          <a:srcRect b="179" l="0" r="0" t="179"/>
          <a:stretch/>
        </p:blipFill>
        <p:spPr>
          <a:xfrm>
            <a:off x="4552150" y="-1"/>
            <a:ext cx="5281500" cy="39915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p:nvPr/>
        </p:nvSpPr>
        <p:spPr>
          <a:xfrm>
            <a:off x="724138" y="730925"/>
            <a:ext cx="7695600" cy="1293000"/>
          </a:xfrm>
          <a:prstGeom prst="rect">
            <a:avLst/>
          </a:prstGeom>
          <a:noFill/>
          <a:ln>
            <a:noFill/>
          </a:ln>
        </p:spPr>
        <p:txBody>
          <a:bodyPr anchorCtr="0" anchor="t" bIns="0" lIns="0" spcFirstLastPara="1" rIns="0" wrap="square" tIns="0">
            <a:noAutofit/>
          </a:bodyPr>
          <a:lstStyle/>
          <a:p>
            <a:pPr indent="0" lvl="0" marL="0" marR="0" rtl="0" algn="ctr">
              <a:lnSpc>
                <a:spcPct val="124691"/>
              </a:lnSpc>
              <a:spcBef>
                <a:spcPts val="0"/>
              </a:spcBef>
              <a:spcAft>
                <a:spcPts val="0"/>
              </a:spcAft>
              <a:buClr>
                <a:schemeClr val="dk1"/>
              </a:buClr>
              <a:buSzPts val="4050"/>
              <a:buFont typeface="Calibri"/>
              <a:buNone/>
            </a:pPr>
            <a:r>
              <a:t/>
            </a:r>
            <a:endParaRPr sz="4050">
              <a:solidFill>
                <a:schemeClr val="dk1"/>
              </a:solidFill>
              <a:latin typeface="Calibri"/>
              <a:ea typeface="Calibri"/>
              <a:cs typeface="Calibri"/>
              <a:sym typeface="Calibri"/>
            </a:endParaRPr>
          </a:p>
        </p:txBody>
      </p:sp>
      <p:sp>
        <p:nvSpPr>
          <p:cNvPr id="165" name="Google Shape;165;p6"/>
          <p:cNvSpPr/>
          <p:nvPr/>
        </p:nvSpPr>
        <p:spPr>
          <a:xfrm>
            <a:off x="3951208" y="2541032"/>
            <a:ext cx="2586300" cy="3234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166" name="Google Shape;166;p6"/>
          <p:cNvSpPr/>
          <p:nvPr/>
        </p:nvSpPr>
        <p:spPr>
          <a:xfrm>
            <a:off x="2068830" y="2988350"/>
            <a:ext cx="6351000" cy="662100"/>
          </a:xfrm>
          <a:prstGeom prst="rect">
            <a:avLst/>
          </a:prstGeom>
          <a:noFill/>
          <a:ln>
            <a:noFill/>
          </a:ln>
        </p:spPr>
        <p:txBody>
          <a:bodyPr anchorCtr="0" anchor="t" bIns="0" lIns="0" spcFirstLastPara="1" rIns="0" wrap="square" tIns="0">
            <a:noAutofit/>
          </a:bodyPr>
          <a:lstStyle/>
          <a:p>
            <a:pPr indent="0" lvl="0" marL="0" marR="0" rtl="0" algn="ctr">
              <a:lnSpc>
                <a:spcPct val="162500"/>
              </a:lnSpc>
              <a:spcBef>
                <a:spcPts val="0"/>
              </a:spcBef>
              <a:spcAft>
                <a:spcPts val="0"/>
              </a:spcAft>
              <a:buClr>
                <a:srgbClr val="454240"/>
              </a:buClr>
              <a:buSzPts val="1600"/>
              <a:buFont typeface="DM Sans"/>
              <a:buNone/>
            </a:pPr>
            <a:r>
              <a:rPr b="1" lang="ar-TN" sz="1600">
                <a:solidFill>
                  <a:srgbClr val="454240"/>
                </a:solidFill>
                <a:latin typeface="DM Sans"/>
                <a:ea typeface="DM Sans"/>
                <a:cs typeface="DM Sans"/>
                <a:sym typeface="DM Sans"/>
              </a:rPr>
              <a:t>.</a:t>
            </a:r>
            <a:endParaRPr sz="1600">
              <a:solidFill>
                <a:schemeClr val="dk1"/>
              </a:solidFill>
              <a:latin typeface="Calibri"/>
              <a:ea typeface="Calibri"/>
              <a:cs typeface="Calibri"/>
              <a:sym typeface="Calibri"/>
            </a:endParaRPr>
          </a:p>
        </p:txBody>
      </p:sp>
      <p:sp>
        <p:nvSpPr>
          <p:cNvPr id="167" name="Google Shape;167;p6"/>
          <p:cNvSpPr/>
          <p:nvPr/>
        </p:nvSpPr>
        <p:spPr>
          <a:xfrm>
            <a:off x="2768550" y="3278750"/>
            <a:ext cx="8680500" cy="1739700"/>
          </a:xfrm>
          <a:prstGeom prst="rect">
            <a:avLst/>
          </a:prstGeom>
          <a:noFill/>
          <a:ln>
            <a:noFill/>
          </a:ln>
        </p:spPr>
        <p:txBody>
          <a:bodyPr anchorCtr="0" anchor="t" bIns="0" lIns="0" spcFirstLastPara="1" rIns="0" wrap="square" tIns="0">
            <a:noAutofit/>
          </a:bodyPr>
          <a:lstStyle/>
          <a:p>
            <a:pPr indent="0" lvl="0" marL="0" marR="0" rtl="0" algn="ctr">
              <a:lnSpc>
                <a:spcPct val="89285"/>
              </a:lnSpc>
              <a:spcBef>
                <a:spcPts val="0"/>
              </a:spcBef>
              <a:spcAft>
                <a:spcPts val="0"/>
              </a:spcAft>
              <a:buClr>
                <a:schemeClr val="dk1"/>
              </a:buClr>
              <a:buSzPts val="2800"/>
              <a:buFont typeface="Arabic Typesetting"/>
              <a:buNone/>
            </a:pPr>
            <a:r>
              <a:rPr b="1" lang="ar-TN" sz="2800">
                <a:solidFill>
                  <a:schemeClr val="dk1"/>
                </a:solidFill>
                <a:latin typeface="Arabic Typesetting"/>
                <a:ea typeface="Arabic Typesetting"/>
                <a:cs typeface="Arabic Typesetting"/>
                <a:sym typeface="Arabic Typesetting"/>
              </a:rPr>
              <a:t>يجب إنشاء قنوات اتصال فعالة بين الهيئات الدينية والحكومات لضمان مشاركة الهيئات الدينية في صنع القرارات السياسية مع ضمان عدم تأثيرها على الاستقلال السياسي </a:t>
            </a:r>
            <a:r>
              <a:rPr b="1" lang="ar-TN" sz="2000">
                <a:solidFill>
                  <a:schemeClr val="dk1"/>
                </a:solidFill>
                <a:latin typeface="Arabic Typesetting"/>
                <a:ea typeface="Arabic Typesetting"/>
                <a:cs typeface="Arabic Typesetting"/>
                <a:sym typeface="Arabic Typesetting"/>
              </a:rPr>
              <a:t>للحكومة </a:t>
            </a:r>
            <a:endParaRPr b="1" sz="2000">
              <a:solidFill>
                <a:schemeClr val="dk1"/>
              </a:solidFill>
              <a:latin typeface="Arabic Typesetting"/>
              <a:ea typeface="Arabic Typesetting"/>
              <a:cs typeface="Arabic Typesetting"/>
              <a:sym typeface="Arabic Typesetting"/>
            </a:endParaRPr>
          </a:p>
        </p:txBody>
      </p:sp>
      <p:sp>
        <p:nvSpPr>
          <p:cNvPr id="168" name="Google Shape;168;p6"/>
          <p:cNvSpPr/>
          <p:nvPr/>
        </p:nvSpPr>
        <p:spPr>
          <a:xfrm>
            <a:off x="724150" y="13448420"/>
            <a:ext cx="11163300" cy="1739700"/>
          </a:xfrm>
          <a:prstGeom prst="rect">
            <a:avLst/>
          </a:prstGeom>
          <a:noFill/>
          <a:ln>
            <a:noFill/>
          </a:ln>
        </p:spPr>
        <p:txBody>
          <a:bodyPr anchorCtr="0" anchor="t" bIns="0" lIns="0" spcFirstLastPara="1" rIns="0" wrap="square" tIns="0">
            <a:noAutofit/>
          </a:bodyPr>
          <a:lstStyle/>
          <a:p>
            <a:pPr indent="0" lvl="0" marL="0" marR="0" rtl="0" algn="ctr">
              <a:lnSpc>
                <a:spcPct val="162500"/>
              </a:lnSpc>
              <a:spcBef>
                <a:spcPts val="0"/>
              </a:spcBef>
              <a:spcAft>
                <a:spcPts val="0"/>
              </a:spcAft>
              <a:buClr>
                <a:srgbClr val="454240"/>
              </a:buClr>
              <a:buSzPts val="1600"/>
              <a:buFont typeface="DM Sans"/>
              <a:buNone/>
            </a:pPr>
            <a:r>
              <a:rPr b="1" lang="ar-TN" sz="1600">
                <a:solidFill>
                  <a:srgbClr val="454240"/>
                </a:solidFill>
                <a:latin typeface="DM Sans"/>
                <a:ea typeface="DM Sans"/>
                <a:cs typeface="DM Sans"/>
                <a:sym typeface="DM Sans"/>
              </a:rPr>
              <a:t>.</a:t>
            </a:r>
            <a:endParaRPr sz="1600">
              <a:solidFill>
                <a:schemeClr val="dk1"/>
              </a:solidFill>
              <a:latin typeface="Calibri"/>
              <a:ea typeface="Calibri"/>
              <a:cs typeface="Calibri"/>
              <a:sym typeface="Calibri"/>
            </a:endParaRPr>
          </a:p>
        </p:txBody>
      </p:sp>
      <p:sp>
        <p:nvSpPr>
          <p:cNvPr id="169" name="Google Shape;169;p6"/>
          <p:cNvSpPr/>
          <p:nvPr/>
        </p:nvSpPr>
        <p:spPr>
          <a:xfrm>
            <a:off x="3195042" y="6050161"/>
            <a:ext cx="4098600" cy="3234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sp>
        <p:nvSpPr>
          <p:cNvPr id="170" name="Google Shape;170;p6"/>
          <p:cNvSpPr/>
          <p:nvPr/>
        </p:nvSpPr>
        <p:spPr>
          <a:xfrm>
            <a:off x="1596557" y="6601519"/>
            <a:ext cx="12260100" cy="662100"/>
          </a:xfrm>
          <a:prstGeom prst="rect">
            <a:avLst/>
          </a:prstGeom>
          <a:noFill/>
          <a:ln>
            <a:noFill/>
          </a:ln>
        </p:spPr>
        <p:txBody>
          <a:bodyPr anchorCtr="0" anchor="t" bIns="0" lIns="0" spcFirstLastPara="1" rIns="0" wrap="square" tIns="0">
            <a:noAutofit/>
          </a:bodyPr>
          <a:lstStyle/>
          <a:p>
            <a:pPr indent="0" lvl="0" marL="0" marR="0" rtl="0" algn="ctr">
              <a:lnSpc>
                <a:spcPct val="81250"/>
              </a:lnSpc>
              <a:spcBef>
                <a:spcPts val="0"/>
              </a:spcBef>
              <a:spcAft>
                <a:spcPts val="0"/>
              </a:spcAft>
              <a:buClr>
                <a:schemeClr val="dk1"/>
              </a:buClr>
              <a:buSzPts val="3200"/>
              <a:buFont typeface="Arabic Typesetting"/>
              <a:buNone/>
            </a:pPr>
            <a:r>
              <a:rPr b="1" lang="ar-TN" sz="3200">
                <a:solidFill>
                  <a:schemeClr val="dk1"/>
                </a:solidFill>
                <a:latin typeface="Arabic Typesetting"/>
                <a:ea typeface="Arabic Typesetting"/>
                <a:cs typeface="Arabic Typesetting"/>
                <a:sym typeface="Arabic Typesetting"/>
              </a:rPr>
              <a:t>يجب تشجيع المواطنين من جميع الأديان على المشاركة في العملية السياسية وإبداء رائهم والعمل على إحداث التغيير في المجتمع.</a:t>
            </a:r>
            <a:endParaRPr b="1" sz="3200">
              <a:solidFill>
                <a:schemeClr val="dk1"/>
              </a:solidFill>
              <a:latin typeface="Arabic Typesetting"/>
              <a:ea typeface="Arabic Typesetting"/>
              <a:cs typeface="Arabic Typesetting"/>
              <a:sym typeface="Arabic Typesetting"/>
            </a:endParaRPr>
          </a:p>
        </p:txBody>
      </p:sp>
      <p:sp>
        <p:nvSpPr>
          <p:cNvPr id="171" name="Google Shape;171;p6"/>
          <p:cNvSpPr/>
          <p:nvPr/>
        </p:nvSpPr>
        <p:spPr>
          <a:xfrm>
            <a:off x="3877387" y="856162"/>
            <a:ext cx="7299600" cy="129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abic Typesetting"/>
              <a:buNone/>
            </a:pPr>
            <a:r>
              <a:rPr b="1" lang="ar-TN" sz="3200">
                <a:solidFill>
                  <a:schemeClr val="dk1"/>
                </a:solidFill>
                <a:latin typeface="Arabic Typesetting"/>
                <a:ea typeface="Arabic Typesetting"/>
                <a:cs typeface="Arabic Typesetting"/>
                <a:sym typeface="Arabic Typesetting"/>
              </a:rPr>
              <a:t>يجب تعزيز التعليم الديني المتسامح والمتفتح على الآخر والذي يُركز على القيم</a:t>
            </a:r>
            <a:endParaRPr b="1" sz="3200">
              <a:solidFill>
                <a:schemeClr val="dk1"/>
              </a:solidFill>
              <a:latin typeface="Arabic Typesetting"/>
              <a:ea typeface="Arabic Typesetting"/>
              <a:cs typeface="Arabic Typesetting"/>
              <a:sym typeface="Arabic Typesetting"/>
            </a:endParaRPr>
          </a:p>
        </p:txBody>
      </p:sp>
      <p:sp>
        <p:nvSpPr>
          <p:cNvPr id="172" name="Google Shape;172;p6"/>
          <p:cNvSpPr/>
          <p:nvPr/>
        </p:nvSpPr>
        <p:spPr>
          <a:xfrm>
            <a:off x="5329141" y="23550"/>
            <a:ext cx="39498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3C0B"/>
              </a:buClr>
              <a:buSzPts val="3600"/>
              <a:buFont typeface="Arabic Typesetting"/>
              <a:buNone/>
            </a:pPr>
            <a:r>
              <a:rPr b="1" lang="ar-TN" sz="3600" u="sng">
                <a:solidFill>
                  <a:srgbClr val="833C0B"/>
                </a:solidFill>
                <a:latin typeface="Arabic Typesetting"/>
                <a:ea typeface="Arabic Typesetting"/>
                <a:cs typeface="Arabic Typesetting"/>
                <a:sym typeface="Arabic Typesetting"/>
              </a:rPr>
              <a:t>تعزيز التعليم الديني</a:t>
            </a:r>
            <a:endParaRPr b="1" sz="3600" u="sng">
              <a:solidFill>
                <a:srgbClr val="833C0B"/>
              </a:solidFill>
              <a:latin typeface="Arabic Typesetting"/>
              <a:ea typeface="Arabic Typesetting"/>
              <a:cs typeface="Arabic Typesetting"/>
              <a:sym typeface="Arabic Typesetting"/>
            </a:endParaRPr>
          </a:p>
        </p:txBody>
      </p:sp>
      <p:sp>
        <p:nvSpPr>
          <p:cNvPr id="173" name="Google Shape;173;p6"/>
          <p:cNvSpPr/>
          <p:nvPr/>
        </p:nvSpPr>
        <p:spPr>
          <a:xfrm>
            <a:off x="1957150" y="2084825"/>
            <a:ext cx="10693800" cy="129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33C0B"/>
              </a:buClr>
              <a:buSzPts val="3600"/>
              <a:buFont typeface="Arabic Typesetting"/>
              <a:buNone/>
            </a:pPr>
            <a:r>
              <a:rPr b="1" lang="ar-TN" sz="3600" u="sng">
                <a:solidFill>
                  <a:srgbClr val="833C0B"/>
                </a:solidFill>
                <a:latin typeface="Arabic Typesetting"/>
                <a:ea typeface="Arabic Typesetting"/>
                <a:cs typeface="Arabic Typesetting"/>
                <a:sym typeface="Arabic Typesetting"/>
              </a:rPr>
              <a:t>تطوير قنوات الحوار بين الهيئات الدينية والمسؤولين الحكوميين</a:t>
            </a:r>
            <a:endParaRPr b="1" sz="3600" u="sng">
              <a:solidFill>
                <a:srgbClr val="833C0B"/>
              </a:solidFill>
              <a:latin typeface="Arabic Typesetting"/>
              <a:ea typeface="Arabic Typesetting"/>
              <a:cs typeface="Arabic Typesetting"/>
              <a:sym typeface="Arabic Typesetting"/>
            </a:endParaRPr>
          </a:p>
        </p:txBody>
      </p:sp>
      <p:sp>
        <p:nvSpPr>
          <p:cNvPr id="174" name="Google Shape;174;p6"/>
          <p:cNvSpPr/>
          <p:nvPr/>
        </p:nvSpPr>
        <p:spPr>
          <a:xfrm>
            <a:off x="3459000" y="5432925"/>
            <a:ext cx="7299600" cy="94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rPr lang="ar-TN" sz="1800" u="sng">
                <a:solidFill>
                  <a:schemeClr val="dk1"/>
                </a:solidFill>
                <a:latin typeface="Calibri"/>
                <a:ea typeface="Calibri"/>
                <a:cs typeface="Calibri"/>
                <a:sym typeface="Calibri"/>
              </a:rPr>
              <a:t>ا</a:t>
            </a:r>
            <a:r>
              <a:rPr b="1" lang="ar-TN" sz="4000" u="sng">
                <a:solidFill>
                  <a:srgbClr val="833C0B"/>
                </a:solidFill>
                <a:latin typeface="Arabic Typesetting"/>
                <a:ea typeface="Arabic Typesetting"/>
                <a:cs typeface="Arabic Typesetting"/>
                <a:sym typeface="Arabic Typesetting"/>
              </a:rPr>
              <a:t>لتشجيع على المشاركة السياسية النشطة</a:t>
            </a:r>
            <a:endParaRPr b="1" sz="4000" u="sng">
              <a:solidFill>
                <a:srgbClr val="833C0B"/>
              </a:solidFill>
              <a:latin typeface="Arabic Typesetting"/>
              <a:ea typeface="Arabic Typesetting"/>
              <a:cs typeface="Arabic Typesetting"/>
              <a:sym typeface="Arabic Typesetting"/>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p:nvPr/>
        </p:nvSpPr>
        <p:spPr>
          <a:xfrm>
            <a:off x="3359190" y="248975"/>
            <a:ext cx="7590600" cy="585900"/>
          </a:xfrm>
          <a:prstGeom prst="rect">
            <a:avLst/>
          </a:prstGeom>
          <a:noFill/>
          <a:ln>
            <a:noFill/>
          </a:ln>
        </p:spPr>
        <p:txBody>
          <a:bodyPr anchorCtr="0" anchor="t" bIns="0" lIns="0" spcFirstLastPara="1" rIns="0" wrap="square" tIns="0">
            <a:noAutofit/>
          </a:bodyPr>
          <a:lstStyle/>
          <a:p>
            <a:pPr indent="0" lvl="0" marL="0" marR="0" rtl="0" algn="ctr">
              <a:lnSpc>
                <a:spcPct val="126027"/>
              </a:lnSpc>
              <a:spcBef>
                <a:spcPts val="0"/>
              </a:spcBef>
              <a:spcAft>
                <a:spcPts val="0"/>
              </a:spcAft>
              <a:buClr>
                <a:schemeClr val="dk1"/>
              </a:buClr>
              <a:buSzPts val="3650"/>
              <a:buFont typeface="Calibri"/>
              <a:buNone/>
            </a:pPr>
            <a:r>
              <a:rPr lang="ar-TN" sz="3650">
                <a:solidFill>
                  <a:schemeClr val="dk1"/>
                </a:solidFill>
                <a:latin typeface="Calibri"/>
                <a:ea typeface="Calibri"/>
                <a:cs typeface="Calibri"/>
                <a:sym typeface="Calibri"/>
              </a:rPr>
              <a:t> </a:t>
            </a:r>
            <a:r>
              <a:rPr b="1" lang="ar-TN" sz="3650" u="sng">
                <a:solidFill>
                  <a:srgbClr val="7030A0"/>
                </a:solidFill>
                <a:latin typeface="Arial"/>
                <a:ea typeface="Arial"/>
                <a:cs typeface="Arial"/>
                <a:sym typeface="Arial"/>
              </a:rPr>
              <a:t>التحديات المستقبلية وسبل التخلص منها</a:t>
            </a:r>
            <a:endParaRPr b="1" sz="3650" u="sng">
              <a:solidFill>
                <a:srgbClr val="7030A0"/>
              </a:solidFill>
              <a:latin typeface="Arial"/>
              <a:ea typeface="Arial"/>
              <a:cs typeface="Arial"/>
              <a:sym typeface="Arial"/>
            </a:endParaRPr>
          </a:p>
        </p:txBody>
      </p:sp>
      <p:pic>
        <p:nvPicPr>
          <p:cNvPr descr="preencoded.png" id="181" name="Google Shape;181;p7"/>
          <p:cNvPicPr preferRelativeResize="0"/>
          <p:nvPr/>
        </p:nvPicPr>
        <p:blipFill rotWithShape="1">
          <a:blip r:embed="rId3">
            <a:alphaModFix/>
          </a:blip>
          <a:srcRect b="0" l="0" r="0" t="0"/>
          <a:stretch/>
        </p:blipFill>
        <p:spPr>
          <a:xfrm>
            <a:off x="6142434" y="1493758"/>
            <a:ext cx="468630" cy="468630"/>
          </a:xfrm>
          <a:prstGeom prst="rect">
            <a:avLst/>
          </a:prstGeom>
          <a:noFill/>
          <a:ln>
            <a:noFill/>
          </a:ln>
        </p:spPr>
      </p:pic>
      <p:sp>
        <p:nvSpPr>
          <p:cNvPr id="182" name="Google Shape;182;p7"/>
          <p:cNvSpPr/>
          <p:nvPr/>
        </p:nvSpPr>
        <p:spPr>
          <a:xfrm>
            <a:off x="8886706" y="2149793"/>
            <a:ext cx="2343300" cy="292800"/>
          </a:xfrm>
          <a:prstGeom prst="rect">
            <a:avLst/>
          </a:prstGeom>
          <a:noFill/>
          <a:ln>
            <a:noFill/>
          </a:ln>
        </p:spPr>
        <p:txBody>
          <a:bodyPr anchorCtr="0" anchor="t" bIns="0" lIns="0" spcFirstLastPara="1" rIns="0" wrap="square" tIns="0">
            <a:noAutofit/>
          </a:bodyPr>
          <a:lstStyle/>
          <a:p>
            <a:pPr indent="0" lvl="0" marL="0" marR="0" rtl="0" algn="ctr">
              <a:lnSpc>
                <a:spcPct val="127777"/>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descr="preencoded.png" id="183" name="Google Shape;183;p7"/>
          <p:cNvPicPr preferRelativeResize="0"/>
          <p:nvPr/>
        </p:nvPicPr>
        <p:blipFill rotWithShape="1">
          <a:blip r:embed="rId4">
            <a:alphaModFix/>
          </a:blip>
          <a:srcRect b="0" l="0" r="0" t="0"/>
          <a:stretch/>
        </p:blipFill>
        <p:spPr>
          <a:xfrm>
            <a:off x="6142434" y="3717488"/>
            <a:ext cx="468630" cy="468630"/>
          </a:xfrm>
          <a:prstGeom prst="rect">
            <a:avLst/>
          </a:prstGeom>
          <a:noFill/>
          <a:ln>
            <a:noFill/>
          </a:ln>
        </p:spPr>
      </p:pic>
      <p:sp>
        <p:nvSpPr>
          <p:cNvPr id="184" name="Google Shape;184;p7"/>
          <p:cNvSpPr/>
          <p:nvPr/>
        </p:nvSpPr>
        <p:spPr>
          <a:xfrm>
            <a:off x="8886706" y="4373523"/>
            <a:ext cx="2343300" cy="292800"/>
          </a:xfrm>
          <a:prstGeom prst="rect">
            <a:avLst/>
          </a:prstGeom>
          <a:noFill/>
          <a:ln>
            <a:noFill/>
          </a:ln>
        </p:spPr>
        <p:txBody>
          <a:bodyPr anchorCtr="0" anchor="t" bIns="0" lIns="0" spcFirstLastPara="1" rIns="0" wrap="square" tIns="0">
            <a:noAutofit/>
          </a:bodyPr>
          <a:lstStyle/>
          <a:p>
            <a:pPr indent="0" lvl="0" marL="0" marR="0" rtl="0" algn="ctr">
              <a:lnSpc>
                <a:spcPct val="127777"/>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85" name="Google Shape;185;p7"/>
          <p:cNvSpPr/>
          <p:nvPr/>
        </p:nvSpPr>
        <p:spPr>
          <a:xfrm>
            <a:off x="6529499" y="3749964"/>
            <a:ext cx="7831800" cy="600000"/>
          </a:xfrm>
          <a:prstGeom prst="rect">
            <a:avLst/>
          </a:prstGeom>
          <a:noFill/>
          <a:ln>
            <a:noFill/>
          </a:ln>
        </p:spPr>
        <p:txBody>
          <a:bodyPr anchorCtr="0" anchor="t" bIns="0" lIns="0" spcFirstLastPara="1" rIns="0" wrap="square" tIns="0">
            <a:noAutofit/>
          </a:bodyPr>
          <a:lstStyle/>
          <a:p>
            <a:pPr indent="0" lvl="0" marL="0" marR="0" rtl="0" algn="ctr">
              <a:lnSpc>
                <a:spcPct val="162069"/>
              </a:lnSpc>
              <a:spcBef>
                <a:spcPts val="0"/>
              </a:spcBef>
              <a:spcAft>
                <a:spcPts val="0"/>
              </a:spcAft>
              <a:buClr>
                <a:schemeClr val="dk1"/>
              </a:buClr>
              <a:buSzPts val="1450"/>
              <a:buFont typeface="Calibri"/>
              <a:buNone/>
            </a:pPr>
            <a:r>
              <a:t/>
            </a:r>
            <a:endParaRPr sz="1450">
              <a:solidFill>
                <a:schemeClr val="dk1"/>
              </a:solidFill>
              <a:latin typeface="Calibri"/>
              <a:ea typeface="Calibri"/>
              <a:cs typeface="Calibri"/>
              <a:sym typeface="Calibri"/>
            </a:endParaRPr>
          </a:p>
          <a:p>
            <a:pPr indent="0" lvl="0" marL="0" marR="0" rtl="0" algn="ctr">
              <a:lnSpc>
                <a:spcPct val="83928"/>
              </a:lnSpc>
              <a:spcBef>
                <a:spcPts val="0"/>
              </a:spcBef>
              <a:spcAft>
                <a:spcPts val="0"/>
              </a:spcAft>
              <a:buClr>
                <a:srgbClr val="C00000"/>
              </a:buClr>
              <a:buSzPts val="2800"/>
              <a:buFont typeface="Arabic Typesetting"/>
              <a:buNone/>
            </a:pPr>
            <a:r>
              <a:rPr b="1" lang="ar-TN" sz="2800">
                <a:solidFill>
                  <a:srgbClr val="C00000"/>
                </a:solidFill>
                <a:latin typeface="Arabic Typesetting"/>
                <a:ea typeface="Arabic Typesetting"/>
                <a:cs typeface="Arabic Typesetting"/>
                <a:sym typeface="Arabic Typesetting"/>
              </a:rPr>
              <a:t>يجب على الهيئات الدينية أن تبذل المزيد من الجهود لتعزيز الحوار والتفاهم وتطوير استراتيجيات فعالة</a:t>
            </a:r>
            <a:endParaRPr b="1" sz="2800">
              <a:solidFill>
                <a:srgbClr val="C00000"/>
              </a:solidFill>
              <a:latin typeface="Arabic Typesetting"/>
              <a:ea typeface="Arabic Typesetting"/>
              <a:cs typeface="Arabic Typesetting"/>
              <a:sym typeface="Arabic Typesetting"/>
            </a:endParaRPr>
          </a:p>
        </p:txBody>
      </p:sp>
      <p:pic>
        <p:nvPicPr>
          <p:cNvPr descr="preencoded.png" id="186" name="Google Shape;186;p7"/>
          <p:cNvPicPr preferRelativeResize="0"/>
          <p:nvPr/>
        </p:nvPicPr>
        <p:blipFill rotWithShape="1">
          <a:blip r:embed="rId5">
            <a:alphaModFix/>
          </a:blip>
          <a:srcRect b="0" l="0" r="0" t="0"/>
          <a:stretch/>
        </p:blipFill>
        <p:spPr>
          <a:xfrm>
            <a:off x="6060869" y="5788929"/>
            <a:ext cx="468630" cy="468630"/>
          </a:xfrm>
          <a:prstGeom prst="rect">
            <a:avLst/>
          </a:prstGeom>
          <a:noFill/>
          <a:ln>
            <a:noFill/>
          </a:ln>
        </p:spPr>
      </p:pic>
      <p:sp>
        <p:nvSpPr>
          <p:cNvPr id="187" name="Google Shape;187;p7"/>
          <p:cNvSpPr/>
          <p:nvPr/>
        </p:nvSpPr>
        <p:spPr>
          <a:xfrm>
            <a:off x="6822425" y="6076399"/>
            <a:ext cx="6697200" cy="1526100"/>
          </a:xfrm>
          <a:prstGeom prst="rect">
            <a:avLst/>
          </a:prstGeom>
          <a:noFill/>
          <a:ln>
            <a:noFill/>
          </a:ln>
        </p:spPr>
        <p:txBody>
          <a:bodyPr anchorCtr="0" anchor="t" bIns="0" lIns="0" spcFirstLastPara="1" rIns="0" wrap="square" tIns="0">
            <a:noAutofit/>
          </a:bodyPr>
          <a:lstStyle/>
          <a:p>
            <a:pPr indent="0" lvl="0" marL="0" marR="0" rtl="0" algn="ctr">
              <a:lnSpc>
                <a:spcPct val="95833"/>
              </a:lnSpc>
              <a:spcBef>
                <a:spcPts val="0"/>
              </a:spcBef>
              <a:spcAft>
                <a:spcPts val="0"/>
              </a:spcAft>
              <a:buClr>
                <a:srgbClr val="FFC000"/>
              </a:buClr>
              <a:buSzPts val="2400"/>
              <a:buFont typeface="Arabic Typesetting"/>
              <a:buNone/>
            </a:pPr>
            <a:r>
              <a:rPr b="1" lang="ar-TN" sz="2400">
                <a:solidFill>
                  <a:srgbClr val="FFC000"/>
                </a:solidFill>
                <a:latin typeface="Arabic Typesetting"/>
                <a:ea typeface="Arabic Typesetting"/>
                <a:cs typeface="Arabic Typesetting"/>
                <a:sym typeface="Arabic Typesetting"/>
              </a:rPr>
              <a:t> يجب أن يكون هناك تعاون بين الهيئات الدينية والحكومات والمجتمع المدني لمواجهة التحديات المشتركة وتعزيز السلام والوئام في المجتمع.</a:t>
            </a:r>
            <a:endParaRPr b="1" sz="2400">
              <a:solidFill>
                <a:srgbClr val="FFC000"/>
              </a:solidFill>
              <a:latin typeface="Arabic Typesetting"/>
              <a:ea typeface="Arabic Typesetting"/>
              <a:cs typeface="Arabic Typesetting"/>
              <a:sym typeface="Arabic Typesetting"/>
            </a:endParaRPr>
          </a:p>
        </p:txBody>
      </p:sp>
      <p:sp>
        <p:nvSpPr>
          <p:cNvPr id="188" name="Google Shape;188;p7"/>
          <p:cNvSpPr/>
          <p:nvPr/>
        </p:nvSpPr>
        <p:spPr>
          <a:xfrm>
            <a:off x="457611" y="5043264"/>
            <a:ext cx="8429100" cy="1526100"/>
          </a:xfrm>
          <a:prstGeom prst="rect">
            <a:avLst/>
          </a:prstGeom>
          <a:noFill/>
          <a:ln>
            <a:noFill/>
          </a:ln>
        </p:spPr>
        <p:txBody>
          <a:bodyPr anchorCtr="0" anchor="t" bIns="0" lIns="0" spcFirstLastPara="1" rIns="0" wrap="square" tIns="0">
            <a:noAutofit/>
          </a:bodyPr>
          <a:lstStyle/>
          <a:p>
            <a:pPr indent="0" lvl="0" marL="0" marR="0" rtl="0" algn="ctr">
              <a:lnSpc>
                <a:spcPct val="162069"/>
              </a:lnSpc>
              <a:spcBef>
                <a:spcPts val="0"/>
              </a:spcBef>
              <a:spcAft>
                <a:spcPts val="0"/>
              </a:spcAft>
              <a:buClr>
                <a:srgbClr val="454240"/>
              </a:buClr>
              <a:buSzPts val="1450"/>
              <a:buFont typeface="DM Sans"/>
              <a:buNone/>
            </a:pPr>
            <a:r>
              <a:rPr lang="ar-TN" sz="1450">
                <a:solidFill>
                  <a:srgbClr val="454240"/>
                </a:solidFill>
                <a:latin typeface="DM Sans"/>
                <a:ea typeface="DM Sans"/>
                <a:cs typeface="DM Sans"/>
                <a:sym typeface="DM Sans"/>
              </a:rPr>
              <a:t>.</a:t>
            </a:r>
            <a:endParaRPr sz="1450">
              <a:solidFill>
                <a:schemeClr val="dk1"/>
              </a:solidFill>
              <a:latin typeface="Calibri"/>
              <a:ea typeface="Calibri"/>
              <a:cs typeface="Calibri"/>
              <a:sym typeface="Calibri"/>
            </a:endParaRPr>
          </a:p>
        </p:txBody>
      </p:sp>
      <p:sp>
        <p:nvSpPr>
          <p:cNvPr id="189" name="Google Shape;189;p7"/>
          <p:cNvSpPr/>
          <p:nvPr/>
        </p:nvSpPr>
        <p:spPr>
          <a:xfrm>
            <a:off x="9513225" y="1306300"/>
            <a:ext cx="1716900" cy="292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3C0B"/>
              </a:buClr>
              <a:buSzPts val="2800"/>
              <a:buFont typeface="Arial"/>
              <a:buNone/>
            </a:pPr>
            <a:r>
              <a:rPr b="1" lang="ar-TN" sz="2800" u="sng">
                <a:solidFill>
                  <a:srgbClr val="833C0B"/>
                </a:solidFill>
                <a:latin typeface="Arial"/>
                <a:ea typeface="Arial"/>
                <a:cs typeface="Arial"/>
                <a:sym typeface="Arial"/>
              </a:rPr>
              <a:t>التحديات</a:t>
            </a:r>
            <a:endParaRPr b="1" sz="2800" u="sng">
              <a:solidFill>
                <a:srgbClr val="833C0B"/>
              </a:solidFill>
              <a:latin typeface="Arial"/>
              <a:ea typeface="Arial"/>
              <a:cs typeface="Arial"/>
              <a:sym typeface="Arial"/>
            </a:endParaRPr>
          </a:p>
        </p:txBody>
      </p:sp>
      <p:sp>
        <p:nvSpPr>
          <p:cNvPr id="190" name="Google Shape;190;p7"/>
          <p:cNvSpPr/>
          <p:nvPr/>
        </p:nvSpPr>
        <p:spPr>
          <a:xfrm>
            <a:off x="6576363" y="2029350"/>
            <a:ext cx="75906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33C0B"/>
              </a:buClr>
              <a:buSzPts val="2400"/>
              <a:buFont typeface="Arabic Typesetting"/>
              <a:buNone/>
            </a:pPr>
            <a:r>
              <a:rPr b="1" lang="ar-TN" sz="2400">
                <a:solidFill>
                  <a:srgbClr val="833C0B"/>
                </a:solidFill>
                <a:latin typeface="Arabic Typesetting"/>
                <a:ea typeface="Arabic Typesetting"/>
                <a:cs typeface="Arabic Typesetting"/>
                <a:sym typeface="Arabic Typesetting"/>
              </a:rPr>
              <a:t>تُواجه الهيئات الدينية العديد من التحديات في القرن الحادي والعشرين مثل انتشار التطرف والعنف وتزايد نفوذ وسائل التواصل الاجتماعي والتغيرات السكانية والاجتماعية</a:t>
            </a:r>
            <a:endParaRPr b="1" sz="2400">
              <a:solidFill>
                <a:srgbClr val="833C0B"/>
              </a:solidFill>
              <a:latin typeface="Arabic Typesetting"/>
              <a:ea typeface="Arabic Typesetting"/>
              <a:cs typeface="Arabic Typesetting"/>
              <a:sym typeface="Arabic Typesetting"/>
            </a:endParaRPr>
          </a:p>
        </p:txBody>
      </p:sp>
      <p:sp>
        <p:nvSpPr>
          <p:cNvPr id="191" name="Google Shape;191;p7"/>
          <p:cNvSpPr/>
          <p:nvPr/>
        </p:nvSpPr>
        <p:spPr>
          <a:xfrm>
            <a:off x="9751053" y="3290628"/>
            <a:ext cx="1479000" cy="46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00000"/>
              </a:buClr>
              <a:buSzPts val="2800"/>
              <a:buFont typeface="Arial"/>
              <a:buNone/>
            </a:pPr>
            <a:r>
              <a:rPr b="1" lang="ar-TN" sz="2800" u="sng">
                <a:solidFill>
                  <a:srgbClr val="C00000"/>
                </a:solidFill>
                <a:latin typeface="Arial"/>
                <a:ea typeface="Arial"/>
                <a:cs typeface="Arial"/>
                <a:sym typeface="Arial"/>
              </a:rPr>
              <a:t>الحلول</a:t>
            </a:r>
            <a:endParaRPr b="1" sz="2800" u="sng">
              <a:solidFill>
                <a:srgbClr val="C00000"/>
              </a:solidFill>
              <a:latin typeface="Arial"/>
              <a:ea typeface="Arial"/>
              <a:cs typeface="Arial"/>
              <a:sym typeface="Arial"/>
            </a:endParaRPr>
          </a:p>
        </p:txBody>
      </p:sp>
      <p:sp>
        <p:nvSpPr>
          <p:cNvPr id="192" name="Google Shape;192;p7"/>
          <p:cNvSpPr/>
          <p:nvPr/>
        </p:nvSpPr>
        <p:spPr>
          <a:xfrm>
            <a:off x="9815968" y="5491624"/>
            <a:ext cx="11193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00000"/>
              </a:buClr>
              <a:buSzPts val="3200"/>
              <a:buFont typeface="Arial"/>
              <a:buNone/>
            </a:pPr>
            <a:r>
              <a:rPr lang="ar-TN" sz="3200" u="sng">
                <a:solidFill>
                  <a:srgbClr val="C00000"/>
                </a:solidFill>
                <a:latin typeface="Arial"/>
                <a:ea typeface="Arial"/>
                <a:cs typeface="Arial"/>
                <a:sym typeface="Arial"/>
              </a:rPr>
              <a:t>التعاون</a:t>
            </a:r>
            <a:endParaRPr sz="3200" u="sng">
              <a:solidFill>
                <a:srgbClr val="C00000"/>
              </a:solidFill>
              <a:latin typeface="Arial"/>
              <a:ea typeface="Arial"/>
              <a:cs typeface="Arial"/>
              <a:sym typeface="Arial"/>
            </a:endParaRPr>
          </a:p>
        </p:txBody>
      </p:sp>
      <p:pic>
        <p:nvPicPr>
          <p:cNvPr id="193" name="Google Shape;193;p7"/>
          <p:cNvPicPr preferRelativeResize="0"/>
          <p:nvPr/>
        </p:nvPicPr>
        <p:blipFill rotWithShape="1">
          <a:blip r:embed="rId6">
            <a:alphaModFix/>
          </a:blip>
          <a:srcRect b="0" l="0" r="0" t="0"/>
          <a:stretch/>
        </p:blipFill>
        <p:spPr>
          <a:xfrm>
            <a:off x="779089" y="2296240"/>
            <a:ext cx="4446600" cy="29625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p:nvPr/>
        </p:nvSpPr>
        <p:spPr>
          <a:xfrm>
            <a:off x="4440264" y="1108127"/>
            <a:ext cx="6395400" cy="34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2D050"/>
              </a:buClr>
              <a:buSzPts val="2800"/>
              <a:buFont typeface="Arial"/>
              <a:buNone/>
            </a:pPr>
            <a:r>
              <a:rPr b="1" lang="ar-TN" sz="2800" u="sng">
                <a:solidFill>
                  <a:srgbClr val="92D050"/>
                </a:solidFill>
                <a:latin typeface="Arial"/>
                <a:ea typeface="Arial"/>
                <a:cs typeface="Arial"/>
                <a:sym typeface="Arial"/>
              </a:rPr>
              <a:t>تقديم أسئلة نحو القضية للتعرف عليها بشكل أعمق</a:t>
            </a:r>
            <a:endParaRPr b="1" sz="2800" u="sng">
              <a:solidFill>
                <a:srgbClr val="92D050"/>
              </a:solidFill>
              <a:latin typeface="Arial"/>
              <a:ea typeface="Arial"/>
              <a:cs typeface="Arial"/>
              <a:sym typeface="Arial"/>
            </a:endParaRPr>
          </a:p>
        </p:txBody>
      </p:sp>
      <p:sp>
        <p:nvSpPr>
          <p:cNvPr id="200" name="Google Shape;200;p8"/>
          <p:cNvSpPr/>
          <p:nvPr/>
        </p:nvSpPr>
        <p:spPr>
          <a:xfrm>
            <a:off x="2233800" y="2051250"/>
            <a:ext cx="10162800" cy="412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F5496"/>
              </a:buClr>
              <a:buSzPts val="3600"/>
              <a:buFont typeface="Arabic Typesetting"/>
              <a:buNone/>
            </a:pPr>
            <a:r>
              <a:rPr b="1" lang="ar-TN" sz="3600">
                <a:solidFill>
                  <a:srgbClr val="2F5496"/>
                </a:solidFill>
                <a:latin typeface="Arabic Typesetting"/>
                <a:ea typeface="Arabic Typesetting"/>
                <a:cs typeface="Arabic Typesetting"/>
                <a:sym typeface="Arabic Typesetting"/>
              </a:rPr>
              <a:t>ما هي حدود تأثير الهيئات الدينية على العملية السياسية؟</a:t>
            </a:r>
            <a:endParaRPr b="1" sz="3600">
              <a:solidFill>
                <a:srgbClr val="2F5496"/>
              </a:solidFill>
              <a:latin typeface="Arabic Typesetting"/>
              <a:ea typeface="Arabic Typesetting"/>
              <a:cs typeface="Arabic Typesetting"/>
              <a:sym typeface="Arabic Typesetting"/>
            </a:endParaRPr>
          </a:p>
          <a:p>
            <a:pPr indent="0" lvl="0" marL="0" marR="0" rtl="0" algn="ctr">
              <a:spcBef>
                <a:spcPts val="0"/>
              </a:spcBef>
              <a:spcAft>
                <a:spcPts val="0"/>
              </a:spcAft>
              <a:buClr>
                <a:srgbClr val="2F5496"/>
              </a:buClr>
              <a:buSzPts val="3600"/>
              <a:buFont typeface="Arabic Typesetting"/>
              <a:buNone/>
            </a:pPr>
            <a:r>
              <a:rPr b="1" lang="ar-TN" sz="3600">
                <a:solidFill>
                  <a:srgbClr val="2F5496"/>
                </a:solidFill>
                <a:latin typeface="Arabic Typesetting"/>
                <a:ea typeface="Arabic Typesetting"/>
                <a:cs typeface="Arabic Typesetting"/>
                <a:sym typeface="Arabic Typesetting"/>
              </a:rPr>
              <a:t>كيف يمكن ضمان حرية الدين والاعتقاد مع ضمان عدم تأثيرها على استقلال الدولة؟</a:t>
            </a:r>
            <a:endParaRPr b="1" sz="3600">
              <a:solidFill>
                <a:srgbClr val="2F5496"/>
              </a:solidFill>
              <a:latin typeface="Arabic Typesetting"/>
              <a:ea typeface="Arabic Typesetting"/>
              <a:cs typeface="Arabic Typesetting"/>
              <a:sym typeface="Arabic Typesetting"/>
            </a:endParaRPr>
          </a:p>
          <a:p>
            <a:pPr indent="0" lvl="0" marL="0" marR="0" rtl="0" algn="ctr">
              <a:spcBef>
                <a:spcPts val="0"/>
              </a:spcBef>
              <a:spcAft>
                <a:spcPts val="0"/>
              </a:spcAft>
              <a:buClr>
                <a:srgbClr val="2F5496"/>
              </a:buClr>
              <a:buSzPts val="3600"/>
              <a:buFont typeface="Arabic Typesetting"/>
              <a:buNone/>
            </a:pPr>
            <a:r>
              <a:rPr b="1" lang="ar-TN" sz="3600">
                <a:solidFill>
                  <a:srgbClr val="2F5496"/>
                </a:solidFill>
                <a:latin typeface="Arabic Typesetting"/>
                <a:ea typeface="Arabic Typesetting"/>
                <a:cs typeface="Arabic Typesetting"/>
                <a:sym typeface="Arabic Typesetting"/>
              </a:rPr>
              <a:t>ما هي أفضل الوسائل لتعزيز الحوار والتفاهم بين مختلف الأديان؟</a:t>
            </a:r>
            <a:endParaRPr b="1" sz="3600">
              <a:solidFill>
                <a:srgbClr val="2F5496"/>
              </a:solidFill>
              <a:latin typeface="Arabic Typesetting"/>
              <a:ea typeface="Arabic Typesetting"/>
              <a:cs typeface="Arabic Typesetting"/>
              <a:sym typeface="Arabic Typesetting"/>
            </a:endParaRPr>
          </a:p>
          <a:p>
            <a:pPr indent="0" lvl="0" marL="0" marR="0" rtl="0" algn="ctr">
              <a:spcBef>
                <a:spcPts val="0"/>
              </a:spcBef>
              <a:spcAft>
                <a:spcPts val="0"/>
              </a:spcAft>
              <a:buClr>
                <a:srgbClr val="2F5496"/>
              </a:buClr>
              <a:buSzPts val="3600"/>
              <a:buFont typeface="Arabic Typesetting"/>
              <a:buNone/>
            </a:pPr>
            <a:r>
              <a:rPr b="1" lang="ar-TN" sz="3600">
                <a:solidFill>
                  <a:srgbClr val="2F5496"/>
                </a:solidFill>
                <a:latin typeface="Arabic Typesetting"/>
                <a:ea typeface="Arabic Typesetting"/>
                <a:cs typeface="Arabic Typesetting"/>
                <a:sym typeface="Arabic Typesetting"/>
              </a:rPr>
              <a:t>كيف يمكن ضمان تمثيل جميع الأديان في صنع القرارات السياسية؟</a:t>
            </a:r>
            <a:endParaRPr b="1" sz="3600">
              <a:solidFill>
                <a:srgbClr val="2F5496"/>
              </a:solidFill>
              <a:latin typeface="Arabic Typesetting"/>
              <a:ea typeface="Arabic Typesetting"/>
              <a:cs typeface="Arabic Typesetting"/>
              <a:sym typeface="Arabic Typesetting"/>
            </a:endParaRPr>
          </a:p>
          <a:p>
            <a:pPr indent="0" lvl="0" marL="0" marR="0" rtl="0" algn="ctr">
              <a:spcBef>
                <a:spcPts val="0"/>
              </a:spcBef>
              <a:spcAft>
                <a:spcPts val="0"/>
              </a:spcAft>
              <a:buClr>
                <a:srgbClr val="2F5496"/>
              </a:buClr>
              <a:buSzPts val="3600"/>
              <a:buFont typeface="Arabic Typesetting"/>
              <a:buNone/>
            </a:pPr>
            <a:r>
              <a:rPr b="1" lang="ar-TN" sz="3600">
                <a:solidFill>
                  <a:srgbClr val="2F5496"/>
                </a:solidFill>
                <a:latin typeface="Arabic Typesetting"/>
                <a:ea typeface="Arabic Typesetting"/>
                <a:cs typeface="Arabic Typesetting"/>
                <a:sym typeface="Arabic Typesetting"/>
              </a:rPr>
              <a:t>ما هي مسؤوليات الهيئات الدينية تجاه المجتمع وكيف يمكن ضمان مسؤوليتها عن أعمالها؟</a:t>
            </a:r>
            <a:endParaRPr b="1" sz="3600">
              <a:solidFill>
                <a:srgbClr val="2F5496"/>
              </a:solidFill>
              <a:latin typeface="Arabic Typesetting"/>
              <a:ea typeface="Arabic Typesetting"/>
              <a:cs typeface="Arabic Typesetting"/>
              <a:sym typeface="Arabic Typesetting"/>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