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Roboto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hvl4C2EgojMjIyMsR7hsjkAAa8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7B8AAD0-1AC4-433E-BE26-C5C21FF19224}">
  <a:tblStyle styleId="{77B8AAD0-1AC4-433E-BE26-C5C21FF19224}" styleName="Table_0">
    <a:wholeTbl>
      <a:tcTxStyle b="off" i="off">
        <a:font>
          <a:latin typeface="Tw Cen MT"/>
          <a:ea typeface="Tw Cen MT"/>
          <a:cs typeface="Tw Cen MT"/>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Light-bold.fntdata"/><Relationship Id="rId23" Type="http://schemas.openxmlformats.org/officeDocument/2006/relationships/font" Target="fonts/RobotoLight-regular.fntdata"/><Relationship Id="rId26" Type="http://schemas.openxmlformats.org/officeDocument/2006/relationships/font" Target="fonts/RobotoLight-boldItalic.fntdata"/><Relationship Id="rId25" Type="http://schemas.openxmlformats.org/officeDocument/2006/relationships/font" Target="fonts/RobotoLight-italic.fntdata"/><Relationship Id="rId27"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F33-483B-8984-67AD3F15958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5F33-483B-8984-67AD3F15958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F33-483B-8984-67AD3F15958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5F33-483B-8984-67AD3F15958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EG"/>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5F33-483B-8984-67AD3F15958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E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E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1pPr>
            <a:lvl2pPr indent="-228600" lvl="1" marL="91440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2pPr>
            <a:lvl3pPr indent="-228600" lvl="2" marL="137160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3pPr>
            <a:lvl4pPr indent="-228600" lvl="3" marL="182880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4pPr>
            <a:lvl5pPr indent="-228600" lvl="4" marL="228600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SA" sz="1200" u="none" cap="none" strike="noStrike">
                <a:solidFill>
                  <a:schemeClr val="dk1"/>
                </a:solidFill>
                <a:latin typeface="Twentieth Century"/>
                <a:ea typeface="Twentieth Century"/>
                <a:cs typeface="Twentieth Century"/>
                <a:sym typeface="Twentieth Century"/>
              </a:rPr>
              <a:t>‹#›</a:t>
            </a:fld>
            <a:endParaRPr b="0" i="0" sz="1200" u="none" cap="none" strike="noStrike">
              <a:solidFill>
                <a:schemeClr val="dk1"/>
              </a:solidFill>
              <a:latin typeface="Twentieth Century"/>
              <a:ea typeface="Twentieth Century"/>
              <a:cs typeface="Twentieth Century"/>
              <a:sym typeface="Twentieth Century"/>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_DeepYellow" showMasterSp="0">
  <p:cSld name="4_Title Slide_DeepYellow">
    <p:spTree>
      <p:nvGrpSpPr>
        <p:cNvPr id="12" name="Shape 12"/>
        <p:cNvGrpSpPr/>
        <p:nvPr/>
      </p:nvGrpSpPr>
      <p:grpSpPr>
        <a:xfrm>
          <a:off x="0" y="0"/>
          <a:ext cx="0" cy="0"/>
          <a:chOff x="0" y="0"/>
          <a:chExt cx="0" cy="0"/>
        </a:xfrm>
      </p:grpSpPr>
      <p:sp>
        <p:nvSpPr>
          <p:cNvPr id="13" name="Google Shape;13;p19"/>
          <p:cNvSpPr/>
          <p:nvPr>
            <p:ph idx="2" type="pic"/>
          </p:nvPr>
        </p:nvSpPr>
        <p:spPr>
          <a:xfrm>
            <a:off x="0" y="0"/>
            <a:ext cx="12192000" cy="6858000"/>
          </a:xfrm>
          <a:prstGeom prst="rect">
            <a:avLst/>
          </a:prstGeom>
          <a:solidFill>
            <a:schemeClr val="lt1"/>
          </a:solidFill>
          <a:ln>
            <a:noFill/>
          </a:ln>
          <a:effectLst>
            <a:outerShdw blurRad="165100" rotWithShape="0" algn="tl" dir="2700000" dist="38100">
              <a:srgbClr val="000000">
                <a:alpha val="40000"/>
              </a:srgbClr>
            </a:outerShdw>
          </a:effectLst>
        </p:spPr>
      </p:sp>
      <p:sp>
        <p:nvSpPr>
          <p:cNvPr id="14" name="Google Shape;14;p19"/>
          <p:cNvSpPr/>
          <p:nvPr>
            <p:ph idx="1" type="body"/>
          </p:nvPr>
        </p:nvSpPr>
        <p:spPr>
          <a:xfrm>
            <a:off x="8074536" y="3124200"/>
            <a:ext cx="2087678" cy="3270696"/>
          </a:xfrm>
          <a:prstGeom prst="triangle">
            <a:avLst>
              <a:gd fmla="val 100000" name="adj"/>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 name="Google Shape;15;p19"/>
          <p:cNvSpPr txBox="1"/>
          <p:nvPr>
            <p:ph idx="3" type="body"/>
          </p:nvPr>
        </p:nvSpPr>
        <p:spPr>
          <a:xfrm>
            <a:off x="2190750" y="609600"/>
            <a:ext cx="7810500" cy="5638800"/>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Autofit/>
          </a:bodyPr>
          <a:lstStyle>
            <a:lvl1pPr indent="-228600" lvl="0" marL="457200" algn="ctr">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 name="Google Shape;16;p19"/>
          <p:cNvSpPr txBox="1"/>
          <p:nvPr>
            <p:ph type="ctrTitle"/>
          </p:nvPr>
        </p:nvSpPr>
        <p:spPr>
          <a:xfrm>
            <a:off x="3163809" y="1905000"/>
            <a:ext cx="5864382" cy="22752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5000"/>
              <a:buFont typeface="Twentieth Century"/>
              <a:buNone/>
              <a:defRPr sz="5000"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4" type="subTitle"/>
          </p:nvPr>
        </p:nvSpPr>
        <p:spPr>
          <a:xfrm>
            <a:off x="4059707" y="4297679"/>
            <a:ext cx="4072586" cy="146304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2000"/>
              <a:buNone/>
              <a:defRPr sz="2000">
                <a:solidFill>
                  <a:schemeClr val="lt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_DeepYellow" showMasterSp="0">
  <p:cSld name="5_Title Slide_DeepYellow">
    <p:bg>
      <p:bgPr>
        <a:solidFill>
          <a:srgbClr val="F2F2F2"/>
        </a:solidFill>
      </p:bgPr>
    </p:bg>
    <p:spTree>
      <p:nvGrpSpPr>
        <p:cNvPr id="86" name="Shape 86"/>
        <p:cNvGrpSpPr/>
        <p:nvPr/>
      </p:nvGrpSpPr>
      <p:grpSpPr>
        <a:xfrm>
          <a:off x="0" y="0"/>
          <a:ext cx="0" cy="0"/>
          <a:chOff x="0" y="0"/>
          <a:chExt cx="0" cy="0"/>
        </a:xfrm>
      </p:grpSpPr>
      <p:sp>
        <p:nvSpPr>
          <p:cNvPr id="87" name="Google Shape;87;p28"/>
          <p:cNvSpPr/>
          <p:nvPr>
            <p:ph idx="2" type="pic"/>
          </p:nvPr>
        </p:nvSpPr>
        <p:spPr>
          <a:xfrm>
            <a:off x="0" y="0"/>
            <a:ext cx="12192000" cy="6858000"/>
          </a:xfrm>
          <a:prstGeom prst="rect">
            <a:avLst/>
          </a:prstGeom>
          <a:solidFill>
            <a:schemeClr val="lt1"/>
          </a:solidFill>
          <a:ln>
            <a:noFill/>
          </a:ln>
        </p:spPr>
      </p:sp>
      <p:sp>
        <p:nvSpPr>
          <p:cNvPr id="88" name="Google Shape;88;p28"/>
          <p:cNvSpPr/>
          <p:nvPr>
            <p:ph idx="1" type="body"/>
          </p:nvPr>
        </p:nvSpPr>
        <p:spPr>
          <a:xfrm rot="10800000">
            <a:off x="2057400" y="466725"/>
            <a:ext cx="703341" cy="1101901"/>
          </a:xfrm>
          <a:prstGeom prst="triangle">
            <a:avLst>
              <a:gd fmla="val 100000" name="adj"/>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28"/>
          <p:cNvSpPr/>
          <p:nvPr>
            <p:ph idx="3" type="body"/>
          </p:nvPr>
        </p:nvSpPr>
        <p:spPr>
          <a:xfrm>
            <a:off x="9067800" y="4648200"/>
            <a:ext cx="1143000" cy="1790700"/>
          </a:xfrm>
          <a:prstGeom prst="triangle">
            <a:avLst>
              <a:gd fmla="val 100000" name="adj"/>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28"/>
          <p:cNvSpPr txBox="1"/>
          <p:nvPr>
            <p:ph idx="4" type="body"/>
          </p:nvPr>
        </p:nvSpPr>
        <p:spPr>
          <a:xfrm>
            <a:off x="2190750" y="609600"/>
            <a:ext cx="7810500" cy="5638800"/>
          </a:xfrm>
          <a:prstGeom prst="rect">
            <a:avLst/>
          </a:prstGeom>
          <a:solidFill>
            <a:srgbClr val="32345C">
              <a:alpha val="91764"/>
            </a:srgbClr>
          </a:solidFill>
          <a:ln>
            <a:noFill/>
          </a:ln>
        </p:spPr>
        <p:txBody>
          <a:bodyPr anchorCtr="0" anchor="t" bIns="45700" lIns="45700" spcFirstLastPara="1" rIns="45700" wrap="square" tIns="45700">
            <a:normAutofit/>
          </a:bodyPr>
          <a:lstStyle>
            <a:lvl1pPr indent="-228600" lvl="0" marL="457200" algn="ctr">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1" name="Google Shape;91;p28"/>
          <p:cNvSpPr txBox="1"/>
          <p:nvPr>
            <p:ph type="ctrTitle"/>
          </p:nvPr>
        </p:nvSpPr>
        <p:spPr>
          <a:xfrm>
            <a:off x="3163809" y="1905000"/>
            <a:ext cx="5864382" cy="22752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5000"/>
              <a:buFont typeface="Twentieth Century"/>
              <a:buNone/>
              <a:defRPr sz="5000"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8"/>
          <p:cNvSpPr txBox="1"/>
          <p:nvPr>
            <p:ph idx="5" type="subTitle"/>
          </p:nvPr>
        </p:nvSpPr>
        <p:spPr>
          <a:xfrm>
            <a:off x="4059707" y="4297679"/>
            <a:ext cx="4072586" cy="146304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2000"/>
              <a:buNone/>
              <a:defRPr sz="2000">
                <a:solidFill>
                  <a:schemeClr val="lt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rgbClr val="F2F2F2"/>
        </a:solidFill>
      </p:bgPr>
    </p:bg>
    <p:spTree>
      <p:nvGrpSpPr>
        <p:cNvPr id="93" name="Shape 93"/>
        <p:cNvGrpSpPr/>
        <p:nvPr/>
      </p:nvGrpSpPr>
      <p:grpSpPr>
        <a:xfrm>
          <a:off x="0" y="0"/>
          <a:ext cx="0" cy="0"/>
          <a:chOff x="0" y="0"/>
          <a:chExt cx="0" cy="0"/>
        </a:xfrm>
      </p:grpSpPr>
      <p:sp>
        <p:nvSpPr>
          <p:cNvPr id="94" name="Google Shape;94;p29"/>
          <p:cNvSpPr txBox="1"/>
          <p:nvPr>
            <p:ph idx="1" type="body"/>
          </p:nvPr>
        </p:nvSpPr>
        <p:spPr>
          <a:xfrm flipH="1" rot="-2005898">
            <a:off x="584131" y="-142449"/>
            <a:ext cx="1218268" cy="6177109"/>
          </a:xfrm>
          <a:prstGeom prst="rect">
            <a:avLst/>
          </a:prstGeom>
          <a:solidFill>
            <a:schemeClr val="lt1"/>
          </a:solidFill>
          <a:ln>
            <a:noFill/>
          </a:ln>
        </p:spPr>
        <p:txBody>
          <a:bodyPr anchorCtr="0" anchor="t" bIns="45700" lIns="45700" spcFirstLastPara="1" rIns="45700" wrap="square" tIns="45700">
            <a:no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5" name="Google Shape;95;p29"/>
          <p:cNvSpPr/>
          <p:nvPr>
            <p:ph idx="2" type="pic"/>
          </p:nvPr>
        </p:nvSpPr>
        <p:spPr>
          <a:xfrm>
            <a:off x="3124200" y="0"/>
            <a:ext cx="9067800" cy="6858000"/>
          </a:xfrm>
          <a:prstGeom prst="rect">
            <a:avLst/>
          </a:prstGeom>
          <a:solidFill>
            <a:schemeClr val="lt1"/>
          </a:solidFill>
          <a:ln>
            <a:noFill/>
          </a:ln>
        </p:spPr>
      </p:sp>
      <p:sp>
        <p:nvSpPr>
          <p:cNvPr id="96" name="Google Shape;96;p29"/>
          <p:cNvSpPr txBox="1"/>
          <p:nvPr>
            <p:ph idx="3" type="body"/>
          </p:nvPr>
        </p:nvSpPr>
        <p:spPr>
          <a:xfrm>
            <a:off x="533400" y="266700"/>
            <a:ext cx="5105400" cy="6324600"/>
          </a:xfrm>
          <a:prstGeom prst="rect">
            <a:avLst/>
          </a:prstGeom>
          <a:solidFill>
            <a:schemeClr val="lt1"/>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7" name="Google Shape;97;p29"/>
          <p:cNvSpPr txBox="1"/>
          <p:nvPr>
            <p:ph type="ctrTitle"/>
          </p:nvPr>
        </p:nvSpPr>
        <p:spPr>
          <a:xfrm>
            <a:off x="933450" y="762000"/>
            <a:ext cx="4381500" cy="3429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9"/>
          <p:cNvSpPr txBox="1"/>
          <p:nvPr>
            <p:ph idx="4" type="subTitle"/>
          </p:nvPr>
        </p:nvSpPr>
        <p:spPr>
          <a:xfrm>
            <a:off x="933450" y="4343400"/>
            <a:ext cx="4381500" cy="135573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99" name="Google Shape;99;p29"/>
          <p:cNvSpPr/>
          <p:nvPr>
            <p:ph idx="5" type="body"/>
          </p:nvPr>
        </p:nvSpPr>
        <p:spPr>
          <a:xfrm flipH="1">
            <a:off x="314325" y="4953000"/>
            <a:ext cx="1143000" cy="1790700"/>
          </a:xfrm>
          <a:prstGeom prst="triangle">
            <a:avLst>
              <a:gd fmla="val 100000" name="adj"/>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100" name="Shape 100"/>
        <p:cNvGrpSpPr/>
        <p:nvPr/>
      </p:nvGrpSpPr>
      <p:grpSpPr>
        <a:xfrm>
          <a:off x="0" y="0"/>
          <a:ext cx="0" cy="0"/>
          <a:chOff x="0" y="0"/>
          <a:chExt cx="0" cy="0"/>
        </a:xfrm>
      </p:grpSpPr>
      <p:sp>
        <p:nvSpPr>
          <p:cNvPr id="101" name="Google Shape;101;p30"/>
          <p:cNvSpPr/>
          <p:nvPr>
            <p:ph idx="2" type="pic"/>
          </p:nvPr>
        </p:nvSpPr>
        <p:spPr>
          <a:xfrm>
            <a:off x="0" y="0"/>
            <a:ext cx="8329286" cy="6858000"/>
          </a:xfrm>
          <a:prstGeom prst="rect">
            <a:avLst/>
          </a:prstGeom>
          <a:solidFill>
            <a:schemeClr val="lt1"/>
          </a:solidFill>
          <a:ln>
            <a:noFill/>
          </a:ln>
          <a:effectLst>
            <a:outerShdw blurRad="228600" rotWithShape="0" algn="l" dist="38100">
              <a:srgbClr val="000000">
                <a:alpha val="40000"/>
              </a:srgbClr>
            </a:outerShdw>
          </a:effectLst>
        </p:spPr>
      </p:sp>
      <p:sp>
        <p:nvSpPr>
          <p:cNvPr id="102" name="Google Shape;102;p30"/>
          <p:cNvSpPr txBox="1"/>
          <p:nvPr>
            <p:ph idx="1" type="body"/>
          </p:nvPr>
        </p:nvSpPr>
        <p:spPr>
          <a:xfrm>
            <a:off x="990600" y="609600"/>
            <a:ext cx="4648200" cy="5638800"/>
          </a:xfrm>
          <a:prstGeom prst="rect">
            <a:avLst/>
          </a:prstGeom>
          <a:solidFill>
            <a:schemeClr val="lt1"/>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30"/>
          <p:cNvSpPr txBox="1"/>
          <p:nvPr>
            <p:ph type="ctrTitle"/>
          </p:nvPr>
        </p:nvSpPr>
        <p:spPr>
          <a:xfrm>
            <a:off x="1257300" y="1447800"/>
            <a:ext cx="4114800" cy="3962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0"/>
          <p:cNvSpPr txBox="1"/>
          <p:nvPr>
            <p:ph idx="3" type="subTitle"/>
          </p:nvPr>
        </p:nvSpPr>
        <p:spPr>
          <a:xfrm>
            <a:off x="6057900" y="4495801"/>
            <a:ext cx="4876800" cy="609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105" name="Google Shape;105;p30"/>
          <p:cNvSpPr txBox="1"/>
          <p:nvPr>
            <p:ph idx="4" type="body"/>
          </p:nvPr>
        </p:nvSpPr>
        <p:spPr>
          <a:xfrm>
            <a:off x="2705100" y="409575"/>
            <a:ext cx="1219200" cy="400050"/>
          </a:xfrm>
          <a:prstGeom prst="rect">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 name="Google Shape;106;p30"/>
          <p:cNvSpPr txBox="1"/>
          <p:nvPr>
            <p:ph idx="5" type="body"/>
          </p:nvPr>
        </p:nvSpPr>
        <p:spPr>
          <a:xfrm>
            <a:off x="2705100" y="6076950"/>
            <a:ext cx="1219200" cy="400050"/>
          </a:xfrm>
          <a:prstGeom prst="rect">
            <a:avLst/>
          </a:prstGeom>
          <a:solidFill>
            <a:schemeClr val="accent2"/>
          </a:solidFill>
          <a:ln>
            <a:noFill/>
          </a:ln>
          <a:effectLst>
            <a:outerShdw blurRad="50800" rotWithShape="0" algn="bl" dir="189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107" name="Shape 107"/>
        <p:cNvGrpSpPr/>
        <p:nvPr/>
      </p:nvGrpSpPr>
      <p:grpSpPr>
        <a:xfrm>
          <a:off x="0" y="0"/>
          <a:ext cx="0" cy="0"/>
          <a:chOff x="0" y="0"/>
          <a:chExt cx="0" cy="0"/>
        </a:xfrm>
      </p:grpSpPr>
      <p:sp>
        <p:nvSpPr>
          <p:cNvPr id="108" name="Google Shape;108;p31"/>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09" name="Google Shape;109;p31"/>
          <p:cNvSpPr txBox="1"/>
          <p:nvPr>
            <p:ph type="title"/>
          </p:nvPr>
        </p:nvSpPr>
        <p:spPr>
          <a:xfrm>
            <a:off x="548640" y="990600"/>
            <a:ext cx="10805160" cy="1447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1"/>
          <p:cNvSpPr txBox="1"/>
          <p:nvPr>
            <p:ph idx="1" type="body"/>
          </p:nvPr>
        </p:nvSpPr>
        <p:spPr>
          <a:xfrm>
            <a:off x="548640" y="2667000"/>
            <a:ext cx="10288693" cy="36606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1" name="Google Shape;111;p31"/>
          <p:cNvSpPr/>
          <p:nvPr>
            <p:ph idx="2" type="pic"/>
          </p:nvPr>
        </p:nvSpPr>
        <p:spPr>
          <a:xfrm>
            <a:off x="0" y="0"/>
            <a:ext cx="8329286" cy="457200"/>
          </a:xfrm>
          <a:prstGeom prst="rect">
            <a:avLst/>
          </a:prstGeom>
          <a:solidFill>
            <a:schemeClr val="lt1"/>
          </a:solidFill>
          <a:ln>
            <a:noFill/>
          </a:ln>
          <a:effectLst>
            <a:outerShdw blurRad="50800" rotWithShape="0" algn="t" dir="5400000" dist="38100">
              <a:srgbClr val="000000">
                <a:alpha val="40000"/>
              </a:srgbClr>
            </a:outerShdw>
          </a:effectLst>
        </p:spPr>
      </p:sp>
      <p:sp>
        <p:nvSpPr>
          <p:cNvPr id="112" name="Google Shape;112;p31"/>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113" name="Shape 113"/>
        <p:cNvGrpSpPr/>
        <p:nvPr/>
      </p:nvGrpSpPr>
      <p:grpSpPr>
        <a:xfrm>
          <a:off x="0" y="0"/>
          <a:ext cx="0" cy="0"/>
          <a:chOff x="0" y="0"/>
          <a:chExt cx="0" cy="0"/>
        </a:xfrm>
      </p:grpSpPr>
      <p:sp>
        <p:nvSpPr>
          <p:cNvPr id="114" name="Google Shape;114;p32"/>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15" name="Google Shape;115;p32"/>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2"/>
          <p:cNvSpPr txBox="1"/>
          <p:nvPr>
            <p:ph idx="1" type="body"/>
          </p:nvPr>
        </p:nvSpPr>
        <p:spPr>
          <a:xfrm>
            <a:off x="548640" y="2667000"/>
            <a:ext cx="10288693" cy="36606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7" name="Google Shape;117;p32"/>
          <p:cNvSpPr/>
          <p:nvPr>
            <p:ph idx="2" type="pic"/>
          </p:nvPr>
        </p:nvSpPr>
        <p:spPr>
          <a:xfrm>
            <a:off x="0" y="0"/>
            <a:ext cx="8329286" cy="457200"/>
          </a:xfrm>
          <a:prstGeom prst="rect">
            <a:avLst/>
          </a:prstGeom>
          <a:solidFill>
            <a:schemeClr val="lt1"/>
          </a:solidFill>
          <a:ln>
            <a:noFill/>
          </a:ln>
          <a:effectLst>
            <a:outerShdw blurRad="50800" rotWithShape="0" algn="t" dir="5400000" dist="38100">
              <a:srgbClr val="000000">
                <a:alpha val="40000"/>
              </a:srgbClr>
            </a:outerShdw>
          </a:effectLst>
        </p:spPr>
      </p:sp>
      <p:sp>
        <p:nvSpPr>
          <p:cNvPr id="118" name="Google Shape;118;p32"/>
          <p:cNvSpPr txBox="1"/>
          <p:nvPr>
            <p:ph idx="3" type="body"/>
          </p:nvPr>
        </p:nvSpPr>
        <p:spPr>
          <a:xfrm>
            <a:off x="548640" y="1676400"/>
            <a:ext cx="10837333" cy="4247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200"/>
              </a:spcBef>
              <a:spcAft>
                <a:spcPts val="0"/>
              </a:spcAft>
              <a:buSzPts val="2400"/>
              <a:buNone/>
              <a:defRPr b="0" sz="24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9" name="Google Shape;119;p32"/>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Blue">
  <p:cSld name="TITLE ONLY_Blue">
    <p:spTree>
      <p:nvGrpSpPr>
        <p:cNvPr id="120" name="Shape 120"/>
        <p:cNvGrpSpPr/>
        <p:nvPr/>
      </p:nvGrpSpPr>
      <p:grpSpPr>
        <a:xfrm>
          <a:off x="0" y="0"/>
          <a:ext cx="0" cy="0"/>
          <a:chOff x="0" y="0"/>
          <a:chExt cx="0" cy="0"/>
        </a:xfrm>
      </p:grpSpPr>
      <p:sp>
        <p:nvSpPr>
          <p:cNvPr id="121" name="Google Shape;121;p33"/>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22" name="Google Shape;122;p33"/>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33"/>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124" name="Google Shape;124;p33"/>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sea green">
  <p:cSld name="TITLE ONLY_sea green">
    <p:spTree>
      <p:nvGrpSpPr>
        <p:cNvPr id="125" name="Shape 125"/>
        <p:cNvGrpSpPr/>
        <p:nvPr/>
      </p:nvGrpSpPr>
      <p:grpSpPr>
        <a:xfrm>
          <a:off x="0" y="0"/>
          <a:ext cx="0" cy="0"/>
          <a:chOff x="0" y="0"/>
          <a:chExt cx="0" cy="0"/>
        </a:xfrm>
      </p:grpSpPr>
      <p:sp>
        <p:nvSpPr>
          <p:cNvPr id="126" name="Google Shape;126;p34"/>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27" name="Google Shape;127;p34"/>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34"/>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129" name="Google Shape;129;p34"/>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Pink">
  <p:cSld name="TITLE ONLY_Pink">
    <p:spTree>
      <p:nvGrpSpPr>
        <p:cNvPr id="130" name="Shape 130"/>
        <p:cNvGrpSpPr/>
        <p:nvPr/>
      </p:nvGrpSpPr>
      <p:grpSpPr>
        <a:xfrm>
          <a:off x="0" y="0"/>
          <a:ext cx="0" cy="0"/>
          <a:chOff x="0" y="0"/>
          <a:chExt cx="0" cy="0"/>
        </a:xfrm>
      </p:grpSpPr>
      <p:sp>
        <p:nvSpPr>
          <p:cNvPr id="131" name="Google Shape;131;p35"/>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32" name="Google Shape;132;p35"/>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5"/>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134" name="Google Shape;134;p35"/>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Light Blue">
  <p:cSld name="TITLE ONLY_Light Blue">
    <p:spTree>
      <p:nvGrpSpPr>
        <p:cNvPr id="135" name="Shape 135"/>
        <p:cNvGrpSpPr/>
        <p:nvPr/>
      </p:nvGrpSpPr>
      <p:grpSpPr>
        <a:xfrm>
          <a:off x="0" y="0"/>
          <a:ext cx="0" cy="0"/>
          <a:chOff x="0" y="0"/>
          <a:chExt cx="0" cy="0"/>
        </a:xfrm>
      </p:grpSpPr>
      <p:sp>
        <p:nvSpPr>
          <p:cNvPr id="136" name="Google Shape;136;p36"/>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37" name="Google Shape;137;p36"/>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36"/>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139" name="Google Shape;139;p36"/>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Grey">
  <p:cSld name="TITLE ONLY_Grey">
    <p:spTree>
      <p:nvGrpSpPr>
        <p:cNvPr id="140" name="Shape 140"/>
        <p:cNvGrpSpPr/>
        <p:nvPr/>
      </p:nvGrpSpPr>
      <p:grpSpPr>
        <a:xfrm>
          <a:off x="0" y="0"/>
          <a:ext cx="0" cy="0"/>
          <a:chOff x="0" y="0"/>
          <a:chExt cx="0" cy="0"/>
        </a:xfrm>
      </p:grpSpPr>
      <p:sp>
        <p:nvSpPr>
          <p:cNvPr id="141" name="Google Shape;141;p37"/>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42" name="Google Shape;142;p37"/>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37"/>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144" name="Google Shape;144;p37"/>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rgbClr val="65747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mphasis-Subtitle and Content">
  <p:cSld name="Title Emphasis-Subtitle and Content">
    <p:spTree>
      <p:nvGrpSpPr>
        <p:cNvPr id="18" name="Shape 18"/>
        <p:cNvGrpSpPr/>
        <p:nvPr/>
      </p:nvGrpSpPr>
      <p:grpSpPr>
        <a:xfrm>
          <a:off x="0" y="0"/>
          <a:ext cx="0" cy="0"/>
          <a:chOff x="0" y="0"/>
          <a:chExt cx="0" cy="0"/>
        </a:xfrm>
      </p:grpSpPr>
      <p:sp>
        <p:nvSpPr>
          <p:cNvPr id="19" name="Google Shape;19;p20"/>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0" name="Google Shape;20;p20"/>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0"/>
          <p:cNvSpPr txBox="1"/>
          <p:nvPr>
            <p:ph idx="1" type="body"/>
          </p:nvPr>
        </p:nvSpPr>
        <p:spPr>
          <a:xfrm>
            <a:off x="548640" y="2667000"/>
            <a:ext cx="10288693" cy="36606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 name="Google Shape;22;p20"/>
          <p:cNvSpPr/>
          <p:nvPr>
            <p:ph idx="2" type="pic"/>
          </p:nvPr>
        </p:nvSpPr>
        <p:spPr>
          <a:xfrm>
            <a:off x="0" y="0"/>
            <a:ext cx="8329286" cy="457200"/>
          </a:xfrm>
          <a:prstGeom prst="rect">
            <a:avLst/>
          </a:prstGeom>
          <a:solidFill>
            <a:schemeClr val="lt1"/>
          </a:solidFill>
          <a:ln>
            <a:noFill/>
          </a:ln>
          <a:effectLst>
            <a:outerShdw blurRad="50800" rotWithShape="0" algn="t" dir="5400000" dist="38100">
              <a:srgbClr val="000000">
                <a:alpha val="40000"/>
              </a:srgbClr>
            </a:outerShdw>
          </a:effectLst>
        </p:spPr>
      </p:sp>
      <p:sp>
        <p:nvSpPr>
          <p:cNvPr id="23" name="Google Shape;23;p20"/>
          <p:cNvSpPr txBox="1"/>
          <p:nvPr>
            <p:ph idx="3" type="body"/>
          </p:nvPr>
        </p:nvSpPr>
        <p:spPr>
          <a:xfrm>
            <a:off x="-1" y="1676400"/>
            <a:ext cx="10837333" cy="424732"/>
          </a:xfrm>
          <a:prstGeom prst="rect">
            <a:avLst/>
          </a:prstGeom>
          <a:solidFill>
            <a:schemeClr val="accent1"/>
          </a:solidFill>
          <a:ln>
            <a:noFill/>
          </a:ln>
        </p:spPr>
        <p:txBody>
          <a:bodyPr anchorCtr="0" anchor="t" bIns="45700" lIns="640075" spcFirstLastPara="1" rIns="91425" wrap="square" tIns="45700">
            <a:spAutoFit/>
          </a:bodyPr>
          <a:lstStyle>
            <a:lvl1pPr indent="-228600" lvl="0" marL="457200" algn="l">
              <a:lnSpc>
                <a:spcPct val="90000"/>
              </a:lnSpc>
              <a:spcBef>
                <a:spcPts val="1200"/>
              </a:spcBef>
              <a:spcAft>
                <a:spcPts val="0"/>
              </a:spcAft>
              <a:buSzPts val="2400"/>
              <a:buNone/>
              <a:defRPr b="0" sz="2400">
                <a:solidFill>
                  <a:schemeClr val="lt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 name="Google Shape;24;p20"/>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1pPr>
            <a:lvl2pPr indent="0" lvl="1"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2pPr>
            <a:lvl3pPr indent="0" lvl="2"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3pPr>
            <a:lvl4pPr indent="0" lvl="3"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4pPr>
            <a:lvl5pPr indent="0" lvl="4"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5pPr>
            <a:lvl6pPr indent="0" lvl="5"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6pPr>
            <a:lvl7pPr indent="0" lvl="6"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7pPr>
            <a:lvl8pPr indent="0" lvl="7"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8pPr>
            <a:lvl9pPr indent="0" lvl="8"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and Image">
  <p:cSld name="Title Subtitle Content and Image">
    <p:spTree>
      <p:nvGrpSpPr>
        <p:cNvPr id="145" name="Shape 145"/>
        <p:cNvGrpSpPr/>
        <p:nvPr/>
      </p:nvGrpSpPr>
      <p:grpSpPr>
        <a:xfrm>
          <a:off x="0" y="0"/>
          <a:ext cx="0" cy="0"/>
          <a:chOff x="0" y="0"/>
          <a:chExt cx="0" cy="0"/>
        </a:xfrm>
      </p:grpSpPr>
      <p:sp>
        <p:nvSpPr>
          <p:cNvPr id="146" name="Google Shape;146;p38"/>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47" name="Google Shape;147;p38"/>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38"/>
          <p:cNvSpPr txBox="1"/>
          <p:nvPr>
            <p:ph idx="1" type="body"/>
          </p:nvPr>
        </p:nvSpPr>
        <p:spPr>
          <a:xfrm>
            <a:off x="548641" y="2667000"/>
            <a:ext cx="5775960" cy="36606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9" name="Google Shape;149;p38"/>
          <p:cNvSpPr/>
          <p:nvPr>
            <p:ph idx="2" type="pic"/>
          </p:nvPr>
        </p:nvSpPr>
        <p:spPr>
          <a:xfrm>
            <a:off x="0" y="0"/>
            <a:ext cx="8329286" cy="457200"/>
          </a:xfrm>
          <a:prstGeom prst="rect">
            <a:avLst/>
          </a:prstGeom>
          <a:solidFill>
            <a:schemeClr val="lt1"/>
          </a:solidFill>
          <a:ln>
            <a:noFill/>
          </a:ln>
          <a:effectLst>
            <a:outerShdw blurRad="50800" rotWithShape="0" algn="t" dir="5400000" dist="38100">
              <a:srgbClr val="000000">
                <a:alpha val="40000"/>
              </a:srgbClr>
            </a:outerShdw>
          </a:effectLst>
        </p:spPr>
      </p:sp>
      <p:sp>
        <p:nvSpPr>
          <p:cNvPr id="150" name="Google Shape;150;p38"/>
          <p:cNvSpPr txBox="1"/>
          <p:nvPr>
            <p:ph idx="3" type="body"/>
          </p:nvPr>
        </p:nvSpPr>
        <p:spPr>
          <a:xfrm>
            <a:off x="548640" y="1676400"/>
            <a:ext cx="10837333" cy="4247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200"/>
              </a:spcBef>
              <a:spcAft>
                <a:spcPts val="0"/>
              </a:spcAft>
              <a:buSzPts val="2400"/>
              <a:buNone/>
              <a:defRPr b="0" sz="24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1" name="Google Shape;151;p38"/>
          <p:cNvSpPr/>
          <p:nvPr>
            <p:ph idx="4" type="pic"/>
          </p:nvPr>
        </p:nvSpPr>
        <p:spPr>
          <a:xfrm>
            <a:off x="6629399" y="2667000"/>
            <a:ext cx="5013959" cy="3660775"/>
          </a:xfrm>
          <a:prstGeom prst="rect">
            <a:avLst/>
          </a:prstGeom>
          <a:noFill/>
          <a:ln>
            <a:noFill/>
          </a:ln>
        </p:spPr>
      </p:sp>
      <p:sp>
        <p:nvSpPr>
          <p:cNvPr id="152" name="Google Shape;152;p38"/>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and Image_Top shape bar">
  <p:cSld name="Title Subtitle Content and Image_Top shape bar">
    <p:spTree>
      <p:nvGrpSpPr>
        <p:cNvPr id="153" name="Shape 153"/>
        <p:cNvGrpSpPr/>
        <p:nvPr/>
      </p:nvGrpSpPr>
      <p:grpSpPr>
        <a:xfrm>
          <a:off x="0" y="0"/>
          <a:ext cx="0" cy="0"/>
          <a:chOff x="0" y="0"/>
          <a:chExt cx="0" cy="0"/>
        </a:xfrm>
      </p:grpSpPr>
      <p:sp>
        <p:nvSpPr>
          <p:cNvPr id="154" name="Google Shape;154;p39"/>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55" name="Google Shape;155;p39"/>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9"/>
          <p:cNvSpPr txBox="1"/>
          <p:nvPr>
            <p:ph idx="1" type="body"/>
          </p:nvPr>
        </p:nvSpPr>
        <p:spPr>
          <a:xfrm>
            <a:off x="548641" y="2667000"/>
            <a:ext cx="5775960" cy="36606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7" name="Google Shape;157;p39"/>
          <p:cNvSpPr txBox="1"/>
          <p:nvPr>
            <p:ph idx="2" type="body"/>
          </p:nvPr>
        </p:nvSpPr>
        <p:spPr>
          <a:xfrm>
            <a:off x="548640" y="1676400"/>
            <a:ext cx="10837333" cy="4247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200"/>
              </a:spcBef>
              <a:spcAft>
                <a:spcPts val="0"/>
              </a:spcAft>
              <a:buSzPts val="2400"/>
              <a:buNone/>
              <a:defRPr b="0" sz="24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8" name="Google Shape;158;p39"/>
          <p:cNvSpPr/>
          <p:nvPr>
            <p:ph idx="3" type="pic"/>
          </p:nvPr>
        </p:nvSpPr>
        <p:spPr>
          <a:xfrm>
            <a:off x="6629399" y="2667000"/>
            <a:ext cx="5013959" cy="3660775"/>
          </a:xfrm>
          <a:prstGeom prst="rect">
            <a:avLst/>
          </a:prstGeom>
          <a:noFill/>
          <a:ln>
            <a:noFill/>
          </a:ln>
        </p:spPr>
      </p:sp>
      <p:sp>
        <p:nvSpPr>
          <p:cNvPr id="159" name="Google Shape;159;p39"/>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and Image_Top shape white bar">
  <p:cSld name="Title Subtitle Content and Image_Top shape white bar">
    <p:spTree>
      <p:nvGrpSpPr>
        <p:cNvPr id="160" name="Shape 160"/>
        <p:cNvGrpSpPr/>
        <p:nvPr/>
      </p:nvGrpSpPr>
      <p:grpSpPr>
        <a:xfrm>
          <a:off x="0" y="0"/>
          <a:ext cx="0" cy="0"/>
          <a:chOff x="0" y="0"/>
          <a:chExt cx="0" cy="0"/>
        </a:xfrm>
      </p:grpSpPr>
      <p:sp>
        <p:nvSpPr>
          <p:cNvPr id="161" name="Google Shape;161;p40"/>
          <p:cNvSpPr/>
          <p:nvPr>
            <p:ph idx="2" type="pic"/>
          </p:nvPr>
        </p:nvSpPr>
        <p:spPr>
          <a:xfrm>
            <a:off x="5334001" y="112976"/>
            <a:ext cx="6858000" cy="6745024"/>
          </a:xfrm>
          <a:prstGeom prst="rect">
            <a:avLst/>
          </a:prstGeom>
          <a:noFill/>
          <a:ln>
            <a:noFill/>
          </a:ln>
        </p:spPr>
      </p:sp>
      <p:sp>
        <p:nvSpPr>
          <p:cNvPr id="162" name="Google Shape;162;p40"/>
          <p:cNvSpPr txBox="1"/>
          <p:nvPr>
            <p:ph idx="1" type="body"/>
          </p:nvPr>
        </p:nvSpPr>
        <p:spPr>
          <a:xfrm rot="5400000">
            <a:off x="5238089" y="208890"/>
            <a:ext cx="6745024" cy="6553200"/>
          </a:xfrm>
          <a:prstGeom prst="rect">
            <a:avLst/>
          </a:prstGeom>
          <a:gradFill>
            <a:gsLst>
              <a:gs pos="0">
                <a:schemeClr val="lt1"/>
              </a:gs>
              <a:gs pos="82000">
                <a:srgbClr val="FFFFFF">
                  <a:alpha val="0"/>
                </a:srgbClr>
              </a:gs>
              <a:gs pos="100000">
                <a:srgbClr val="FFFFFF">
                  <a:alpha val="0"/>
                </a:srgbClr>
              </a:gs>
            </a:gsLst>
            <a:lin ang="16200000" scaled="0"/>
          </a:grad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3" name="Google Shape;163;p40"/>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64" name="Google Shape;164;p40"/>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40"/>
          <p:cNvSpPr txBox="1"/>
          <p:nvPr>
            <p:ph idx="3" type="body"/>
          </p:nvPr>
        </p:nvSpPr>
        <p:spPr>
          <a:xfrm>
            <a:off x="548641" y="2667000"/>
            <a:ext cx="5775960" cy="36606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6" name="Google Shape;166;p40"/>
          <p:cNvSpPr txBox="1"/>
          <p:nvPr>
            <p:ph idx="4" type="body"/>
          </p:nvPr>
        </p:nvSpPr>
        <p:spPr>
          <a:xfrm>
            <a:off x="548640" y="1676400"/>
            <a:ext cx="10837333" cy="4247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200"/>
              </a:spcBef>
              <a:spcAft>
                <a:spcPts val="0"/>
              </a:spcAft>
              <a:buSzPts val="2400"/>
              <a:buNone/>
              <a:defRPr b="0" sz="24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7" name="Google Shape;167;p40"/>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guide id="3" pos="43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and half horizontal Image_Top shape bar">
  <p:cSld name="Title Subtitle Content and half horizontal Image_Top shape bar">
    <p:spTree>
      <p:nvGrpSpPr>
        <p:cNvPr id="168" name="Shape 168"/>
        <p:cNvGrpSpPr/>
        <p:nvPr/>
      </p:nvGrpSpPr>
      <p:grpSpPr>
        <a:xfrm>
          <a:off x="0" y="0"/>
          <a:ext cx="0" cy="0"/>
          <a:chOff x="0" y="0"/>
          <a:chExt cx="0" cy="0"/>
        </a:xfrm>
      </p:grpSpPr>
      <p:sp>
        <p:nvSpPr>
          <p:cNvPr id="169" name="Google Shape;169;p41"/>
          <p:cNvSpPr/>
          <p:nvPr>
            <p:ph idx="2" type="pic"/>
          </p:nvPr>
        </p:nvSpPr>
        <p:spPr>
          <a:xfrm>
            <a:off x="548641" y="2667001"/>
            <a:ext cx="11094718" cy="1757126"/>
          </a:xfrm>
          <a:prstGeom prst="rect">
            <a:avLst/>
          </a:prstGeom>
          <a:noFill/>
          <a:ln>
            <a:noFill/>
          </a:ln>
        </p:spPr>
      </p:sp>
      <p:sp>
        <p:nvSpPr>
          <p:cNvPr id="170" name="Google Shape;170;p41"/>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71" name="Google Shape;171;p41"/>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41"/>
          <p:cNvSpPr txBox="1"/>
          <p:nvPr>
            <p:ph idx="1" type="body"/>
          </p:nvPr>
        </p:nvSpPr>
        <p:spPr>
          <a:xfrm>
            <a:off x="548640" y="4709677"/>
            <a:ext cx="11094717" cy="15008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3" name="Google Shape;173;p41"/>
          <p:cNvSpPr txBox="1"/>
          <p:nvPr>
            <p:ph idx="3" type="body"/>
          </p:nvPr>
        </p:nvSpPr>
        <p:spPr>
          <a:xfrm>
            <a:off x="548640" y="1676400"/>
            <a:ext cx="10837333" cy="4247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200"/>
              </a:spcBef>
              <a:spcAft>
                <a:spcPts val="0"/>
              </a:spcAft>
              <a:buSzPts val="2400"/>
              <a:buNone/>
              <a:defRPr b="0" sz="24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4" name="Google Shape;174;p41"/>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and half Image_Top shape bar">
  <p:cSld name="Title Subtitle Content and half Image_Top shape bar">
    <p:spTree>
      <p:nvGrpSpPr>
        <p:cNvPr id="175" name="Shape 175"/>
        <p:cNvGrpSpPr/>
        <p:nvPr/>
      </p:nvGrpSpPr>
      <p:grpSpPr>
        <a:xfrm>
          <a:off x="0" y="0"/>
          <a:ext cx="0" cy="0"/>
          <a:chOff x="0" y="0"/>
          <a:chExt cx="0" cy="0"/>
        </a:xfrm>
      </p:grpSpPr>
      <p:sp>
        <p:nvSpPr>
          <p:cNvPr id="176" name="Google Shape;176;p42"/>
          <p:cNvSpPr/>
          <p:nvPr>
            <p:ph idx="2" type="pic"/>
          </p:nvPr>
        </p:nvSpPr>
        <p:spPr>
          <a:xfrm>
            <a:off x="548641" y="2667001"/>
            <a:ext cx="5775959" cy="3543552"/>
          </a:xfrm>
          <a:prstGeom prst="rect">
            <a:avLst/>
          </a:prstGeom>
          <a:noFill/>
          <a:ln>
            <a:noFill/>
          </a:ln>
        </p:spPr>
      </p:sp>
      <p:sp>
        <p:nvSpPr>
          <p:cNvPr id="177" name="Google Shape;177;p42"/>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78" name="Google Shape;178;p42"/>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42"/>
          <p:cNvSpPr txBox="1"/>
          <p:nvPr>
            <p:ph idx="1" type="body"/>
          </p:nvPr>
        </p:nvSpPr>
        <p:spPr>
          <a:xfrm>
            <a:off x="6553200" y="2667001"/>
            <a:ext cx="5090157" cy="354355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0" name="Google Shape;180;p42"/>
          <p:cNvSpPr txBox="1"/>
          <p:nvPr>
            <p:ph idx="3" type="body"/>
          </p:nvPr>
        </p:nvSpPr>
        <p:spPr>
          <a:xfrm>
            <a:off x="548640" y="1676400"/>
            <a:ext cx="10837333" cy="4247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200"/>
              </a:spcBef>
              <a:spcAft>
                <a:spcPts val="0"/>
              </a:spcAft>
              <a:buSzPts val="2400"/>
              <a:buNone/>
              <a:defRPr b="0" sz="24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1" name="Google Shape;181;p42"/>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Image Title Content and Top shape bar">
  <p:cSld name="Half Image Title Content and Top shape bar">
    <p:spTree>
      <p:nvGrpSpPr>
        <p:cNvPr id="182" name="Shape 182"/>
        <p:cNvGrpSpPr/>
        <p:nvPr/>
      </p:nvGrpSpPr>
      <p:grpSpPr>
        <a:xfrm>
          <a:off x="0" y="0"/>
          <a:ext cx="0" cy="0"/>
          <a:chOff x="0" y="0"/>
          <a:chExt cx="0" cy="0"/>
        </a:xfrm>
      </p:grpSpPr>
      <p:sp>
        <p:nvSpPr>
          <p:cNvPr id="183" name="Google Shape;183;p43"/>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84" name="Google Shape;184;p43"/>
          <p:cNvSpPr txBox="1"/>
          <p:nvPr>
            <p:ph type="title"/>
          </p:nvPr>
        </p:nvSpPr>
        <p:spPr>
          <a:xfrm>
            <a:off x="548640" y="3735623"/>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43"/>
          <p:cNvSpPr txBox="1"/>
          <p:nvPr>
            <p:ph idx="1" type="body"/>
          </p:nvPr>
        </p:nvSpPr>
        <p:spPr>
          <a:xfrm>
            <a:off x="548640" y="4617492"/>
            <a:ext cx="9890759" cy="1527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sz="1800"/>
            </a:lvl1pPr>
            <a:lvl2pPr indent="-330200" lvl="1" marL="914400" algn="l">
              <a:lnSpc>
                <a:spcPct val="90000"/>
              </a:lnSpc>
              <a:spcBef>
                <a:spcPts val="200"/>
              </a:spcBef>
              <a:spcAft>
                <a:spcPts val="0"/>
              </a:spcAft>
              <a:buSzPts val="1600"/>
              <a:buChar char="•"/>
              <a:defRPr sz="16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6" name="Google Shape;186;p43"/>
          <p:cNvSpPr/>
          <p:nvPr>
            <p:ph idx="2" type="pic"/>
          </p:nvPr>
        </p:nvSpPr>
        <p:spPr>
          <a:xfrm>
            <a:off x="0" y="112976"/>
            <a:ext cx="12191999" cy="3278423"/>
          </a:xfrm>
          <a:prstGeom prst="rect">
            <a:avLst/>
          </a:prstGeom>
          <a:noFill/>
          <a:ln>
            <a:noFill/>
          </a:ln>
        </p:spPr>
      </p:sp>
      <p:sp>
        <p:nvSpPr>
          <p:cNvPr id="187" name="Google Shape;187;p43"/>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Image Title Two column Content and Top shape bar">
  <p:cSld name="Half Image Title Two column Content and Top shape bar">
    <p:spTree>
      <p:nvGrpSpPr>
        <p:cNvPr id="188" name="Shape 188"/>
        <p:cNvGrpSpPr/>
        <p:nvPr/>
      </p:nvGrpSpPr>
      <p:grpSpPr>
        <a:xfrm>
          <a:off x="0" y="0"/>
          <a:ext cx="0" cy="0"/>
          <a:chOff x="0" y="0"/>
          <a:chExt cx="0" cy="0"/>
        </a:xfrm>
      </p:grpSpPr>
      <p:sp>
        <p:nvSpPr>
          <p:cNvPr id="189" name="Google Shape;189;p44"/>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90" name="Google Shape;190;p44"/>
          <p:cNvSpPr txBox="1"/>
          <p:nvPr>
            <p:ph type="title"/>
          </p:nvPr>
        </p:nvSpPr>
        <p:spPr>
          <a:xfrm>
            <a:off x="548640" y="3735623"/>
            <a:ext cx="111099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44"/>
          <p:cNvSpPr txBox="1"/>
          <p:nvPr>
            <p:ph idx="1" type="body"/>
          </p:nvPr>
        </p:nvSpPr>
        <p:spPr>
          <a:xfrm>
            <a:off x="548641" y="4617492"/>
            <a:ext cx="5212080" cy="1527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sz="1800"/>
            </a:lvl1pPr>
            <a:lvl2pPr indent="-330200" lvl="1" marL="914400" algn="l">
              <a:lnSpc>
                <a:spcPct val="90000"/>
              </a:lnSpc>
              <a:spcBef>
                <a:spcPts val="200"/>
              </a:spcBef>
              <a:spcAft>
                <a:spcPts val="0"/>
              </a:spcAft>
              <a:buSzPts val="1600"/>
              <a:buChar char="•"/>
              <a:defRPr sz="16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2" name="Google Shape;192;p44"/>
          <p:cNvSpPr/>
          <p:nvPr>
            <p:ph idx="2" type="pic"/>
          </p:nvPr>
        </p:nvSpPr>
        <p:spPr>
          <a:xfrm>
            <a:off x="0" y="112976"/>
            <a:ext cx="12191999" cy="3278423"/>
          </a:xfrm>
          <a:prstGeom prst="rect">
            <a:avLst/>
          </a:prstGeom>
          <a:noFill/>
          <a:ln>
            <a:noFill/>
          </a:ln>
        </p:spPr>
      </p:sp>
      <p:sp>
        <p:nvSpPr>
          <p:cNvPr id="193" name="Google Shape;193;p44"/>
          <p:cNvSpPr txBox="1"/>
          <p:nvPr>
            <p:ph idx="3" type="body"/>
          </p:nvPr>
        </p:nvSpPr>
        <p:spPr>
          <a:xfrm>
            <a:off x="6446520" y="4617492"/>
            <a:ext cx="5212080" cy="1527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sz="1800"/>
            </a:lvl1pPr>
            <a:lvl2pPr indent="-330200" lvl="1" marL="914400" algn="l">
              <a:lnSpc>
                <a:spcPct val="90000"/>
              </a:lnSpc>
              <a:spcBef>
                <a:spcPts val="200"/>
              </a:spcBef>
              <a:spcAft>
                <a:spcPts val="0"/>
              </a:spcAft>
              <a:buSzPts val="1600"/>
              <a:buChar char="•"/>
              <a:defRPr sz="16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4" name="Google Shape;194;p44"/>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Image Multiple images Title Two column Content and Top shape bar">
  <p:cSld name="Half Image Multiple images Title Two column Content and Top shape bar">
    <p:spTree>
      <p:nvGrpSpPr>
        <p:cNvPr id="195" name="Shape 195"/>
        <p:cNvGrpSpPr/>
        <p:nvPr/>
      </p:nvGrpSpPr>
      <p:grpSpPr>
        <a:xfrm>
          <a:off x="0" y="0"/>
          <a:ext cx="0" cy="0"/>
          <a:chOff x="0" y="0"/>
          <a:chExt cx="0" cy="0"/>
        </a:xfrm>
      </p:grpSpPr>
      <p:sp>
        <p:nvSpPr>
          <p:cNvPr id="196" name="Google Shape;196;p45"/>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97" name="Google Shape;197;p45"/>
          <p:cNvSpPr txBox="1"/>
          <p:nvPr>
            <p:ph type="title"/>
          </p:nvPr>
        </p:nvSpPr>
        <p:spPr>
          <a:xfrm>
            <a:off x="7315200" y="4176259"/>
            <a:ext cx="4343400" cy="196828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45"/>
          <p:cNvSpPr/>
          <p:nvPr>
            <p:ph idx="2" type="pic"/>
          </p:nvPr>
        </p:nvSpPr>
        <p:spPr>
          <a:xfrm>
            <a:off x="0" y="112976"/>
            <a:ext cx="12191999" cy="3278423"/>
          </a:xfrm>
          <a:prstGeom prst="rect">
            <a:avLst/>
          </a:prstGeom>
          <a:noFill/>
          <a:ln>
            <a:noFill/>
          </a:ln>
        </p:spPr>
      </p:sp>
      <p:sp>
        <p:nvSpPr>
          <p:cNvPr id="199" name="Google Shape;199;p45"/>
          <p:cNvSpPr/>
          <p:nvPr>
            <p:ph idx="3" type="pic"/>
          </p:nvPr>
        </p:nvSpPr>
        <p:spPr>
          <a:xfrm>
            <a:off x="542834" y="1066801"/>
            <a:ext cx="3505199" cy="5077738"/>
          </a:xfrm>
          <a:prstGeom prst="rect">
            <a:avLst/>
          </a:prstGeom>
          <a:solidFill>
            <a:schemeClr val="lt1"/>
          </a:solidFill>
          <a:ln>
            <a:noFill/>
          </a:ln>
          <a:effectLst>
            <a:outerShdw blurRad="50800" rotWithShape="0" algn="tl" dir="2700000" dist="38100">
              <a:srgbClr val="000000">
                <a:alpha val="40000"/>
              </a:srgbClr>
            </a:outerShdw>
          </a:effectLst>
        </p:spPr>
      </p:sp>
      <p:sp>
        <p:nvSpPr>
          <p:cNvPr id="200" name="Google Shape;200;p45"/>
          <p:cNvSpPr/>
          <p:nvPr>
            <p:ph idx="4" type="pic"/>
          </p:nvPr>
        </p:nvSpPr>
        <p:spPr>
          <a:xfrm>
            <a:off x="4191000" y="4343400"/>
            <a:ext cx="2743200" cy="1801138"/>
          </a:xfrm>
          <a:prstGeom prst="rect">
            <a:avLst/>
          </a:prstGeom>
          <a:solidFill>
            <a:schemeClr val="lt1"/>
          </a:solidFill>
          <a:ln>
            <a:noFill/>
          </a:ln>
          <a:effectLst>
            <a:outerShdw blurRad="50800" rotWithShape="0" algn="tl" dir="2700000" dist="38100">
              <a:srgbClr val="000000">
                <a:alpha val="40000"/>
              </a:srgbClr>
            </a:outerShdw>
          </a:effectLst>
        </p:spPr>
      </p:sp>
      <p:sp>
        <p:nvSpPr>
          <p:cNvPr id="201" name="Google Shape;201;p45"/>
          <p:cNvSpPr/>
          <p:nvPr>
            <p:ph idx="5" type="pic"/>
          </p:nvPr>
        </p:nvSpPr>
        <p:spPr>
          <a:xfrm>
            <a:off x="4191000" y="1066801"/>
            <a:ext cx="2743200" cy="3126023"/>
          </a:xfrm>
          <a:prstGeom prst="rect">
            <a:avLst/>
          </a:prstGeom>
          <a:solidFill>
            <a:schemeClr val="lt1"/>
          </a:solidFill>
          <a:ln>
            <a:noFill/>
          </a:ln>
          <a:effectLst>
            <a:outerShdw blurRad="50800" rotWithShape="0" algn="tl" dir="2700000" dist="38100">
              <a:srgbClr val="000000">
                <a:alpha val="40000"/>
              </a:srgbClr>
            </a:outerShdw>
          </a:effectLst>
        </p:spPr>
      </p:sp>
      <p:sp>
        <p:nvSpPr>
          <p:cNvPr id="202" name="Google Shape;202;p45"/>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with Top bar">
  <p:cSld name="Full Image with Top bar">
    <p:spTree>
      <p:nvGrpSpPr>
        <p:cNvPr id="203" name="Shape 203"/>
        <p:cNvGrpSpPr/>
        <p:nvPr/>
      </p:nvGrpSpPr>
      <p:grpSpPr>
        <a:xfrm>
          <a:off x="0" y="0"/>
          <a:ext cx="0" cy="0"/>
          <a:chOff x="0" y="0"/>
          <a:chExt cx="0" cy="0"/>
        </a:xfrm>
      </p:grpSpPr>
      <p:sp>
        <p:nvSpPr>
          <p:cNvPr id="204" name="Google Shape;204;p46"/>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05" name="Google Shape;205;p46"/>
          <p:cNvSpPr/>
          <p:nvPr>
            <p:ph idx="2" type="pic"/>
          </p:nvPr>
        </p:nvSpPr>
        <p:spPr>
          <a:xfrm>
            <a:off x="0" y="112976"/>
            <a:ext cx="12191999" cy="6745024"/>
          </a:xfrm>
          <a:prstGeom prst="rect">
            <a:avLst/>
          </a:prstGeom>
          <a:noFill/>
          <a:ln>
            <a:noFill/>
          </a:ln>
        </p:spPr>
      </p:sp>
      <p:sp>
        <p:nvSpPr>
          <p:cNvPr id="206" name="Google Shape;206;p46"/>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207" name="Google Shape;207;p46"/>
          <p:cNvSpPr txBox="1"/>
          <p:nvPr>
            <p:ph type="title"/>
          </p:nvPr>
        </p:nvSpPr>
        <p:spPr>
          <a:xfrm>
            <a:off x="548640" y="548640"/>
            <a:ext cx="11106150" cy="5181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p:cSld name="Full Image">
    <p:spTree>
      <p:nvGrpSpPr>
        <p:cNvPr id="208" name="Shape 208"/>
        <p:cNvGrpSpPr/>
        <p:nvPr/>
      </p:nvGrpSpPr>
      <p:grpSpPr>
        <a:xfrm>
          <a:off x="0" y="0"/>
          <a:ext cx="0" cy="0"/>
          <a:chOff x="0" y="0"/>
          <a:chExt cx="0" cy="0"/>
        </a:xfrm>
      </p:grpSpPr>
      <p:sp>
        <p:nvSpPr>
          <p:cNvPr id="209" name="Google Shape;209;p47"/>
          <p:cNvSpPr/>
          <p:nvPr>
            <p:ph idx="2" type="pic"/>
          </p:nvPr>
        </p:nvSpPr>
        <p:spPr>
          <a:xfrm>
            <a:off x="0" y="0"/>
            <a:ext cx="12191999" cy="6858000"/>
          </a:xfrm>
          <a:prstGeom prst="rect">
            <a:avLst/>
          </a:prstGeom>
          <a:noFill/>
          <a:ln>
            <a:noFill/>
          </a:ln>
        </p:spPr>
      </p:sp>
      <p:sp>
        <p:nvSpPr>
          <p:cNvPr id="210" name="Google Shape;210;p47"/>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211" name="Google Shape;211;p47"/>
          <p:cNvSpPr txBox="1"/>
          <p:nvPr>
            <p:ph type="title"/>
          </p:nvPr>
        </p:nvSpPr>
        <p:spPr>
          <a:xfrm>
            <a:off x="548640" y="548640"/>
            <a:ext cx="11106150" cy="5181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alf Image Title Two column Content and Top shape bar">
  <p:cSld name="1_Half Image Title Two column Content and Top shape bar">
    <p:spTree>
      <p:nvGrpSpPr>
        <p:cNvPr id="25" name="Shape 25"/>
        <p:cNvGrpSpPr/>
        <p:nvPr/>
      </p:nvGrpSpPr>
      <p:grpSpPr>
        <a:xfrm>
          <a:off x="0" y="0"/>
          <a:ext cx="0" cy="0"/>
          <a:chOff x="0" y="0"/>
          <a:chExt cx="0" cy="0"/>
        </a:xfrm>
      </p:grpSpPr>
      <p:sp>
        <p:nvSpPr>
          <p:cNvPr id="26" name="Google Shape;26;p21"/>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7" name="Google Shape;27;p21"/>
          <p:cNvSpPr txBox="1"/>
          <p:nvPr>
            <p:ph type="title"/>
          </p:nvPr>
        </p:nvSpPr>
        <p:spPr>
          <a:xfrm>
            <a:off x="1721698" y="3735622"/>
            <a:ext cx="5013960" cy="2408917"/>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1"/>
          <p:cNvSpPr/>
          <p:nvPr>
            <p:ph idx="2" type="pic"/>
          </p:nvPr>
        </p:nvSpPr>
        <p:spPr>
          <a:xfrm>
            <a:off x="0" y="112976"/>
            <a:ext cx="12191999" cy="3278423"/>
          </a:xfrm>
          <a:prstGeom prst="rect">
            <a:avLst/>
          </a:prstGeom>
          <a:noFill/>
          <a:ln>
            <a:noFill/>
          </a:ln>
        </p:spPr>
      </p:sp>
      <p:sp>
        <p:nvSpPr>
          <p:cNvPr id="29" name="Google Shape;29;p21"/>
          <p:cNvSpPr txBox="1"/>
          <p:nvPr>
            <p:ph idx="1" type="body"/>
          </p:nvPr>
        </p:nvSpPr>
        <p:spPr>
          <a:xfrm>
            <a:off x="7239000" y="1981199"/>
            <a:ext cx="4389542" cy="4163339"/>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21"/>
          <p:cNvSpPr txBox="1"/>
          <p:nvPr>
            <p:ph idx="3" type="body"/>
          </p:nvPr>
        </p:nvSpPr>
        <p:spPr>
          <a:xfrm>
            <a:off x="7589520" y="2286000"/>
            <a:ext cx="3688080" cy="3581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3200"/>
              <a:buNone/>
              <a:defRPr sz="3200">
                <a:solidFill>
                  <a:schemeClr val="accent2"/>
                </a:solidFill>
              </a:defRPr>
            </a:lvl1pPr>
            <a:lvl2pPr indent="-330200" lvl="1" marL="914400" algn="l">
              <a:lnSpc>
                <a:spcPct val="90000"/>
              </a:lnSpc>
              <a:spcBef>
                <a:spcPts val="200"/>
              </a:spcBef>
              <a:spcAft>
                <a:spcPts val="0"/>
              </a:spcAft>
              <a:buSzPts val="1600"/>
              <a:buChar char="•"/>
              <a:defRPr sz="16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 name="Google Shape;31;p21"/>
          <p:cNvSpPr/>
          <p:nvPr>
            <p:ph idx="4" type="pic"/>
          </p:nvPr>
        </p:nvSpPr>
        <p:spPr>
          <a:xfrm>
            <a:off x="548944" y="3717925"/>
            <a:ext cx="914400" cy="930275"/>
          </a:xfrm>
          <a:prstGeom prst="rect">
            <a:avLst/>
          </a:prstGeom>
          <a:noFill/>
          <a:ln>
            <a:noFill/>
          </a:ln>
        </p:spPr>
      </p:sp>
      <p:sp>
        <p:nvSpPr>
          <p:cNvPr id="32" name="Google Shape;32;p21"/>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1pPr>
            <a:lvl2pPr indent="0" lvl="1"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2pPr>
            <a:lvl3pPr indent="0" lvl="2"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3pPr>
            <a:lvl4pPr indent="0" lvl="3"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4pPr>
            <a:lvl5pPr indent="0" lvl="4"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5pPr>
            <a:lvl6pPr indent="0" lvl="5"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6pPr>
            <a:lvl7pPr indent="0" lvl="6"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7pPr>
            <a:lvl8pPr indent="0" lvl="7"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8pPr>
            <a:lvl9pPr indent="0" lvl="8" marL="0" marR="0" rtl="0" algn="ctr">
              <a:spcBef>
                <a:spcPts val="0"/>
              </a:spcBef>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 Image">
  <p:cSld name="1_Full Image">
    <p:spTree>
      <p:nvGrpSpPr>
        <p:cNvPr id="212" name="Shape 212"/>
        <p:cNvGrpSpPr/>
        <p:nvPr/>
      </p:nvGrpSpPr>
      <p:grpSpPr>
        <a:xfrm>
          <a:off x="0" y="0"/>
          <a:ext cx="0" cy="0"/>
          <a:chOff x="0" y="0"/>
          <a:chExt cx="0" cy="0"/>
        </a:xfrm>
      </p:grpSpPr>
      <p:sp>
        <p:nvSpPr>
          <p:cNvPr id="213" name="Google Shape;213;p48"/>
          <p:cNvSpPr/>
          <p:nvPr>
            <p:ph idx="2" type="pic"/>
          </p:nvPr>
        </p:nvSpPr>
        <p:spPr>
          <a:xfrm>
            <a:off x="0" y="0"/>
            <a:ext cx="12191999" cy="6858000"/>
          </a:xfrm>
          <a:prstGeom prst="rect">
            <a:avLst/>
          </a:prstGeom>
          <a:noFill/>
          <a:ln>
            <a:noFill/>
          </a:ln>
        </p:spPr>
      </p:sp>
      <p:sp>
        <p:nvSpPr>
          <p:cNvPr id="214" name="Google Shape;214;p48"/>
          <p:cNvSpPr txBox="1"/>
          <p:nvPr>
            <p:ph idx="1" type="body"/>
          </p:nvPr>
        </p:nvSpPr>
        <p:spPr>
          <a:xfrm>
            <a:off x="7261801" y="1189969"/>
            <a:ext cx="4389542" cy="4677431"/>
          </a:xfrm>
          <a:prstGeom prst="rect">
            <a:avLst/>
          </a:prstGeom>
          <a:solidFill>
            <a:schemeClr val="lt1">
              <a:alpha val="87843"/>
            </a:schemeClr>
          </a:solidFill>
          <a:ln cap="flat" cmpd="sng" w="28575">
            <a:solidFill>
              <a:schemeClr val="accent2"/>
            </a:solidFill>
            <a:prstDash val="solid"/>
            <a:round/>
            <a:headEnd len="sm" w="sm" type="none"/>
            <a:tailEnd len="sm" w="sm" type="none"/>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5" name="Google Shape;215;p48"/>
          <p:cNvSpPr txBox="1"/>
          <p:nvPr>
            <p:ph idx="3" type="body"/>
          </p:nvPr>
        </p:nvSpPr>
        <p:spPr>
          <a:xfrm>
            <a:off x="7612321" y="1494770"/>
            <a:ext cx="3688080" cy="391543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3200"/>
              <a:buNone/>
              <a:defRPr sz="3200"/>
            </a:lvl1pPr>
            <a:lvl2pPr indent="-330200" lvl="1" marL="914400" algn="l">
              <a:lnSpc>
                <a:spcPct val="90000"/>
              </a:lnSpc>
              <a:spcBef>
                <a:spcPts val="200"/>
              </a:spcBef>
              <a:spcAft>
                <a:spcPts val="0"/>
              </a:spcAft>
              <a:buSzPts val="1600"/>
              <a:buChar char="•"/>
              <a:defRPr sz="16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6" name="Google Shape;216;p48"/>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217" name="Google Shape;217;p48"/>
          <p:cNvSpPr txBox="1"/>
          <p:nvPr>
            <p:ph type="title"/>
          </p:nvPr>
        </p:nvSpPr>
        <p:spPr>
          <a:xfrm>
            <a:off x="548640" y="548640"/>
            <a:ext cx="11106150" cy="6413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Full Image">
  <p:cSld name="2_Full Image">
    <p:spTree>
      <p:nvGrpSpPr>
        <p:cNvPr id="218" name="Shape 218"/>
        <p:cNvGrpSpPr/>
        <p:nvPr/>
      </p:nvGrpSpPr>
      <p:grpSpPr>
        <a:xfrm>
          <a:off x="0" y="0"/>
          <a:ext cx="0" cy="0"/>
          <a:chOff x="0" y="0"/>
          <a:chExt cx="0" cy="0"/>
        </a:xfrm>
      </p:grpSpPr>
      <p:sp>
        <p:nvSpPr>
          <p:cNvPr id="219" name="Google Shape;219;p49"/>
          <p:cNvSpPr/>
          <p:nvPr>
            <p:ph idx="2" type="pic"/>
          </p:nvPr>
        </p:nvSpPr>
        <p:spPr>
          <a:xfrm>
            <a:off x="0" y="0"/>
            <a:ext cx="12191999" cy="6858000"/>
          </a:xfrm>
          <a:prstGeom prst="rect">
            <a:avLst/>
          </a:prstGeom>
          <a:noFill/>
          <a:ln>
            <a:noFill/>
          </a:ln>
        </p:spPr>
      </p:sp>
      <p:sp>
        <p:nvSpPr>
          <p:cNvPr id="220" name="Google Shape;220;p49"/>
          <p:cNvSpPr txBox="1"/>
          <p:nvPr>
            <p:ph idx="1" type="body"/>
          </p:nvPr>
        </p:nvSpPr>
        <p:spPr>
          <a:xfrm>
            <a:off x="552269" y="1189969"/>
            <a:ext cx="4389542" cy="4677431"/>
          </a:xfrm>
          <a:prstGeom prst="rect">
            <a:avLst/>
          </a:prstGeom>
          <a:solidFill>
            <a:schemeClr val="accent2">
              <a:alpha val="87843"/>
            </a:schemeClr>
          </a:solidFill>
          <a:ln cap="flat" cmpd="sng" w="28575">
            <a:solidFill>
              <a:schemeClr val="accent2"/>
            </a:solidFill>
            <a:prstDash val="solid"/>
            <a:round/>
            <a:headEnd len="sm" w="sm" type="none"/>
            <a:tailEnd len="sm" w="sm" type="none"/>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1" name="Google Shape;221;p49"/>
          <p:cNvSpPr txBox="1"/>
          <p:nvPr>
            <p:ph idx="3" type="body"/>
          </p:nvPr>
        </p:nvSpPr>
        <p:spPr>
          <a:xfrm>
            <a:off x="902789" y="1494770"/>
            <a:ext cx="3688080" cy="391543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3200"/>
              <a:buNone/>
              <a:defRPr sz="3200">
                <a:solidFill>
                  <a:schemeClr val="lt1"/>
                </a:solidFill>
              </a:defRPr>
            </a:lvl1pPr>
            <a:lvl2pPr indent="-330200" lvl="1" marL="914400" algn="l">
              <a:lnSpc>
                <a:spcPct val="90000"/>
              </a:lnSpc>
              <a:spcBef>
                <a:spcPts val="200"/>
              </a:spcBef>
              <a:spcAft>
                <a:spcPts val="0"/>
              </a:spcAft>
              <a:buSzPts val="1600"/>
              <a:buChar char="•"/>
              <a:defRPr sz="16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2" name="Google Shape;222;p49"/>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223" name="Google Shape;223;p49"/>
          <p:cNvSpPr txBox="1"/>
          <p:nvPr>
            <p:ph type="title"/>
          </p:nvPr>
        </p:nvSpPr>
        <p:spPr>
          <a:xfrm>
            <a:off x="548640" y="548640"/>
            <a:ext cx="11106150" cy="4419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Content and half Image_Top shape bar">
  <p:cSld name="1_Title Subtitle Content and half Image_Top shape bar">
    <p:spTree>
      <p:nvGrpSpPr>
        <p:cNvPr id="224" name="Shape 224"/>
        <p:cNvGrpSpPr/>
        <p:nvPr/>
      </p:nvGrpSpPr>
      <p:grpSpPr>
        <a:xfrm>
          <a:off x="0" y="0"/>
          <a:ext cx="0" cy="0"/>
          <a:chOff x="0" y="0"/>
          <a:chExt cx="0" cy="0"/>
        </a:xfrm>
      </p:grpSpPr>
      <p:sp>
        <p:nvSpPr>
          <p:cNvPr id="225" name="Google Shape;225;p50"/>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26" name="Google Shape;226;p50"/>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50"/>
          <p:cNvSpPr txBox="1"/>
          <p:nvPr>
            <p:ph idx="1" type="body"/>
          </p:nvPr>
        </p:nvSpPr>
        <p:spPr>
          <a:xfrm>
            <a:off x="548640" y="4021648"/>
            <a:ext cx="5090157" cy="188426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8" name="Google Shape;228;p50"/>
          <p:cNvSpPr txBox="1"/>
          <p:nvPr>
            <p:ph idx="2" type="body"/>
          </p:nvPr>
        </p:nvSpPr>
        <p:spPr>
          <a:xfrm>
            <a:off x="548640" y="3429000"/>
            <a:ext cx="5090157" cy="4247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200"/>
              </a:spcBef>
              <a:spcAft>
                <a:spcPts val="0"/>
              </a:spcAft>
              <a:buSzPts val="2400"/>
              <a:buNone/>
              <a:defRPr b="1" sz="24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9" name="Google Shape;229;p50"/>
          <p:cNvSpPr txBox="1"/>
          <p:nvPr>
            <p:ph idx="3" type="body"/>
          </p:nvPr>
        </p:nvSpPr>
        <p:spPr>
          <a:xfrm>
            <a:off x="6527803" y="4021648"/>
            <a:ext cx="5090157" cy="188426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0" name="Google Shape;230;p50"/>
          <p:cNvSpPr txBox="1"/>
          <p:nvPr>
            <p:ph idx="4" type="body"/>
          </p:nvPr>
        </p:nvSpPr>
        <p:spPr>
          <a:xfrm>
            <a:off x="6527803" y="3429000"/>
            <a:ext cx="5090157" cy="4247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200"/>
              </a:spcBef>
              <a:spcAft>
                <a:spcPts val="0"/>
              </a:spcAft>
              <a:buSzPts val="2400"/>
              <a:buNone/>
              <a:defRPr b="1" sz="2400">
                <a:solidFill>
                  <a:schemeClr val="accent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1" name="Google Shape;231;p50"/>
          <p:cNvSpPr/>
          <p:nvPr>
            <p:ph idx="5" type="pic"/>
          </p:nvPr>
        </p:nvSpPr>
        <p:spPr>
          <a:xfrm>
            <a:off x="548944" y="2423061"/>
            <a:ext cx="711197" cy="723544"/>
          </a:xfrm>
          <a:prstGeom prst="rect">
            <a:avLst/>
          </a:prstGeom>
          <a:noFill/>
          <a:ln>
            <a:noFill/>
          </a:ln>
        </p:spPr>
      </p:sp>
      <p:sp>
        <p:nvSpPr>
          <p:cNvPr id="232" name="Google Shape;232;p50"/>
          <p:cNvSpPr/>
          <p:nvPr>
            <p:ph idx="6" type="pic"/>
          </p:nvPr>
        </p:nvSpPr>
        <p:spPr>
          <a:xfrm>
            <a:off x="6527803" y="2423061"/>
            <a:ext cx="711197" cy="723544"/>
          </a:xfrm>
          <a:prstGeom prst="rect">
            <a:avLst/>
          </a:prstGeom>
          <a:noFill/>
          <a:ln>
            <a:noFill/>
          </a:ln>
        </p:spPr>
      </p:sp>
      <p:sp>
        <p:nvSpPr>
          <p:cNvPr id="233" name="Google Shape;233;p50"/>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ubtitle Content and half Image_Top shape bar">
  <p:cSld name="2_Title Subtitle Content and half Image_Top shape bar">
    <p:spTree>
      <p:nvGrpSpPr>
        <p:cNvPr id="234" name="Shape 234"/>
        <p:cNvGrpSpPr/>
        <p:nvPr/>
      </p:nvGrpSpPr>
      <p:grpSpPr>
        <a:xfrm>
          <a:off x="0" y="0"/>
          <a:ext cx="0" cy="0"/>
          <a:chOff x="0" y="0"/>
          <a:chExt cx="0" cy="0"/>
        </a:xfrm>
      </p:grpSpPr>
      <p:sp>
        <p:nvSpPr>
          <p:cNvPr id="235" name="Google Shape;235;p51"/>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36" name="Google Shape;236;p51"/>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51"/>
          <p:cNvSpPr txBox="1"/>
          <p:nvPr>
            <p:ph idx="1" type="body"/>
          </p:nvPr>
        </p:nvSpPr>
        <p:spPr>
          <a:xfrm>
            <a:off x="548640" y="4021648"/>
            <a:ext cx="3474720" cy="188426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8" name="Google Shape;238;p51"/>
          <p:cNvSpPr txBox="1"/>
          <p:nvPr>
            <p:ph idx="2" type="body"/>
          </p:nvPr>
        </p:nvSpPr>
        <p:spPr>
          <a:xfrm>
            <a:off x="548640" y="3429000"/>
            <a:ext cx="3474720" cy="4247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2400"/>
              <a:buNone/>
              <a:defRPr b="1" sz="24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9" name="Google Shape;239;p51"/>
          <p:cNvSpPr txBox="1"/>
          <p:nvPr>
            <p:ph idx="3" type="body"/>
          </p:nvPr>
        </p:nvSpPr>
        <p:spPr>
          <a:xfrm>
            <a:off x="4358640" y="4021648"/>
            <a:ext cx="3474720" cy="188426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0" name="Google Shape;240;p51"/>
          <p:cNvSpPr txBox="1"/>
          <p:nvPr>
            <p:ph idx="4" type="body"/>
          </p:nvPr>
        </p:nvSpPr>
        <p:spPr>
          <a:xfrm>
            <a:off x="4358640" y="3429000"/>
            <a:ext cx="3474720" cy="4247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2400"/>
              <a:buNone/>
              <a:defRPr b="1" sz="2400">
                <a:solidFill>
                  <a:schemeClr val="accent5"/>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1" name="Google Shape;241;p51"/>
          <p:cNvSpPr/>
          <p:nvPr>
            <p:ph idx="5" type="pic"/>
          </p:nvPr>
        </p:nvSpPr>
        <p:spPr>
          <a:xfrm>
            <a:off x="548944" y="2423061"/>
            <a:ext cx="711197" cy="723544"/>
          </a:xfrm>
          <a:prstGeom prst="rect">
            <a:avLst/>
          </a:prstGeom>
          <a:noFill/>
          <a:ln>
            <a:noFill/>
          </a:ln>
        </p:spPr>
      </p:sp>
      <p:sp>
        <p:nvSpPr>
          <p:cNvPr id="242" name="Google Shape;242;p51"/>
          <p:cNvSpPr/>
          <p:nvPr>
            <p:ph idx="6" type="pic"/>
          </p:nvPr>
        </p:nvSpPr>
        <p:spPr>
          <a:xfrm>
            <a:off x="4358640" y="2423061"/>
            <a:ext cx="711197" cy="723544"/>
          </a:xfrm>
          <a:prstGeom prst="rect">
            <a:avLst/>
          </a:prstGeom>
          <a:noFill/>
          <a:ln>
            <a:noFill/>
          </a:ln>
        </p:spPr>
      </p:sp>
      <p:sp>
        <p:nvSpPr>
          <p:cNvPr id="243" name="Google Shape;243;p51"/>
          <p:cNvSpPr txBox="1"/>
          <p:nvPr>
            <p:ph idx="7" type="body"/>
          </p:nvPr>
        </p:nvSpPr>
        <p:spPr>
          <a:xfrm>
            <a:off x="8168640" y="4021648"/>
            <a:ext cx="3474720" cy="188426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4" name="Google Shape;244;p51"/>
          <p:cNvSpPr txBox="1"/>
          <p:nvPr>
            <p:ph idx="8" type="body"/>
          </p:nvPr>
        </p:nvSpPr>
        <p:spPr>
          <a:xfrm>
            <a:off x="8168640" y="3429000"/>
            <a:ext cx="3474720" cy="4247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2400"/>
              <a:buNone/>
              <a:defRPr b="1" sz="2400">
                <a:solidFill>
                  <a:schemeClr val="accent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5" name="Google Shape;245;p51"/>
          <p:cNvSpPr/>
          <p:nvPr>
            <p:ph idx="9" type="pic"/>
          </p:nvPr>
        </p:nvSpPr>
        <p:spPr>
          <a:xfrm>
            <a:off x="8168336" y="2423061"/>
            <a:ext cx="711197" cy="723544"/>
          </a:xfrm>
          <a:prstGeom prst="rect">
            <a:avLst/>
          </a:prstGeom>
          <a:noFill/>
          <a:ln>
            <a:noFill/>
          </a:ln>
        </p:spPr>
      </p:sp>
      <p:sp>
        <p:nvSpPr>
          <p:cNvPr id="246" name="Google Shape;246;p51"/>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con Content 2 rows">
  <p:cSld name="Title Icon Content 2 rows">
    <p:spTree>
      <p:nvGrpSpPr>
        <p:cNvPr id="247" name="Shape 247"/>
        <p:cNvGrpSpPr/>
        <p:nvPr/>
      </p:nvGrpSpPr>
      <p:grpSpPr>
        <a:xfrm>
          <a:off x="0" y="0"/>
          <a:ext cx="0" cy="0"/>
          <a:chOff x="0" y="0"/>
          <a:chExt cx="0" cy="0"/>
        </a:xfrm>
      </p:grpSpPr>
      <p:sp>
        <p:nvSpPr>
          <p:cNvPr id="248" name="Google Shape;248;p52"/>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49" name="Google Shape;249;p52"/>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52"/>
          <p:cNvSpPr txBox="1"/>
          <p:nvPr>
            <p:ph idx="1" type="body"/>
          </p:nvPr>
        </p:nvSpPr>
        <p:spPr>
          <a:xfrm>
            <a:off x="5562600" y="2438400"/>
            <a:ext cx="5901458" cy="975260"/>
          </a:xfrm>
          <a:prstGeom prst="rect">
            <a:avLst/>
          </a:prstGeom>
          <a:noFill/>
          <a:ln>
            <a:noFill/>
          </a:ln>
        </p:spPr>
        <p:txBody>
          <a:bodyPr anchorCtr="0" anchor="ctr" bIns="45700" lIns="91425" spcFirstLastPara="1" rIns="91425" wrap="square" tIns="45700">
            <a:noAutofit/>
          </a:bodyPr>
          <a:lstStyle>
            <a:lvl1pPr indent="-355600" lvl="0" marL="457200" algn="l">
              <a:lnSpc>
                <a:spcPct val="90000"/>
              </a:lnSpc>
              <a:spcBef>
                <a:spcPts val="1200"/>
              </a:spcBef>
              <a:spcAft>
                <a:spcPts val="0"/>
              </a:spcAft>
              <a:buSzPts val="20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1" name="Google Shape;251;p52"/>
          <p:cNvSpPr txBox="1"/>
          <p:nvPr>
            <p:ph idx="2" type="body"/>
          </p:nvPr>
        </p:nvSpPr>
        <p:spPr>
          <a:xfrm>
            <a:off x="1524000" y="2713664"/>
            <a:ext cx="3474720" cy="4247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2400"/>
              <a:buNone/>
              <a:defRPr b="1" sz="24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2" name="Google Shape;252;p52"/>
          <p:cNvSpPr/>
          <p:nvPr>
            <p:ph idx="3" type="pic"/>
          </p:nvPr>
        </p:nvSpPr>
        <p:spPr>
          <a:xfrm>
            <a:off x="548944" y="2564258"/>
            <a:ext cx="711197" cy="723544"/>
          </a:xfrm>
          <a:prstGeom prst="rect">
            <a:avLst/>
          </a:prstGeom>
          <a:noFill/>
          <a:ln>
            <a:noFill/>
          </a:ln>
        </p:spPr>
      </p:sp>
      <p:sp>
        <p:nvSpPr>
          <p:cNvPr id="253" name="Google Shape;253;p52"/>
          <p:cNvSpPr txBox="1"/>
          <p:nvPr>
            <p:ph idx="4" type="body"/>
          </p:nvPr>
        </p:nvSpPr>
        <p:spPr>
          <a:xfrm>
            <a:off x="5562600" y="4391622"/>
            <a:ext cx="5901458" cy="975260"/>
          </a:xfrm>
          <a:prstGeom prst="rect">
            <a:avLst/>
          </a:prstGeom>
          <a:noFill/>
          <a:ln>
            <a:noFill/>
          </a:ln>
        </p:spPr>
        <p:txBody>
          <a:bodyPr anchorCtr="0" anchor="ctr" bIns="45700" lIns="91425" spcFirstLastPara="1" rIns="91425" wrap="square" tIns="45700">
            <a:noAutofit/>
          </a:bodyPr>
          <a:lstStyle>
            <a:lvl1pPr indent="-355600" lvl="0" marL="457200" algn="l">
              <a:lnSpc>
                <a:spcPct val="90000"/>
              </a:lnSpc>
              <a:spcBef>
                <a:spcPts val="1200"/>
              </a:spcBef>
              <a:spcAft>
                <a:spcPts val="0"/>
              </a:spcAft>
              <a:buSzPts val="20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4" name="Google Shape;254;p52"/>
          <p:cNvSpPr txBox="1"/>
          <p:nvPr>
            <p:ph idx="5" type="body"/>
          </p:nvPr>
        </p:nvSpPr>
        <p:spPr>
          <a:xfrm>
            <a:off x="1524000" y="4666886"/>
            <a:ext cx="3474720" cy="4247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2400"/>
              <a:buNone/>
              <a:defRPr b="1" sz="2400">
                <a:solidFill>
                  <a:schemeClr val="accent5"/>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5" name="Google Shape;255;p52"/>
          <p:cNvSpPr/>
          <p:nvPr>
            <p:ph idx="6" type="pic"/>
          </p:nvPr>
        </p:nvSpPr>
        <p:spPr>
          <a:xfrm>
            <a:off x="548944" y="4517480"/>
            <a:ext cx="711197" cy="723544"/>
          </a:xfrm>
          <a:prstGeom prst="rect">
            <a:avLst/>
          </a:prstGeom>
          <a:noFill/>
          <a:ln>
            <a:noFill/>
          </a:ln>
        </p:spPr>
      </p:sp>
      <p:sp>
        <p:nvSpPr>
          <p:cNvPr id="256" name="Google Shape;256;p52"/>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con Content 3 rows">
  <p:cSld name="Title Icon Content 3 rows">
    <p:spTree>
      <p:nvGrpSpPr>
        <p:cNvPr id="257" name="Shape 257"/>
        <p:cNvGrpSpPr/>
        <p:nvPr/>
      </p:nvGrpSpPr>
      <p:grpSpPr>
        <a:xfrm>
          <a:off x="0" y="0"/>
          <a:ext cx="0" cy="0"/>
          <a:chOff x="0" y="0"/>
          <a:chExt cx="0" cy="0"/>
        </a:xfrm>
      </p:grpSpPr>
      <p:sp>
        <p:nvSpPr>
          <p:cNvPr id="258" name="Google Shape;258;p53"/>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9" name="Google Shape;259;p53"/>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53"/>
          <p:cNvSpPr txBox="1"/>
          <p:nvPr>
            <p:ph idx="1" type="body"/>
          </p:nvPr>
        </p:nvSpPr>
        <p:spPr>
          <a:xfrm>
            <a:off x="5562600" y="2423061"/>
            <a:ext cx="5901458" cy="1005939"/>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200"/>
              </a:spcBef>
              <a:spcAft>
                <a:spcPts val="0"/>
              </a:spcAft>
              <a:buSzPts val="20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1" name="Google Shape;261;p53"/>
          <p:cNvSpPr txBox="1"/>
          <p:nvPr>
            <p:ph idx="2" type="body"/>
          </p:nvPr>
        </p:nvSpPr>
        <p:spPr>
          <a:xfrm>
            <a:off x="1524000" y="2713664"/>
            <a:ext cx="3810000" cy="424732"/>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200"/>
              </a:spcBef>
              <a:spcAft>
                <a:spcPts val="0"/>
              </a:spcAft>
              <a:buSzPts val="2400"/>
              <a:buNone/>
              <a:defRPr b="1" sz="24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2" name="Google Shape;262;p53"/>
          <p:cNvSpPr/>
          <p:nvPr>
            <p:ph idx="3" type="pic"/>
          </p:nvPr>
        </p:nvSpPr>
        <p:spPr>
          <a:xfrm>
            <a:off x="548944" y="2564258"/>
            <a:ext cx="711197" cy="723544"/>
          </a:xfrm>
          <a:prstGeom prst="rect">
            <a:avLst/>
          </a:prstGeom>
          <a:noFill/>
          <a:ln>
            <a:noFill/>
          </a:ln>
        </p:spPr>
      </p:sp>
      <p:sp>
        <p:nvSpPr>
          <p:cNvPr id="263" name="Google Shape;263;p53"/>
          <p:cNvSpPr txBox="1"/>
          <p:nvPr>
            <p:ph idx="4" type="body"/>
          </p:nvPr>
        </p:nvSpPr>
        <p:spPr>
          <a:xfrm>
            <a:off x="5562600" y="3556396"/>
            <a:ext cx="5901458" cy="1005939"/>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200"/>
              </a:spcBef>
              <a:spcAft>
                <a:spcPts val="0"/>
              </a:spcAft>
              <a:buSzPts val="20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4" name="Google Shape;264;p53"/>
          <p:cNvSpPr txBox="1"/>
          <p:nvPr>
            <p:ph idx="5" type="body"/>
          </p:nvPr>
        </p:nvSpPr>
        <p:spPr>
          <a:xfrm>
            <a:off x="1524000" y="3846999"/>
            <a:ext cx="3810000" cy="424732"/>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200"/>
              </a:spcBef>
              <a:spcAft>
                <a:spcPts val="0"/>
              </a:spcAft>
              <a:buSzPts val="2400"/>
              <a:buNone/>
              <a:defRPr b="1" sz="2400">
                <a:solidFill>
                  <a:schemeClr val="accent5"/>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5" name="Google Shape;265;p53"/>
          <p:cNvSpPr/>
          <p:nvPr>
            <p:ph idx="6" type="pic"/>
          </p:nvPr>
        </p:nvSpPr>
        <p:spPr>
          <a:xfrm>
            <a:off x="548944" y="3697593"/>
            <a:ext cx="711197" cy="723544"/>
          </a:xfrm>
          <a:prstGeom prst="rect">
            <a:avLst/>
          </a:prstGeom>
          <a:noFill/>
          <a:ln>
            <a:noFill/>
          </a:ln>
        </p:spPr>
      </p:sp>
      <p:sp>
        <p:nvSpPr>
          <p:cNvPr id="266" name="Google Shape;266;p53"/>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267" name="Google Shape;267;p53"/>
          <p:cNvSpPr txBox="1"/>
          <p:nvPr>
            <p:ph idx="7" type="body"/>
          </p:nvPr>
        </p:nvSpPr>
        <p:spPr>
          <a:xfrm>
            <a:off x="5562600" y="4689732"/>
            <a:ext cx="5901458" cy="1005939"/>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200"/>
              </a:spcBef>
              <a:spcAft>
                <a:spcPts val="0"/>
              </a:spcAft>
              <a:buSzPts val="20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8" name="Google Shape;268;p53"/>
          <p:cNvSpPr txBox="1"/>
          <p:nvPr>
            <p:ph idx="8" type="body"/>
          </p:nvPr>
        </p:nvSpPr>
        <p:spPr>
          <a:xfrm>
            <a:off x="1524000" y="4980335"/>
            <a:ext cx="3810000" cy="424732"/>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200"/>
              </a:spcBef>
              <a:spcAft>
                <a:spcPts val="0"/>
              </a:spcAft>
              <a:buSzPts val="2400"/>
              <a:buNone/>
              <a:defRPr b="1" sz="2400">
                <a:solidFill>
                  <a:schemeClr val="accent6"/>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9" name="Google Shape;269;p53"/>
          <p:cNvSpPr/>
          <p:nvPr>
            <p:ph idx="9" type="pic"/>
          </p:nvPr>
        </p:nvSpPr>
        <p:spPr>
          <a:xfrm>
            <a:off x="548944" y="4830929"/>
            <a:ext cx="711197" cy="723544"/>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ide patch Title Only">
  <p:cSld name="Title Side patch Title Only">
    <p:spTree>
      <p:nvGrpSpPr>
        <p:cNvPr id="270" name="Shape 270"/>
        <p:cNvGrpSpPr/>
        <p:nvPr/>
      </p:nvGrpSpPr>
      <p:grpSpPr>
        <a:xfrm>
          <a:off x="0" y="0"/>
          <a:ext cx="0" cy="0"/>
          <a:chOff x="0" y="0"/>
          <a:chExt cx="0" cy="0"/>
        </a:xfrm>
      </p:grpSpPr>
      <p:sp>
        <p:nvSpPr>
          <p:cNvPr id="271" name="Google Shape;271;p54"/>
          <p:cNvSpPr/>
          <p:nvPr/>
        </p:nvSpPr>
        <p:spPr>
          <a:xfrm>
            <a:off x="-1" y="0"/>
            <a:ext cx="8329286" cy="6858000"/>
          </a:xfrm>
          <a:custGeom>
            <a:rect b="b" l="l" r="r" t="t"/>
            <a:pathLst>
              <a:path extrusionOk="0" h="6858000" w="8329286">
                <a:moveTo>
                  <a:pt x="0" y="0"/>
                </a:moveTo>
                <a:lnTo>
                  <a:pt x="8329286" y="0"/>
                </a:lnTo>
                <a:lnTo>
                  <a:pt x="8329286" y="68183"/>
                </a:lnTo>
                <a:lnTo>
                  <a:pt x="3175958" y="6858000"/>
                </a:lnTo>
                <a:lnTo>
                  <a:pt x="0" y="6858000"/>
                </a:lnTo>
                <a:close/>
              </a:path>
            </a:pathLst>
          </a:cu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72" name="Google Shape;272;p54"/>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73" name="Google Shape;273;p54"/>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54"/>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275" name="Google Shape;275;p54"/>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276" name="Google Shape;276;p54"/>
          <p:cNvCxnSpPr/>
          <p:nvPr/>
        </p:nvCxnSpPr>
        <p:spPr>
          <a:xfrm>
            <a:off x="2018097" y="5181600"/>
            <a:ext cx="688207" cy="0"/>
          </a:xfrm>
          <a:prstGeom prst="straightConnector1">
            <a:avLst/>
          </a:prstGeom>
          <a:noFill/>
          <a:ln cap="rnd" cmpd="sng" w="57150">
            <a:solidFill>
              <a:schemeClr val="accent2"/>
            </a:solidFill>
            <a:prstDash val="solid"/>
            <a:round/>
            <a:headEnd len="sm" w="sm" type="none"/>
            <a:tailEnd len="sm" w="sm" type="none"/>
          </a:ln>
        </p:spPr>
      </p:cxnSp>
      <p:cxnSp>
        <p:nvCxnSpPr>
          <p:cNvPr id="277" name="Google Shape;277;p54"/>
          <p:cNvCxnSpPr/>
          <p:nvPr/>
        </p:nvCxnSpPr>
        <p:spPr>
          <a:xfrm>
            <a:off x="5751896" y="5181600"/>
            <a:ext cx="688207" cy="0"/>
          </a:xfrm>
          <a:prstGeom prst="straightConnector1">
            <a:avLst/>
          </a:prstGeom>
          <a:noFill/>
          <a:ln cap="rnd" cmpd="sng" w="57150">
            <a:solidFill>
              <a:schemeClr val="accent2"/>
            </a:solidFill>
            <a:prstDash val="solid"/>
            <a:round/>
            <a:headEnd len="sm" w="sm" type="none"/>
            <a:tailEnd len="sm" w="sm" type="none"/>
          </a:ln>
        </p:spPr>
      </p:cxnSp>
      <p:cxnSp>
        <p:nvCxnSpPr>
          <p:cNvPr id="278" name="Google Shape;278;p54"/>
          <p:cNvCxnSpPr/>
          <p:nvPr/>
        </p:nvCxnSpPr>
        <p:spPr>
          <a:xfrm>
            <a:off x="9485696" y="5181600"/>
            <a:ext cx="688207" cy="0"/>
          </a:xfrm>
          <a:prstGeom prst="straightConnector1">
            <a:avLst/>
          </a:prstGeom>
          <a:noFill/>
          <a:ln cap="rnd" cmpd="sng" w="57150">
            <a:solidFill>
              <a:schemeClr val="accent2"/>
            </a:solidFill>
            <a:prstDash val="solid"/>
            <a:round/>
            <a:headEnd len="sm" w="sm" type="none"/>
            <a:tailEnd len="sm" w="sm" type="none"/>
          </a:ln>
        </p:spPr>
      </p:cxnSp>
      <p:sp>
        <p:nvSpPr>
          <p:cNvPr id="279" name="Google Shape;279;p54"/>
          <p:cNvSpPr/>
          <p:nvPr>
            <p:ph idx="2" type="pic"/>
          </p:nvPr>
        </p:nvSpPr>
        <p:spPr>
          <a:xfrm>
            <a:off x="533401" y="2057401"/>
            <a:ext cx="3657599" cy="2762808"/>
          </a:xfrm>
          <a:prstGeom prst="rect">
            <a:avLst/>
          </a:prstGeom>
          <a:solidFill>
            <a:schemeClr val="lt1"/>
          </a:solidFill>
          <a:ln>
            <a:noFill/>
          </a:ln>
          <a:effectLst>
            <a:outerShdw blurRad="50800" rotWithShape="0" algn="tl" dir="2700000" dist="38100">
              <a:srgbClr val="000000">
                <a:alpha val="40000"/>
              </a:srgbClr>
            </a:outerShdw>
          </a:effectLst>
        </p:spPr>
      </p:sp>
      <p:sp>
        <p:nvSpPr>
          <p:cNvPr id="280" name="Google Shape;280;p54"/>
          <p:cNvSpPr/>
          <p:nvPr>
            <p:ph idx="3" type="pic"/>
          </p:nvPr>
        </p:nvSpPr>
        <p:spPr>
          <a:xfrm>
            <a:off x="4267200" y="2057401"/>
            <a:ext cx="3657599" cy="2762808"/>
          </a:xfrm>
          <a:prstGeom prst="rect">
            <a:avLst/>
          </a:prstGeom>
          <a:solidFill>
            <a:schemeClr val="lt1"/>
          </a:solidFill>
          <a:ln>
            <a:noFill/>
          </a:ln>
          <a:effectLst>
            <a:outerShdw blurRad="50800" rotWithShape="0" algn="tl" dir="2700000" dist="38100">
              <a:srgbClr val="000000">
                <a:alpha val="40000"/>
              </a:srgbClr>
            </a:outerShdw>
          </a:effectLst>
        </p:spPr>
      </p:sp>
      <p:sp>
        <p:nvSpPr>
          <p:cNvPr id="281" name="Google Shape;281;p54"/>
          <p:cNvSpPr/>
          <p:nvPr>
            <p:ph idx="4" type="pic"/>
          </p:nvPr>
        </p:nvSpPr>
        <p:spPr>
          <a:xfrm>
            <a:off x="8001000" y="2057401"/>
            <a:ext cx="3657599" cy="2762808"/>
          </a:xfrm>
          <a:prstGeom prst="rect">
            <a:avLst/>
          </a:prstGeom>
          <a:solidFill>
            <a:schemeClr val="lt1"/>
          </a:solidFill>
          <a:ln>
            <a:noFill/>
          </a:ln>
          <a:effectLst>
            <a:outerShdw blurRad="50800" rotWithShape="0" algn="tl" dir="2700000" dist="38100">
              <a:srgbClr val="000000">
                <a:alpha val="40000"/>
              </a:srgbClr>
            </a:outerShdw>
          </a:effectLst>
        </p:spPr>
      </p:sp>
      <p:sp>
        <p:nvSpPr>
          <p:cNvPr id="282" name="Google Shape;282;p54"/>
          <p:cNvSpPr txBox="1"/>
          <p:nvPr>
            <p:ph idx="1" type="body"/>
          </p:nvPr>
        </p:nvSpPr>
        <p:spPr>
          <a:xfrm>
            <a:off x="548640" y="5542992"/>
            <a:ext cx="3642359" cy="42473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SzPts val="2000"/>
              <a:buNone/>
              <a:defRPr b="1" sz="20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3" name="Google Shape;283;p54"/>
          <p:cNvSpPr txBox="1"/>
          <p:nvPr>
            <p:ph idx="5" type="body"/>
          </p:nvPr>
        </p:nvSpPr>
        <p:spPr>
          <a:xfrm>
            <a:off x="4267200" y="5542992"/>
            <a:ext cx="3642359" cy="42473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SzPts val="2000"/>
              <a:buNone/>
              <a:defRPr b="1" sz="20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4" name="Google Shape;284;p54"/>
          <p:cNvSpPr txBox="1"/>
          <p:nvPr>
            <p:ph idx="6" type="body"/>
          </p:nvPr>
        </p:nvSpPr>
        <p:spPr>
          <a:xfrm>
            <a:off x="8001000" y="5542992"/>
            <a:ext cx="3642359" cy="42473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SzPts val="2000"/>
              <a:buNone/>
              <a:defRPr b="1" sz="20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p:cSld name="Team Slide">
    <p:spTree>
      <p:nvGrpSpPr>
        <p:cNvPr id="285" name="Shape 285"/>
        <p:cNvGrpSpPr/>
        <p:nvPr/>
      </p:nvGrpSpPr>
      <p:grpSpPr>
        <a:xfrm>
          <a:off x="0" y="0"/>
          <a:ext cx="0" cy="0"/>
          <a:chOff x="0" y="0"/>
          <a:chExt cx="0" cy="0"/>
        </a:xfrm>
      </p:grpSpPr>
      <p:sp>
        <p:nvSpPr>
          <p:cNvPr id="286" name="Google Shape;286;p55"/>
          <p:cNvSpPr/>
          <p:nvPr/>
        </p:nvSpPr>
        <p:spPr>
          <a:xfrm>
            <a:off x="-1" y="0"/>
            <a:ext cx="8329286" cy="6858000"/>
          </a:xfrm>
          <a:custGeom>
            <a:rect b="b" l="l" r="r" t="t"/>
            <a:pathLst>
              <a:path extrusionOk="0" h="6858000" w="8329286">
                <a:moveTo>
                  <a:pt x="0" y="0"/>
                </a:moveTo>
                <a:lnTo>
                  <a:pt x="8329286" y="0"/>
                </a:lnTo>
                <a:lnTo>
                  <a:pt x="8329286" y="68183"/>
                </a:lnTo>
                <a:lnTo>
                  <a:pt x="3175958" y="6858000"/>
                </a:lnTo>
                <a:lnTo>
                  <a:pt x="0" y="6858000"/>
                </a:lnTo>
                <a:close/>
              </a:path>
            </a:pathLst>
          </a:cu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87" name="Google Shape;287;p55"/>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88" name="Google Shape;288;p55"/>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9" name="Google Shape;289;p55"/>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290" name="Google Shape;290;p55"/>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291" name="Google Shape;291;p55"/>
          <p:cNvCxnSpPr/>
          <p:nvPr/>
        </p:nvCxnSpPr>
        <p:spPr>
          <a:xfrm>
            <a:off x="1751397" y="5027659"/>
            <a:ext cx="688207" cy="0"/>
          </a:xfrm>
          <a:prstGeom prst="straightConnector1">
            <a:avLst/>
          </a:prstGeom>
          <a:noFill/>
          <a:ln cap="rnd" cmpd="sng" w="57150">
            <a:solidFill>
              <a:schemeClr val="accent2"/>
            </a:solidFill>
            <a:prstDash val="solid"/>
            <a:round/>
            <a:headEnd len="sm" w="sm" type="none"/>
            <a:tailEnd len="sm" w="sm" type="none"/>
          </a:ln>
        </p:spPr>
      </p:cxnSp>
      <p:sp>
        <p:nvSpPr>
          <p:cNvPr id="292" name="Google Shape;292;p55"/>
          <p:cNvSpPr/>
          <p:nvPr>
            <p:ph idx="2" type="pic"/>
          </p:nvPr>
        </p:nvSpPr>
        <p:spPr>
          <a:xfrm>
            <a:off x="723902" y="2057402"/>
            <a:ext cx="2743197" cy="2743198"/>
          </a:xfrm>
          <a:prstGeom prst="ellipse">
            <a:avLst/>
          </a:prstGeom>
          <a:solidFill>
            <a:schemeClr val="lt1"/>
          </a:solidFill>
          <a:ln>
            <a:noFill/>
          </a:ln>
          <a:effectLst>
            <a:outerShdw blurRad="50800" rotWithShape="0" algn="tl" dir="2700000" dist="38100">
              <a:srgbClr val="000000">
                <a:alpha val="40000"/>
              </a:srgbClr>
            </a:outerShdw>
          </a:effectLst>
        </p:spPr>
      </p:sp>
      <p:sp>
        <p:nvSpPr>
          <p:cNvPr id="293" name="Google Shape;293;p55"/>
          <p:cNvSpPr txBox="1"/>
          <p:nvPr>
            <p:ph idx="1" type="body"/>
          </p:nvPr>
        </p:nvSpPr>
        <p:spPr>
          <a:xfrm>
            <a:off x="541021" y="5307558"/>
            <a:ext cx="3108959" cy="42473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SzPts val="2000"/>
              <a:buNone/>
              <a:defRPr b="1" sz="2000">
                <a:solidFill>
                  <a:schemeClr val="dk2"/>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94" name="Google Shape;294;p55"/>
          <p:cNvSpPr txBox="1"/>
          <p:nvPr>
            <p:ph idx="3" type="body"/>
          </p:nvPr>
        </p:nvSpPr>
        <p:spPr>
          <a:xfrm>
            <a:off x="541021" y="5688559"/>
            <a:ext cx="3108959" cy="32362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SzPts val="1400"/>
              <a:buNone/>
              <a:defRPr b="0" sz="1400">
                <a:solidFill>
                  <a:schemeClr val="dk2"/>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95" name="Google Shape;295;p55"/>
          <p:cNvCxnSpPr/>
          <p:nvPr/>
        </p:nvCxnSpPr>
        <p:spPr>
          <a:xfrm flipH="1">
            <a:off x="3907846" y="2747071"/>
            <a:ext cx="2160050" cy="2836074"/>
          </a:xfrm>
          <a:prstGeom prst="straightConnector1">
            <a:avLst/>
          </a:prstGeom>
          <a:noFill/>
          <a:ln cap="flat" cmpd="sng" w="25400">
            <a:solidFill>
              <a:schemeClr val="accent2"/>
            </a:solidFill>
            <a:prstDash val="solid"/>
            <a:round/>
            <a:headEnd len="sm" w="sm" type="none"/>
            <a:tailEnd len="sm" w="sm" type="none"/>
          </a:ln>
        </p:spPr>
      </p:cxnSp>
      <p:cxnSp>
        <p:nvCxnSpPr>
          <p:cNvPr id="296" name="Google Shape;296;p55"/>
          <p:cNvCxnSpPr/>
          <p:nvPr/>
        </p:nvCxnSpPr>
        <p:spPr>
          <a:xfrm rot="10800000">
            <a:off x="5536511" y="3617080"/>
            <a:ext cx="0" cy="1097280"/>
          </a:xfrm>
          <a:prstGeom prst="straightConnector1">
            <a:avLst/>
          </a:prstGeom>
          <a:noFill/>
          <a:ln cap="flat" cmpd="sng" w="25400">
            <a:solidFill>
              <a:schemeClr val="accent2"/>
            </a:solidFill>
            <a:prstDash val="solid"/>
            <a:round/>
            <a:headEnd len="sm" w="sm" type="none"/>
            <a:tailEnd len="sm" w="sm" type="none"/>
          </a:ln>
        </p:spPr>
      </p:cxnSp>
      <p:grpSp>
        <p:nvGrpSpPr>
          <p:cNvPr id="297" name="Google Shape;297;p55"/>
          <p:cNvGrpSpPr/>
          <p:nvPr/>
        </p:nvGrpSpPr>
        <p:grpSpPr>
          <a:xfrm>
            <a:off x="3906013" y="2754546"/>
            <a:ext cx="3254399" cy="2828600"/>
            <a:chOff x="4431265" y="2199060"/>
            <a:chExt cx="3363136" cy="2828600"/>
          </a:xfrm>
        </p:grpSpPr>
        <p:cxnSp>
          <p:nvCxnSpPr>
            <p:cNvPr id="298" name="Google Shape;298;p55"/>
            <p:cNvCxnSpPr/>
            <p:nvPr/>
          </p:nvCxnSpPr>
          <p:spPr>
            <a:xfrm rot="10800000">
              <a:off x="7227429" y="1632088"/>
              <a:ext cx="0" cy="1133943"/>
            </a:xfrm>
            <a:prstGeom prst="straightConnector1">
              <a:avLst/>
            </a:prstGeom>
            <a:noFill/>
            <a:ln cap="flat" cmpd="sng" w="25400">
              <a:solidFill>
                <a:schemeClr val="accent2"/>
              </a:solidFill>
              <a:prstDash val="solid"/>
              <a:round/>
              <a:headEnd len="sm" w="sm" type="none"/>
              <a:tailEnd len="sm" w="sm" type="none"/>
            </a:ln>
          </p:spPr>
        </p:cxnSp>
        <p:cxnSp>
          <p:nvCxnSpPr>
            <p:cNvPr id="299" name="Google Shape;299;p55"/>
            <p:cNvCxnSpPr/>
            <p:nvPr/>
          </p:nvCxnSpPr>
          <p:spPr>
            <a:xfrm rot="10800000">
              <a:off x="4950988" y="4507936"/>
              <a:ext cx="0" cy="1039447"/>
            </a:xfrm>
            <a:prstGeom prst="straightConnector1">
              <a:avLst/>
            </a:prstGeom>
            <a:noFill/>
            <a:ln cap="flat" cmpd="sng" w="25400">
              <a:solidFill>
                <a:schemeClr val="accent2"/>
              </a:solidFill>
              <a:prstDash val="solid"/>
              <a:round/>
              <a:headEnd len="sm" w="sm" type="none"/>
              <a:tailEnd len="sm" w="sm" type="none"/>
            </a:ln>
          </p:spPr>
        </p:cxnSp>
      </p:grpSp>
      <p:sp>
        <p:nvSpPr>
          <p:cNvPr id="300" name="Google Shape;300;p55"/>
          <p:cNvSpPr/>
          <p:nvPr>
            <p:ph idx="4" type="pic"/>
          </p:nvPr>
        </p:nvSpPr>
        <p:spPr>
          <a:xfrm>
            <a:off x="5426747" y="3663296"/>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01" name="Google Shape;301;p55"/>
          <p:cNvSpPr/>
          <p:nvPr>
            <p:ph idx="5" type="pic"/>
          </p:nvPr>
        </p:nvSpPr>
        <p:spPr>
          <a:xfrm>
            <a:off x="4408933" y="5090164"/>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02" name="Google Shape;302;p55"/>
          <p:cNvSpPr/>
          <p:nvPr>
            <p:ph idx="6" type="pic"/>
          </p:nvPr>
        </p:nvSpPr>
        <p:spPr>
          <a:xfrm>
            <a:off x="6458832" y="2223786"/>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cxnSp>
        <p:nvCxnSpPr>
          <p:cNvPr id="303" name="Google Shape;303;p55"/>
          <p:cNvCxnSpPr/>
          <p:nvPr/>
        </p:nvCxnSpPr>
        <p:spPr>
          <a:xfrm flipH="1">
            <a:off x="7036660" y="2747071"/>
            <a:ext cx="2160050" cy="2836074"/>
          </a:xfrm>
          <a:prstGeom prst="straightConnector1">
            <a:avLst/>
          </a:prstGeom>
          <a:noFill/>
          <a:ln cap="flat" cmpd="sng" w="25400">
            <a:solidFill>
              <a:schemeClr val="accent2"/>
            </a:solidFill>
            <a:prstDash val="solid"/>
            <a:round/>
            <a:headEnd len="sm" w="sm" type="none"/>
            <a:tailEnd len="sm" w="sm" type="none"/>
          </a:ln>
        </p:spPr>
      </p:cxnSp>
      <p:cxnSp>
        <p:nvCxnSpPr>
          <p:cNvPr id="304" name="Google Shape;304;p55"/>
          <p:cNvCxnSpPr/>
          <p:nvPr/>
        </p:nvCxnSpPr>
        <p:spPr>
          <a:xfrm rot="10800000">
            <a:off x="8665325" y="3617080"/>
            <a:ext cx="0" cy="1097280"/>
          </a:xfrm>
          <a:prstGeom prst="straightConnector1">
            <a:avLst/>
          </a:prstGeom>
          <a:noFill/>
          <a:ln cap="flat" cmpd="sng" w="25400">
            <a:solidFill>
              <a:schemeClr val="accent2"/>
            </a:solidFill>
            <a:prstDash val="solid"/>
            <a:round/>
            <a:headEnd len="sm" w="sm" type="none"/>
            <a:tailEnd len="sm" w="sm" type="none"/>
          </a:ln>
        </p:spPr>
      </p:cxnSp>
      <p:grpSp>
        <p:nvGrpSpPr>
          <p:cNvPr id="305" name="Google Shape;305;p55"/>
          <p:cNvGrpSpPr/>
          <p:nvPr/>
        </p:nvGrpSpPr>
        <p:grpSpPr>
          <a:xfrm>
            <a:off x="7034827" y="2754546"/>
            <a:ext cx="3254399" cy="2828600"/>
            <a:chOff x="4431265" y="2199060"/>
            <a:chExt cx="3363136" cy="2828600"/>
          </a:xfrm>
        </p:grpSpPr>
        <p:cxnSp>
          <p:nvCxnSpPr>
            <p:cNvPr id="306" name="Google Shape;306;p55"/>
            <p:cNvCxnSpPr/>
            <p:nvPr/>
          </p:nvCxnSpPr>
          <p:spPr>
            <a:xfrm rot="10800000">
              <a:off x="7227429" y="1632088"/>
              <a:ext cx="0" cy="1133943"/>
            </a:xfrm>
            <a:prstGeom prst="straightConnector1">
              <a:avLst/>
            </a:prstGeom>
            <a:noFill/>
            <a:ln cap="flat" cmpd="sng" w="25400">
              <a:solidFill>
                <a:schemeClr val="accent2"/>
              </a:solidFill>
              <a:prstDash val="solid"/>
              <a:round/>
              <a:headEnd len="sm" w="sm" type="none"/>
              <a:tailEnd len="sm" w="sm" type="none"/>
            </a:ln>
          </p:spPr>
        </p:cxnSp>
        <p:cxnSp>
          <p:nvCxnSpPr>
            <p:cNvPr id="307" name="Google Shape;307;p55"/>
            <p:cNvCxnSpPr/>
            <p:nvPr/>
          </p:nvCxnSpPr>
          <p:spPr>
            <a:xfrm rot="10800000">
              <a:off x="4950988" y="4507936"/>
              <a:ext cx="0" cy="1039447"/>
            </a:xfrm>
            <a:prstGeom prst="straightConnector1">
              <a:avLst/>
            </a:prstGeom>
            <a:noFill/>
            <a:ln cap="flat" cmpd="sng" w="25400">
              <a:solidFill>
                <a:schemeClr val="accent2"/>
              </a:solidFill>
              <a:prstDash val="solid"/>
              <a:round/>
              <a:headEnd len="sm" w="sm" type="none"/>
              <a:tailEnd len="sm" w="sm" type="none"/>
            </a:ln>
          </p:spPr>
        </p:cxnSp>
      </p:grpSp>
      <p:sp>
        <p:nvSpPr>
          <p:cNvPr id="308" name="Google Shape;308;p55"/>
          <p:cNvSpPr/>
          <p:nvPr>
            <p:ph idx="7" type="pic"/>
          </p:nvPr>
        </p:nvSpPr>
        <p:spPr>
          <a:xfrm>
            <a:off x="8555561" y="3663296"/>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09" name="Google Shape;309;p55"/>
          <p:cNvSpPr/>
          <p:nvPr>
            <p:ph idx="8" type="pic"/>
          </p:nvPr>
        </p:nvSpPr>
        <p:spPr>
          <a:xfrm>
            <a:off x="7537747" y="5090164"/>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10" name="Google Shape;310;p55"/>
          <p:cNvSpPr/>
          <p:nvPr>
            <p:ph idx="9" type="pic"/>
          </p:nvPr>
        </p:nvSpPr>
        <p:spPr>
          <a:xfrm>
            <a:off x="9587646" y="2223786"/>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11" name="Google Shape;311;p55"/>
          <p:cNvSpPr txBox="1"/>
          <p:nvPr>
            <p:ph idx="13" type="body"/>
          </p:nvPr>
        </p:nvSpPr>
        <p:spPr>
          <a:xfrm>
            <a:off x="7595850" y="2643605"/>
            <a:ext cx="1311814" cy="166199"/>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2" name="Google Shape;312;p55"/>
          <p:cNvSpPr txBox="1"/>
          <p:nvPr>
            <p:ph idx="14" type="body"/>
          </p:nvPr>
        </p:nvSpPr>
        <p:spPr>
          <a:xfrm>
            <a:off x="6557415" y="4083115"/>
            <a:ext cx="1311814" cy="166199"/>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3" name="Google Shape;313;p55"/>
          <p:cNvSpPr txBox="1"/>
          <p:nvPr>
            <p:ph idx="15" type="body"/>
          </p:nvPr>
        </p:nvSpPr>
        <p:spPr>
          <a:xfrm>
            <a:off x="5564282" y="5509983"/>
            <a:ext cx="1311814" cy="166199"/>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4" name="Google Shape;314;p55"/>
          <p:cNvSpPr txBox="1"/>
          <p:nvPr>
            <p:ph idx="16" type="body"/>
          </p:nvPr>
        </p:nvSpPr>
        <p:spPr>
          <a:xfrm>
            <a:off x="10727786" y="2643605"/>
            <a:ext cx="1311814" cy="166199"/>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5" name="Google Shape;315;p55"/>
          <p:cNvSpPr txBox="1"/>
          <p:nvPr>
            <p:ph idx="17" type="body"/>
          </p:nvPr>
        </p:nvSpPr>
        <p:spPr>
          <a:xfrm>
            <a:off x="9689351" y="4083115"/>
            <a:ext cx="1311814" cy="166199"/>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6" name="Google Shape;316;p55"/>
          <p:cNvSpPr txBox="1"/>
          <p:nvPr>
            <p:ph idx="18" type="body"/>
          </p:nvPr>
        </p:nvSpPr>
        <p:spPr>
          <a:xfrm>
            <a:off x="8696218" y="5509983"/>
            <a:ext cx="1311814" cy="166199"/>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Org Chart">
  <p:cSld name="TITLE ONLY_Org Chart">
    <p:spTree>
      <p:nvGrpSpPr>
        <p:cNvPr id="317" name="Shape 317"/>
        <p:cNvGrpSpPr/>
        <p:nvPr/>
      </p:nvGrpSpPr>
      <p:grpSpPr>
        <a:xfrm>
          <a:off x="0" y="0"/>
          <a:ext cx="0" cy="0"/>
          <a:chOff x="0" y="0"/>
          <a:chExt cx="0" cy="0"/>
        </a:xfrm>
      </p:grpSpPr>
      <p:sp>
        <p:nvSpPr>
          <p:cNvPr id="318" name="Google Shape;318;p56"/>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19" name="Google Shape;319;p56"/>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0" name="Google Shape;320;p56"/>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321" name="Google Shape;321;p56"/>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22" name="Google Shape;322;p56"/>
          <p:cNvSpPr/>
          <p:nvPr>
            <p:ph idx="2" type="pic"/>
          </p:nvPr>
        </p:nvSpPr>
        <p:spPr>
          <a:xfrm>
            <a:off x="3960064" y="1981200"/>
            <a:ext cx="1523993" cy="1523994"/>
          </a:xfrm>
          <a:prstGeom prst="ellipse">
            <a:avLst/>
          </a:prstGeom>
          <a:solidFill>
            <a:schemeClr val="lt1"/>
          </a:solidFill>
          <a:ln>
            <a:noFill/>
          </a:ln>
          <a:effectLst>
            <a:outerShdw blurRad="50800" rotWithShape="0" algn="tl" dir="2700000" dist="38100">
              <a:srgbClr val="000000">
                <a:alpha val="40000"/>
              </a:srgbClr>
            </a:outerShdw>
          </a:effectLst>
        </p:spPr>
      </p:sp>
      <p:sp>
        <p:nvSpPr>
          <p:cNvPr id="323" name="Google Shape;323;p56"/>
          <p:cNvSpPr txBox="1"/>
          <p:nvPr>
            <p:ph idx="1" type="body"/>
          </p:nvPr>
        </p:nvSpPr>
        <p:spPr>
          <a:xfrm>
            <a:off x="5788864" y="2618469"/>
            <a:ext cx="3108959" cy="42473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SzPts val="1600"/>
              <a:buNone/>
              <a:defRPr b="1" sz="1600">
                <a:solidFill>
                  <a:schemeClr val="dk2"/>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24" name="Google Shape;324;p56"/>
          <p:cNvSpPr txBox="1"/>
          <p:nvPr>
            <p:ph idx="3" type="body"/>
          </p:nvPr>
        </p:nvSpPr>
        <p:spPr>
          <a:xfrm>
            <a:off x="5788864" y="2999470"/>
            <a:ext cx="3108959" cy="3236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0"/>
              </a:spcBef>
              <a:spcAft>
                <a:spcPts val="0"/>
              </a:spcAft>
              <a:buSzPts val="1200"/>
              <a:buNone/>
              <a:defRPr b="0" sz="1200">
                <a:solidFill>
                  <a:schemeClr val="dk2"/>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325" name="Google Shape;325;p56"/>
          <p:cNvCxnSpPr/>
          <p:nvPr/>
        </p:nvCxnSpPr>
        <p:spPr>
          <a:xfrm rot="10800000">
            <a:off x="6146423" y="665228"/>
            <a:ext cx="0" cy="7406640"/>
          </a:xfrm>
          <a:prstGeom prst="straightConnector1">
            <a:avLst/>
          </a:prstGeom>
          <a:noFill/>
          <a:ln cap="flat" cmpd="sng" w="25400">
            <a:solidFill>
              <a:schemeClr val="accent2"/>
            </a:solidFill>
            <a:prstDash val="solid"/>
            <a:round/>
            <a:headEnd len="sm" w="sm" type="none"/>
            <a:tailEnd len="sm" w="sm" type="none"/>
          </a:ln>
        </p:spPr>
      </p:cxnSp>
      <p:sp>
        <p:nvSpPr>
          <p:cNvPr id="326" name="Google Shape;326;p56"/>
          <p:cNvSpPr/>
          <p:nvPr>
            <p:ph idx="4" type="pic"/>
          </p:nvPr>
        </p:nvSpPr>
        <p:spPr>
          <a:xfrm>
            <a:off x="1811223" y="3865629"/>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27" name="Google Shape;327;p56"/>
          <p:cNvSpPr txBox="1"/>
          <p:nvPr>
            <p:ph idx="5" type="body"/>
          </p:nvPr>
        </p:nvSpPr>
        <p:spPr>
          <a:xfrm>
            <a:off x="1520494" y="5114385"/>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200"/>
              <a:buNone/>
              <a:defRPr b="1" sz="12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28" name="Google Shape;328;p56"/>
          <p:cNvSpPr txBox="1"/>
          <p:nvPr>
            <p:ph idx="6" type="body"/>
          </p:nvPr>
        </p:nvSpPr>
        <p:spPr>
          <a:xfrm>
            <a:off x="1520494" y="5346798"/>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29" name="Google Shape;329;p56"/>
          <p:cNvSpPr/>
          <p:nvPr>
            <p:ph idx="7" type="pic"/>
          </p:nvPr>
        </p:nvSpPr>
        <p:spPr>
          <a:xfrm>
            <a:off x="3640023" y="3865629"/>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30" name="Google Shape;330;p56"/>
          <p:cNvSpPr txBox="1"/>
          <p:nvPr>
            <p:ph idx="8" type="body"/>
          </p:nvPr>
        </p:nvSpPr>
        <p:spPr>
          <a:xfrm>
            <a:off x="3349294" y="5114385"/>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200"/>
              <a:buNone/>
              <a:defRPr b="1" sz="12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1" name="Google Shape;331;p56"/>
          <p:cNvSpPr txBox="1"/>
          <p:nvPr>
            <p:ph idx="9" type="body"/>
          </p:nvPr>
        </p:nvSpPr>
        <p:spPr>
          <a:xfrm>
            <a:off x="3349294" y="5346798"/>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2" name="Google Shape;332;p56"/>
          <p:cNvSpPr/>
          <p:nvPr>
            <p:ph idx="13" type="pic"/>
          </p:nvPr>
        </p:nvSpPr>
        <p:spPr>
          <a:xfrm>
            <a:off x="5449773" y="3865629"/>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33" name="Google Shape;333;p56"/>
          <p:cNvSpPr txBox="1"/>
          <p:nvPr>
            <p:ph idx="14" type="body"/>
          </p:nvPr>
        </p:nvSpPr>
        <p:spPr>
          <a:xfrm>
            <a:off x="5159044" y="5114385"/>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200"/>
              <a:buNone/>
              <a:defRPr b="1" sz="12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4" name="Google Shape;334;p56"/>
          <p:cNvSpPr txBox="1"/>
          <p:nvPr>
            <p:ph idx="15" type="body"/>
          </p:nvPr>
        </p:nvSpPr>
        <p:spPr>
          <a:xfrm>
            <a:off x="5159044" y="5346798"/>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5" name="Google Shape;335;p56"/>
          <p:cNvSpPr/>
          <p:nvPr>
            <p:ph idx="16" type="pic"/>
          </p:nvPr>
        </p:nvSpPr>
        <p:spPr>
          <a:xfrm>
            <a:off x="7259523" y="3865629"/>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36" name="Google Shape;336;p56"/>
          <p:cNvSpPr txBox="1"/>
          <p:nvPr>
            <p:ph idx="17" type="body"/>
          </p:nvPr>
        </p:nvSpPr>
        <p:spPr>
          <a:xfrm>
            <a:off x="6968794" y="5114385"/>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200"/>
              <a:buNone/>
              <a:defRPr b="1" sz="12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7" name="Google Shape;337;p56"/>
          <p:cNvSpPr txBox="1"/>
          <p:nvPr>
            <p:ph idx="18" type="body"/>
          </p:nvPr>
        </p:nvSpPr>
        <p:spPr>
          <a:xfrm>
            <a:off x="6968794" y="5346798"/>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8" name="Google Shape;338;p56"/>
          <p:cNvSpPr/>
          <p:nvPr>
            <p:ph idx="19" type="pic"/>
          </p:nvPr>
        </p:nvSpPr>
        <p:spPr>
          <a:xfrm>
            <a:off x="9066634" y="3865629"/>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39" name="Google Shape;339;p56"/>
          <p:cNvSpPr txBox="1"/>
          <p:nvPr>
            <p:ph idx="20" type="body"/>
          </p:nvPr>
        </p:nvSpPr>
        <p:spPr>
          <a:xfrm>
            <a:off x="8775905" y="5114385"/>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200"/>
              <a:buNone/>
              <a:defRPr b="1" sz="12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40" name="Google Shape;340;p56"/>
          <p:cNvSpPr txBox="1"/>
          <p:nvPr>
            <p:ph idx="21" type="body"/>
          </p:nvPr>
        </p:nvSpPr>
        <p:spPr>
          <a:xfrm>
            <a:off x="8775905" y="5346798"/>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Org Chart 6">
  <p:cSld name="TITLE ONLY_Org Chart 6">
    <p:spTree>
      <p:nvGrpSpPr>
        <p:cNvPr id="341" name="Shape 341"/>
        <p:cNvGrpSpPr/>
        <p:nvPr/>
      </p:nvGrpSpPr>
      <p:grpSpPr>
        <a:xfrm>
          <a:off x="0" y="0"/>
          <a:ext cx="0" cy="0"/>
          <a:chOff x="0" y="0"/>
          <a:chExt cx="0" cy="0"/>
        </a:xfrm>
      </p:grpSpPr>
      <p:sp>
        <p:nvSpPr>
          <p:cNvPr id="342" name="Google Shape;342;p57"/>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43" name="Google Shape;343;p57"/>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4" name="Google Shape;344;p57"/>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345" name="Google Shape;345;p57"/>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46" name="Google Shape;346;p57"/>
          <p:cNvSpPr/>
          <p:nvPr>
            <p:ph idx="2" type="pic"/>
          </p:nvPr>
        </p:nvSpPr>
        <p:spPr>
          <a:xfrm>
            <a:off x="3596641" y="1981200"/>
            <a:ext cx="1523993" cy="1523994"/>
          </a:xfrm>
          <a:prstGeom prst="ellipse">
            <a:avLst/>
          </a:prstGeom>
          <a:solidFill>
            <a:schemeClr val="lt1"/>
          </a:solidFill>
          <a:ln>
            <a:noFill/>
          </a:ln>
          <a:effectLst>
            <a:outerShdw blurRad="50800" rotWithShape="0" algn="tl" dir="2700000" dist="38100">
              <a:srgbClr val="000000">
                <a:alpha val="40000"/>
              </a:srgbClr>
            </a:outerShdw>
          </a:effectLst>
        </p:spPr>
      </p:sp>
      <p:sp>
        <p:nvSpPr>
          <p:cNvPr id="347" name="Google Shape;347;p57"/>
          <p:cNvSpPr txBox="1"/>
          <p:nvPr>
            <p:ph idx="1" type="body"/>
          </p:nvPr>
        </p:nvSpPr>
        <p:spPr>
          <a:xfrm>
            <a:off x="5425441" y="2618469"/>
            <a:ext cx="3108959" cy="42473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SzPts val="1600"/>
              <a:buNone/>
              <a:defRPr b="1" sz="1600">
                <a:solidFill>
                  <a:schemeClr val="dk2"/>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48" name="Google Shape;348;p57"/>
          <p:cNvSpPr txBox="1"/>
          <p:nvPr>
            <p:ph idx="3" type="body"/>
          </p:nvPr>
        </p:nvSpPr>
        <p:spPr>
          <a:xfrm>
            <a:off x="5425441" y="2999470"/>
            <a:ext cx="3108959" cy="3236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0"/>
              </a:spcBef>
              <a:spcAft>
                <a:spcPts val="0"/>
              </a:spcAft>
              <a:buSzPts val="1200"/>
              <a:buNone/>
              <a:defRPr b="0" sz="1200">
                <a:solidFill>
                  <a:schemeClr val="dk2"/>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349" name="Google Shape;349;p57"/>
          <p:cNvCxnSpPr/>
          <p:nvPr/>
        </p:nvCxnSpPr>
        <p:spPr>
          <a:xfrm rot="10800000">
            <a:off x="6165169" y="-112012"/>
            <a:ext cx="0" cy="8961120"/>
          </a:xfrm>
          <a:prstGeom prst="straightConnector1">
            <a:avLst/>
          </a:prstGeom>
          <a:noFill/>
          <a:ln cap="flat" cmpd="sng" w="25400">
            <a:solidFill>
              <a:schemeClr val="accent2"/>
            </a:solidFill>
            <a:prstDash val="solid"/>
            <a:round/>
            <a:headEnd len="sm" w="sm" type="none"/>
            <a:tailEnd len="sm" w="sm" type="none"/>
          </a:ln>
        </p:spPr>
      </p:cxnSp>
      <p:sp>
        <p:nvSpPr>
          <p:cNvPr id="350" name="Google Shape;350;p57"/>
          <p:cNvSpPr/>
          <p:nvPr>
            <p:ph idx="4" type="pic"/>
          </p:nvPr>
        </p:nvSpPr>
        <p:spPr>
          <a:xfrm>
            <a:off x="1052729" y="3865629"/>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51" name="Google Shape;351;p57"/>
          <p:cNvSpPr txBox="1"/>
          <p:nvPr>
            <p:ph idx="5" type="body"/>
          </p:nvPr>
        </p:nvSpPr>
        <p:spPr>
          <a:xfrm>
            <a:off x="762000" y="5114385"/>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200"/>
              <a:buNone/>
              <a:defRPr b="1" sz="12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2" name="Google Shape;352;p57"/>
          <p:cNvSpPr txBox="1"/>
          <p:nvPr>
            <p:ph idx="6" type="body"/>
          </p:nvPr>
        </p:nvSpPr>
        <p:spPr>
          <a:xfrm>
            <a:off x="762000" y="5346798"/>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3" name="Google Shape;353;p57"/>
          <p:cNvSpPr/>
          <p:nvPr>
            <p:ph idx="7" type="pic"/>
          </p:nvPr>
        </p:nvSpPr>
        <p:spPr>
          <a:xfrm>
            <a:off x="2881529" y="3865629"/>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54" name="Google Shape;354;p57"/>
          <p:cNvSpPr txBox="1"/>
          <p:nvPr>
            <p:ph idx="8" type="body"/>
          </p:nvPr>
        </p:nvSpPr>
        <p:spPr>
          <a:xfrm>
            <a:off x="2590800" y="5114385"/>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200"/>
              <a:buNone/>
              <a:defRPr b="1" sz="12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5" name="Google Shape;355;p57"/>
          <p:cNvSpPr txBox="1"/>
          <p:nvPr>
            <p:ph idx="9" type="body"/>
          </p:nvPr>
        </p:nvSpPr>
        <p:spPr>
          <a:xfrm>
            <a:off x="2590800" y="5346798"/>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6" name="Google Shape;356;p57"/>
          <p:cNvSpPr/>
          <p:nvPr>
            <p:ph idx="13" type="pic"/>
          </p:nvPr>
        </p:nvSpPr>
        <p:spPr>
          <a:xfrm>
            <a:off x="4691279" y="3865629"/>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57" name="Google Shape;357;p57"/>
          <p:cNvSpPr txBox="1"/>
          <p:nvPr>
            <p:ph idx="14" type="body"/>
          </p:nvPr>
        </p:nvSpPr>
        <p:spPr>
          <a:xfrm>
            <a:off x="4400550" y="5114385"/>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200"/>
              <a:buNone/>
              <a:defRPr b="1" sz="12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8" name="Google Shape;358;p57"/>
          <p:cNvSpPr txBox="1"/>
          <p:nvPr>
            <p:ph idx="15" type="body"/>
          </p:nvPr>
        </p:nvSpPr>
        <p:spPr>
          <a:xfrm>
            <a:off x="4400550" y="5346798"/>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9" name="Google Shape;359;p57"/>
          <p:cNvSpPr/>
          <p:nvPr>
            <p:ph idx="16" type="pic"/>
          </p:nvPr>
        </p:nvSpPr>
        <p:spPr>
          <a:xfrm>
            <a:off x="6501029" y="3865629"/>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60" name="Google Shape;360;p57"/>
          <p:cNvSpPr txBox="1"/>
          <p:nvPr>
            <p:ph idx="17" type="body"/>
          </p:nvPr>
        </p:nvSpPr>
        <p:spPr>
          <a:xfrm>
            <a:off x="6210300" y="5114385"/>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200"/>
              <a:buNone/>
              <a:defRPr b="1" sz="12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1" name="Google Shape;361;p57"/>
          <p:cNvSpPr txBox="1"/>
          <p:nvPr>
            <p:ph idx="18" type="body"/>
          </p:nvPr>
        </p:nvSpPr>
        <p:spPr>
          <a:xfrm>
            <a:off x="6210300" y="5346798"/>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2" name="Google Shape;362;p57"/>
          <p:cNvSpPr/>
          <p:nvPr>
            <p:ph idx="19" type="pic"/>
          </p:nvPr>
        </p:nvSpPr>
        <p:spPr>
          <a:xfrm>
            <a:off x="8308140" y="3865629"/>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63" name="Google Shape;363;p57"/>
          <p:cNvSpPr txBox="1"/>
          <p:nvPr>
            <p:ph idx="20" type="body"/>
          </p:nvPr>
        </p:nvSpPr>
        <p:spPr>
          <a:xfrm>
            <a:off x="8017411" y="5114385"/>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200"/>
              <a:buNone/>
              <a:defRPr b="1" sz="12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4" name="Google Shape;364;p57"/>
          <p:cNvSpPr txBox="1"/>
          <p:nvPr>
            <p:ph idx="21" type="body"/>
          </p:nvPr>
        </p:nvSpPr>
        <p:spPr>
          <a:xfrm>
            <a:off x="8017411" y="5346798"/>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5" name="Google Shape;365;p57"/>
          <p:cNvSpPr/>
          <p:nvPr>
            <p:ph idx="22" type="pic"/>
          </p:nvPr>
        </p:nvSpPr>
        <p:spPr>
          <a:xfrm>
            <a:off x="10115251" y="3865629"/>
            <a:ext cx="1005836" cy="1005836"/>
          </a:xfrm>
          <a:prstGeom prst="ellipse">
            <a:avLst/>
          </a:prstGeom>
          <a:solidFill>
            <a:schemeClr val="lt1"/>
          </a:solidFill>
          <a:ln>
            <a:noFill/>
          </a:ln>
          <a:effectLst>
            <a:outerShdw blurRad="50800" rotWithShape="0" algn="tl" dir="2700000" dist="38100">
              <a:srgbClr val="000000">
                <a:alpha val="40000"/>
              </a:srgbClr>
            </a:outerShdw>
          </a:effectLst>
        </p:spPr>
      </p:sp>
      <p:sp>
        <p:nvSpPr>
          <p:cNvPr id="366" name="Google Shape;366;p57"/>
          <p:cNvSpPr txBox="1"/>
          <p:nvPr>
            <p:ph idx="23" type="body"/>
          </p:nvPr>
        </p:nvSpPr>
        <p:spPr>
          <a:xfrm>
            <a:off x="9824522" y="5114385"/>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200"/>
              <a:buNone/>
              <a:defRPr b="1" sz="12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7" name="Google Shape;367;p57"/>
          <p:cNvSpPr txBox="1"/>
          <p:nvPr>
            <p:ph idx="24" type="body"/>
          </p:nvPr>
        </p:nvSpPr>
        <p:spPr>
          <a:xfrm>
            <a:off x="9824522" y="5346798"/>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200"/>
              <a:buNone/>
              <a:defRPr b="0" sz="12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ide patch Icon Content 3 rows">
  <p:cSld name="Title Side patch Icon Content 3 rows">
    <p:spTree>
      <p:nvGrpSpPr>
        <p:cNvPr id="33" name="Shape 33"/>
        <p:cNvGrpSpPr/>
        <p:nvPr/>
      </p:nvGrpSpPr>
      <p:grpSpPr>
        <a:xfrm>
          <a:off x="0" y="0"/>
          <a:ext cx="0" cy="0"/>
          <a:chOff x="0" y="0"/>
          <a:chExt cx="0" cy="0"/>
        </a:xfrm>
      </p:grpSpPr>
      <p:sp>
        <p:nvSpPr>
          <p:cNvPr id="34" name="Google Shape;34;p22"/>
          <p:cNvSpPr/>
          <p:nvPr/>
        </p:nvSpPr>
        <p:spPr>
          <a:xfrm>
            <a:off x="-1" y="0"/>
            <a:ext cx="8329286" cy="6858000"/>
          </a:xfrm>
          <a:custGeom>
            <a:rect b="b" l="l" r="r" t="t"/>
            <a:pathLst>
              <a:path extrusionOk="0" h="6858000" w="8329286">
                <a:moveTo>
                  <a:pt x="0" y="0"/>
                </a:moveTo>
                <a:lnTo>
                  <a:pt x="8329286" y="0"/>
                </a:lnTo>
                <a:lnTo>
                  <a:pt x="8329286" y="68183"/>
                </a:lnTo>
                <a:lnTo>
                  <a:pt x="3175958" y="6858000"/>
                </a:lnTo>
                <a:lnTo>
                  <a:pt x="0" y="6858000"/>
                </a:lnTo>
                <a:close/>
              </a:path>
            </a:pathLst>
          </a:cu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5" name="Google Shape;35;p22"/>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6" name="Google Shape;36;p22"/>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2"/>
          <p:cNvSpPr txBox="1"/>
          <p:nvPr>
            <p:ph idx="1" type="body"/>
          </p:nvPr>
        </p:nvSpPr>
        <p:spPr>
          <a:xfrm>
            <a:off x="7151214" y="2035302"/>
            <a:ext cx="4312844" cy="91449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1400"/>
              <a:buNone/>
              <a:defRPr sz="1400"/>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22"/>
          <p:cNvSpPr txBox="1"/>
          <p:nvPr>
            <p:ph idx="2" type="body"/>
          </p:nvPr>
        </p:nvSpPr>
        <p:spPr>
          <a:xfrm>
            <a:off x="624840" y="2280181"/>
            <a:ext cx="4937760" cy="424732"/>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200"/>
              </a:spcBef>
              <a:spcAft>
                <a:spcPts val="0"/>
              </a:spcAft>
              <a:buSzPts val="2000"/>
              <a:buNone/>
              <a:defRPr b="1" sz="2000">
                <a:solidFill>
                  <a:schemeClr val="dk2"/>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 name="Google Shape;39;p22"/>
          <p:cNvSpPr/>
          <p:nvPr>
            <p:ph idx="3" type="pic"/>
          </p:nvPr>
        </p:nvSpPr>
        <p:spPr>
          <a:xfrm>
            <a:off x="5756426" y="1935993"/>
            <a:ext cx="1094116" cy="1113108"/>
          </a:xfrm>
          <a:prstGeom prst="ellipse">
            <a:avLst/>
          </a:prstGeom>
          <a:solidFill>
            <a:schemeClr val="lt1"/>
          </a:solidFill>
          <a:ln>
            <a:noFill/>
          </a:ln>
          <a:effectLst>
            <a:outerShdw blurRad="50800" rotWithShape="0" algn="tl" dir="2700000" dist="38100">
              <a:srgbClr val="000000">
                <a:alpha val="40000"/>
              </a:srgbClr>
            </a:outerShdw>
          </a:effectLst>
        </p:spPr>
      </p:sp>
      <p:sp>
        <p:nvSpPr>
          <p:cNvPr id="40" name="Google Shape;40;p22"/>
          <p:cNvSpPr txBox="1"/>
          <p:nvPr>
            <p:ph idx="4" type="body"/>
          </p:nvPr>
        </p:nvSpPr>
        <p:spPr>
          <a:xfrm>
            <a:off x="6071132" y="3576256"/>
            <a:ext cx="5392925" cy="91449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1400"/>
              <a:buNone/>
              <a:defRPr sz="1400"/>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22"/>
          <p:cNvSpPr txBox="1"/>
          <p:nvPr>
            <p:ph idx="5" type="body"/>
          </p:nvPr>
        </p:nvSpPr>
        <p:spPr>
          <a:xfrm>
            <a:off x="548640" y="3846999"/>
            <a:ext cx="4023360" cy="424732"/>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200"/>
              </a:spcBef>
              <a:spcAft>
                <a:spcPts val="0"/>
              </a:spcAft>
              <a:buSzPts val="2000"/>
              <a:buNone/>
              <a:defRPr b="1" sz="2000">
                <a:solidFill>
                  <a:schemeClr val="accent5"/>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22"/>
          <p:cNvSpPr/>
          <p:nvPr>
            <p:ph idx="6" type="pic"/>
          </p:nvPr>
        </p:nvSpPr>
        <p:spPr>
          <a:xfrm>
            <a:off x="4774508" y="3502811"/>
            <a:ext cx="1094116" cy="1113108"/>
          </a:xfrm>
          <a:prstGeom prst="ellipse">
            <a:avLst/>
          </a:prstGeom>
          <a:solidFill>
            <a:schemeClr val="lt1"/>
          </a:solidFill>
          <a:ln>
            <a:noFill/>
          </a:ln>
          <a:effectLst>
            <a:outerShdw blurRad="50800" rotWithShape="0" algn="tl" dir="2700000" dist="38100">
              <a:srgbClr val="000000">
                <a:alpha val="40000"/>
              </a:srgbClr>
            </a:outerShdw>
          </a:effectLst>
        </p:spPr>
      </p:sp>
      <p:sp>
        <p:nvSpPr>
          <p:cNvPr id="43" name="Google Shape;43;p22"/>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44" name="Google Shape;44;p22"/>
          <p:cNvSpPr txBox="1"/>
          <p:nvPr>
            <p:ph idx="7" type="body"/>
          </p:nvPr>
        </p:nvSpPr>
        <p:spPr>
          <a:xfrm>
            <a:off x="4949699" y="5117210"/>
            <a:ext cx="6514359" cy="91449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1400"/>
              <a:buNone/>
              <a:defRPr sz="1400"/>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22"/>
          <p:cNvSpPr txBox="1"/>
          <p:nvPr>
            <p:ph idx="8" type="body"/>
          </p:nvPr>
        </p:nvSpPr>
        <p:spPr>
          <a:xfrm>
            <a:off x="548641" y="5362089"/>
            <a:ext cx="2956560" cy="424732"/>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200"/>
              </a:spcBef>
              <a:spcAft>
                <a:spcPts val="0"/>
              </a:spcAft>
              <a:buSzPts val="2000"/>
              <a:buNone/>
              <a:defRPr b="1" sz="2000">
                <a:solidFill>
                  <a:schemeClr val="accent6"/>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22"/>
          <p:cNvSpPr/>
          <p:nvPr>
            <p:ph idx="9" type="pic"/>
          </p:nvPr>
        </p:nvSpPr>
        <p:spPr>
          <a:xfrm>
            <a:off x="3680392" y="5017901"/>
            <a:ext cx="1094116" cy="1113108"/>
          </a:xfrm>
          <a:prstGeom prst="ellipse">
            <a:avLst/>
          </a:prstGeom>
          <a:solidFill>
            <a:schemeClr val="lt1"/>
          </a:solidFill>
          <a:ln>
            <a:noFill/>
          </a:ln>
          <a:effectLst>
            <a:outerShdw blurRad="50800" rotWithShape="0" algn="tl" dir="2700000" dist="38100">
              <a:srgbClr val="000000">
                <a:alpha val="40000"/>
              </a:srgbClr>
            </a:outerShdw>
          </a:effectLst>
        </p:spPr>
      </p:sp>
      <p:sp>
        <p:nvSpPr>
          <p:cNvPr id="47" name="Google Shape;47;p22"/>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Org Chart 12">
  <p:cSld name="TITLE ONLY_Org Chart 12">
    <p:spTree>
      <p:nvGrpSpPr>
        <p:cNvPr id="368" name="Shape 368"/>
        <p:cNvGrpSpPr/>
        <p:nvPr/>
      </p:nvGrpSpPr>
      <p:grpSpPr>
        <a:xfrm>
          <a:off x="0" y="0"/>
          <a:ext cx="0" cy="0"/>
          <a:chOff x="0" y="0"/>
          <a:chExt cx="0" cy="0"/>
        </a:xfrm>
      </p:grpSpPr>
      <p:sp>
        <p:nvSpPr>
          <p:cNvPr id="369" name="Google Shape;369;p58"/>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70" name="Google Shape;370;p58"/>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58"/>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372" name="Google Shape;372;p58"/>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73" name="Google Shape;373;p58"/>
          <p:cNvSpPr/>
          <p:nvPr>
            <p:ph idx="2" type="pic"/>
          </p:nvPr>
        </p:nvSpPr>
        <p:spPr>
          <a:xfrm>
            <a:off x="4178095" y="1905000"/>
            <a:ext cx="1255400" cy="1255400"/>
          </a:xfrm>
          <a:prstGeom prst="ellipse">
            <a:avLst/>
          </a:prstGeom>
          <a:solidFill>
            <a:schemeClr val="lt1"/>
          </a:solidFill>
          <a:ln>
            <a:noFill/>
          </a:ln>
          <a:effectLst>
            <a:outerShdw blurRad="50800" rotWithShape="0" algn="tl" dir="2700000" dist="38100">
              <a:srgbClr val="000000">
                <a:alpha val="40000"/>
              </a:srgbClr>
            </a:outerShdw>
          </a:effectLst>
        </p:spPr>
      </p:sp>
      <p:sp>
        <p:nvSpPr>
          <p:cNvPr id="374" name="Google Shape;374;p58"/>
          <p:cNvSpPr txBox="1"/>
          <p:nvPr>
            <p:ph idx="1" type="body"/>
          </p:nvPr>
        </p:nvSpPr>
        <p:spPr>
          <a:xfrm>
            <a:off x="5601136" y="2288331"/>
            <a:ext cx="3108959" cy="290097"/>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SzPts val="1600"/>
              <a:buNone/>
              <a:defRPr b="1" sz="1600">
                <a:solidFill>
                  <a:schemeClr val="dk2"/>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5" name="Google Shape;375;p58"/>
          <p:cNvSpPr txBox="1"/>
          <p:nvPr>
            <p:ph idx="3" type="body"/>
          </p:nvPr>
        </p:nvSpPr>
        <p:spPr>
          <a:xfrm>
            <a:off x="5601136" y="2566041"/>
            <a:ext cx="3108959" cy="2210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0"/>
              </a:spcBef>
              <a:spcAft>
                <a:spcPts val="0"/>
              </a:spcAft>
              <a:buSzPts val="1200"/>
              <a:buNone/>
              <a:defRPr b="0" sz="1200">
                <a:solidFill>
                  <a:schemeClr val="dk2"/>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376" name="Google Shape;376;p58"/>
          <p:cNvCxnSpPr/>
          <p:nvPr/>
        </p:nvCxnSpPr>
        <p:spPr>
          <a:xfrm rot="10800000">
            <a:off x="6165169" y="-670561"/>
            <a:ext cx="0" cy="8961120"/>
          </a:xfrm>
          <a:prstGeom prst="straightConnector1">
            <a:avLst/>
          </a:prstGeom>
          <a:noFill/>
          <a:ln cap="flat" cmpd="sng" w="25400">
            <a:solidFill>
              <a:schemeClr val="accent2"/>
            </a:solidFill>
            <a:prstDash val="solid"/>
            <a:round/>
            <a:headEnd len="sm" w="sm" type="none"/>
            <a:tailEnd len="sm" w="sm" type="none"/>
          </a:ln>
        </p:spPr>
      </p:cxnSp>
      <p:sp>
        <p:nvSpPr>
          <p:cNvPr id="377" name="Google Shape;377;p58"/>
          <p:cNvSpPr/>
          <p:nvPr>
            <p:ph idx="4" type="pic"/>
          </p:nvPr>
        </p:nvSpPr>
        <p:spPr>
          <a:xfrm>
            <a:off x="1098449" y="3352800"/>
            <a:ext cx="914396" cy="914396"/>
          </a:xfrm>
          <a:prstGeom prst="ellipse">
            <a:avLst/>
          </a:prstGeom>
          <a:solidFill>
            <a:schemeClr val="lt1"/>
          </a:solidFill>
          <a:ln>
            <a:noFill/>
          </a:ln>
          <a:effectLst>
            <a:outerShdw blurRad="50800" rotWithShape="0" algn="tl" dir="2700000" dist="38100">
              <a:srgbClr val="000000">
                <a:alpha val="40000"/>
              </a:srgbClr>
            </a:outerShdw>
          </a:effectLst>
        </p:spPr>
      </p:sp>
      <p:sp>
        <p:nvSpPr>
          <p:cNvPr id="378" name="Google Shape;378;p58"/>
          <p:cNvSpPr txBox="1"/>
          <p:nvPr>
            <p:ph idx="5" type="body"/>
          </p:nvPr>
        </p:nvSpPr>
        <p:spPr>
          <a:xfrm>
            <a:off x="762000" y="4327380"/>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100"/>
              <a:buNone/>
              <a:defRPr b="1" sz="11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9" name="Google Shape;379;p58"/>
          <p:cNvSpPr txBox="1"/>
          <p:nvPr>
            <p:ph idx="6" type="body"/>
          </p:nvPr>
        </p:nvSpPr>
        <p:spPr>
          <a:xfrm>
            <a:off x="762000" y="4497392"/>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100"/>
              <a:buNone/>
              <a:defRPr b="0" sz="11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0" name="Google Shape;380;p58"/>
          <p:cNvSpPr/>
          <p:nvPr>
            <p:ph idx="7" type="pic"/>
          </p:nvPr>
        </p:nvSpPr>
        <p:spPr>
          <a:xfrm>
            <a:off x="2927249" y="3352800"/>
            <a:ext cx="914396" cy="914396"/>
          </a:xfrm>
          <a:prstGeom prst="ellipse">
            <a:avLst/>
          </a:prstGeom>
          <a:solidFill>
            <a:schemeClr val="lt1"/>
          </a:solidFill>
          <a:ln>
            <a:noFill/>
          </a:ln>
          <a:effectLst>
            <a:outerShdw blurRad="50800" rotWithShape="0" algn="tl" dir="2700000" dist="38100">
              <a:srgbClr val="000000">
                <a:alpha val="40000"/>
              </a:srgbClr>
            </a:outerShdw>
          </a:effectLst>
        </p:spPr>
      </p:sp>
      <p:sp>
        <p:nvSpPr>
          <p:cNvPr id="381" name="Google Shape;381;p58"/>
          <p:cNvSpPr txBox="1"/>
          <p:nvPr>
            <p:ph idx="8" type="body"/>
          </p:nvPr>
        </p:nvSpPr>
        <p:spPr>
          <a:xfrm>
            <a:off x="2590800" y="4327380"/>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100"/>
              <a:buNone/>
              <a:defRPr b="1" sz="11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2" name="Google Shape;382;p58"/>
          <p:cNvSpPr txBox="1"/>
          <p:nvPr>
            <p:ph idx="9" type="body"/>
          </p:nvPr>
        </p:nvSpPr>
        <p:spPr>
          <a:xfrm>
            <a:off x="2590800" y="4497392"/>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100"/>
              <a:buNone/>
              <a:defRPr b="0" sz="11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3" name="Google Shape;383;p58"/>
          <p:cNvSpPr/>
          <p:nvPr>
            <p:ph idx="13" type="pic"/>
          </p:nvPr>
        </p:nvSpPr>
        <p:spPr>
          <a:xfrm>
            <a:off x="4736999" y="3352800"/>
            <a:ext cx="914396" cy="914396"/>
          </a:xfrm>
          <a:prstGeom prst="ellipse">
            <a:avLst/>
          </a:prstGeom>
          <a:solidFill>
            <a:schemeClr val="lt1"/>
          </a:solidFill>
          <a:ln>
            <a:noFill/>
          </a:ln>
          <a:effectLst>
            <a:outerShdw blurRad="50800" rotWithShape="0" algn="tl" dir="2700000" dist="38100">
              <a:srgbClr val="000000">
                <a:alpha val="40000"/>
              </a:srgbClr>
            </a:outerShdw>
          </a:effectLst>
        </p:spPr>
      </p:sp>
      <p:sp>
        <p:nvSpPr>
          <p:cNvPr id="384" name="Google Shape;384;p58"/>
          <p:cNvSpPr txBox="1"/>
          <p:nvPr>
            <p:ph idx="14" type="body"/>
          </p:nvPr>
        </p:nvSpPr>
        <p:spPr>
          <a:xfrm>
            <a:off x="4400550" y="4327380"/>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100"/>
              <a:buNone/>
              <a:defRPr b="1" sz="11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5" name="Google Shape;385;p58"/>
          <p:cNvSpPr txBox="1"/>
          <p:nvPr>
            <p:ph idx="15" type="body"/>
          </p:nvPr>
        </p:nvSpPr>
        <p:spPr>
          <a:xfrm>
            <a:off x="4400550" y="4497392"/>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100"/>
              <a:buNone/>
              <a:defRPr b="0" sz="11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6" name="Google Shape;386;p58"/>
          <p:cNvSpPr/>
          <p:nvPr>
            <p:ph idx="16" type="pic"/>
          </p:nvPr>
        </p:nvSpPr>
        <p:spPr>
          <a:xfrm>
            <a:off x="6546749" y="3352800"/>
            <a:ext cx="914396" cy="914396"/>
          </a:xfrm>
          <a:prstGeom prst="ellipse">
            <a:avLst/>
          </a:prstGeom>
          <a:solidFill>
            <a:schemeClr val="lt1"/>
          </a:solidFill>
          <a:ln>
            <a:noFill/>
          </a:ln>
          <a:effectLst>
            <a:outerShdw blurRad="50800" rotWithShape="0" algn="tl" dir="2700000" dist="38100">
              <a:srgbClr val="000000">
                <a:alpha val="40000"/>
              </a:srgbClr>
            </a:outerShdw>
          </a:effectLst>
        </p:spPr>
      </p:sp>
      <p:sp>
        <p:nvSpPr>
          <p:cNvPr id="387" name="Google Shape;387;p58"/>
          <p:cNvSpPr txBox="1"/>
          <p:nvPr>
            <p:ph idx="17" type="body"/>
          </p:nvPr>
        </p:nvSpPr>
        <p:spPr>
          <a:xfrm>
            <a:off x="6210300" y="4327380"/>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100"/>
              <a:buNone/>
              <a:defRPr b="1" sz="11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8" name="Google Shape;388;p58"/>
          <p:cNvSpPr txBox="1"/>
          <p:nvPr>
            <p:ph idx="18" type="body"/>
          </p:nvPr>
        </p:nvSpPr>
        <p:spPr>
          <a:xfrm>
            <a:off x="6210300" y="4497392"/>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100"/>
              <a:buNone/>
              <a:defRPr b="0" sz="11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9" name="Google Shape;389;p58"/>
          <p:cNvSpPr/>
          <p:nvPr>
            <p:ph idx="19" type="pic"/>
          </p:nvPr>
        </p:nvSpPr>
        <p:spPr>
          <a:xfrm>
            <a:off x="8353860" y="3352800"/>
            <a:ext cx="914396" cy="914396"/>
          </a:xfrm>
          <a:prstGeom prst="ellipse">
            <a:avLst/>
          </a:prstGeom>
          <a:solidFill>
            <a:schemeClr val="lt1"/>
          </a:solidFill>
          <a:ln>
            <a:noFill/>
          </a:ln>
          <a:effectLst>
            <a:outerShdw blurRad="50800" rotWithShape="0" algn="tl" dir="2700000" dist="38100">
              <a:srgbClr val="000000">
                <a:alpha val="40000"/>
              </a:srgbClr>
            </a:outerShdw>
          </a:effectLst>
        </p:spPr>
      </p:sp>
      <p:sp>
        <p:nvSpPr>
          <p:cNvPr id="390" name="Google Shape;390;p58"/>
          <p:cNvSpPr txBox="1"/>
          <p:nvPr>
            <p:ph idx="20" type="body"/>
          </p:nvPr>
        </p:nvSpPr>
        <p:spPr>
          <a:xfrm>
            <a:off x="8017411" y="4327380"/>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100"/>
              <a:buNone/>
              <a:defRPr b="1" sz="11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1" name="Google Shape;391;p58"/>
          <p:cNvSpPr txBox="1"/>
          <p:nvPr>
            <p:ph idx="21" type="body"/>
          </p:nvPr>
        </p:nvSpPr>
        <p:spPr>
          <a:xfrm>
            <a:off x="8017411" y="4497392"/>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100"/>
              <a:buNone/>
              <a:defRPr b="0" sz="11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2" name="Google Shape;392;p58"/>
          <p:cNvSpPr/>
          <p:nvPr>
            <p:ph idx="22" type="pic"/>
          </p:nvPr>
        </p:nvSpPr>
        <p:spPr>
          <a:xfrm>
            <a:off x="10160971" y="3352800"/>
            <a:ext cx="914396" cy="914396"/>
          </a:xfrm>
          <a:prstGeom prst="ellipse">
            <a:avLst/>
          </a:prstGeom>
          <a:solidFill>
            <a:schemeClr val="lt1"/>
          </a:solidFill>
          <a:ln>
            <a:noFill/>
          </a:ln>
          <a:effectLst>
            <a:outerShdw blurRad="50800" rotWithShape="0" algn="tl" dir="2700000" dist="38100">
              <a:srgbClr val="000000">
                <a:alpha val="40000"/>
              </a:srgbClr>
            </a:outerShdw>
          </a:effectLst>
        </p:spPr>
      </p:sp>
      <p:sp>
        <p:nvSpPr>
          <p:cNvPr id="393" name="Google Shape;393;p58"/>
          <p:cNvSpPr txBox="1"/>
          <p:nvPr>
            <p:ph idx="23" type="body"/>
          </p:nvPr>
        </p:nvSpPr>
        <p:spPr>
          <a:xfrm>
            <a:off x="9824522" y="4327380"/>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100"/>
              <a:buNone/>
              <a:defRPr b="1" sz="11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4" name="Google Shape;394;p58"/>
          <p:cNvSpPr txBox="1"/>
          <p:nvPr>
            <p:ph idx="24" type="body"/>
          </p:nvPr>
        </p:nvSpPr>
        <p:spPr>
          <a:xfrm>
            <a:off x="9824522" y="4497392"/>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100"/>
              <a:buNone/>
              <a:defRPr b="0" sz="11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395" name="Google Shape;395;p58"/>
          <p:cNvCxnSpPr/>
          <p:nvPr/>
        </p:nvCxnSpPr>
        <p:spPr>
          <a:xfrm rot="10800000">
            <a:off x="6165169" y="2642433"/>
            <a:ext cx="0" cy="5564151"/>
          </a:xfrm>
          <a:prstGeom prst="straightConnector1">
            <a:avLst/>
          </a:prstGeom>
          <a:noFill/>
          <a:ln cap="flat" cmpd="sng" w="25400">
            <a:solidFill>
              <a:schemeClr val="accent2"/>
            </a:solidFill>
            <a:prstDash val="solid"/>
            <a:round/>
            <a:headEnd len="sm" w="sm" type="none"/>
            <a:tailEnd len="sm" w="sm" type="none"/>
          </a:ln>
        </p:spPr>
      </p:cxnSp>
      <p:sp>
        <p:nvSpPr>
          <p:cNvPr id="396" name="Google Shape;396;p58"/>
          <p:cNvSpPr/>
          <p:nvPr>
            <p:ph idx="25" type="pic"/>
          </p:nvPr>
        </p:nvSpPr>
        <p:spPr>
          <a:xfrm>
            <a:off x="2927249" y="4967309"/>
            <a:ext cx="914396" cy="914396"/>
          </a:xfrm>
          <a:prstGeom prst="ellipse">
            <a:avLst/>
          </a:prstGeom>
          <a:solidFill>
            <a:schemeClr val="lt1"/>
          </a:solidFill>
          <a:ln>
            <a:noFill/>
          </a:ln>
          <a:effectLst>
            <a:outerShdw blurRad="50800" rotWithShape="0" algn="tl" dir="2700000" dist="38100">
              <a:srgbClr val="000000">
                <a:alpha val="40000"/>
              </a:srgbClr>
            </a:outerShdw>
          </a:effectLst>
        </p:spPr>
      </p:sp>
      <p:sp>
        <p:nvSpPr>
          <p:cNvPr id="397" name="Google Shape;397;p58"/>
          <p:cNvSpPr txBox="1"/>
          <p:nvPr>
            <p:ph idx="26" type="body"/>
          </p:nvPr>
        </p:nvSpPr>
        <p:spPr>
          <a:xfrm>
            <a:off x="2590800" y="5988389"/>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100"/>
              <a:buNone/>
              <a:defRPr b="1" sz="11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8" name="Google Shape;398;p58"/>
          <p:cNvSpPr txBox="1"/>
          <p:nvPr>
            <p:ph idx="27" type="body"/>
          </p:nvPr>
        </p:nvSpPr>
        <p:spPr>
          <a:xfrm>
            <a:off x="2590800" y="6158401"/>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100"/>
              <a:buNone/>
              <a:defRPr b="0" sz="11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9" name="Google Shape;399;p58"/>
          <p:cNvSpPr/>
          <p:nvPr>
            <p:ph idx="28" type="pic"/>
          </p:nvPr>
        </p:nvSpPr>
        <p:spPr>
          <a:xfrm>
            <a:off x="4736999" y="4967309"/>
            <a:ext cx="914396" cy="914396"/>
          </a:xfrm>
          <a:prstGeom prst="ellipse">
            <a:avLst/>
          </a:prstGeom>
          <a:solidFill>
            <a:schemeClr val="lt1"/>
          </a:solidFill>
          <a:ln>
            <a:noFill/>
          </a:ln>
          <a:effectLst>
            <a:outerShdw blurRad="50800" rotWithShape="0" algn="tl" dir="2700000" dist="38100">
              <a:srgbClr val="000000">
                <a:alpha val="40000"/>
              </a:srgbClr>
            </a:outerShdw>
          </a:effectLst>
        </p:spPr>
      </p:sp>
      <p:sp>
        <p:nvSpPr>
          <p:cNvPr id="400" name="Google Shape;400;p58"/>
          <p:cNvSpPr txBox="1"/>
          <p:nvPr>
            <p:ph idx="29" type="body"/>
          </p:nvPr>
        </p:nvSpPr>
        <p:spPr>
          <a:xfrm>
            <a:off x="4400550" y="5988389"/>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100"/>
              <a:buNone/>
              <a:defRPr b="1" sz="11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1" name="Google Shape;401;p58"/>
          <p:cNvSpPr txBox="1"/>
          <p:nvPr>
            <p:ph idx="30" type="body"/>
          </p:nvPr>
        </p:nvSpPr>
        <p:spPr>
          <a:xfrm>
            <a:off x="4400550" y="6158401"/>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100"/>
              <a:buNone/>
              <a:defRPr b="0" sz="11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2" name="Google Shape;402;p58"/>
          <p:cNvSpPr/>
          <p:nvPr>
            <p:ph idx="31" type="pic"/>
          </p:nvPr>
        </p:nvSpPr>
        <p:spPr>
          <a:xfrm>
            <a:off x="6546749" y="4967309"/>
            <a:ext cx="914396" cy="914396"/>
          </a:xfrm>
          <a:prstGeom prst="ellipse">
            <a:avLst/>
          </a:prstGeom>
          <a:solidFill>
            <a:schemeClr val="lt1"/>
          </a:solidFill>
          <a:ln>
            <a:noFill/>
          </a:ln>
          <a:effectLst>
            <a:outerShdw blurRad="50800" rotWithShape="0" algn="tl" dir="2700000" dist="38100">
              <a:srgbClr val="000000">
                <a:alpha val="40000"/>
              </a:srgbClr>
            </a:outerShdw>
          </a:effectLst>
        </p:spPr>
      </p:sp>
      <p:sp>
        <p:nvSpPr>
          <p:cNvPr id="403" name="Google Shape;403;p58"/>
          <p:cNvSpPr txBox="1"/>
          <p:nvPr>
            <p:ph idx="32" type="body"/>
          </p:nvPr>
        </p:nvSpPr>
        <p:spPr>
          <a:xfrm>
            <a:off x="6210300" y="5988389"/>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100"/>
              <a:buNone/>
              <a:defRPr b="1" sz="11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4" name="Google Shape;404;p58"/>
          <p:cNvSpPr txBox="1"/>
          <p:nvPr>
            <p:ph idx="33" type="body"/>
          </p:nvPr>
        </p:nvSpPr>
        <p:spPr>
          <a:xfrm>
            <a:off x="6210300" y="6158401"/>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100"/>
              <a:buNone/>
              <a:defRPr b="0" sz="11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5" name="Google Shape;405;p58"/>
          <p:cNvSpPr/>
          <p:nvPr>
            <p:ph idx="34" type="pic"/>
          </p:nvPr>
        </p:nvSpPr>
        <p:spPr>
          <a:xfrm>
            <a:off x="8353860" y="4967309"/>
            <a:ext cx="914396" cy="914396"/>
          </a:xfrm>
          <a:prstGeom prst="ellipse">
            <a:avLst/>
          </a:prstGeom>
          <a:solidFill>
            <a:schemeClr val="lt1"/>
          </a:solidFill>
          <a:ln>
            <a:noFill/>
          </a:ln>
          <a:effectLst>
            <a:outerShdw blurRad="50800" rotWithShape="0" algn="tl" dir="2700000" dist="38100">
              <a:srgbClr val="000000">
                <a:alpha val="40000"/>
              </a:srgbClr>
            </a:outerShdw>
          </a:effectLst>
        </p:spPr>
      </p:sp>
      <p:sp>
        <p:nvSpPr>
          <p:cNvPr id="406" name="Google Shape;406;p58"/>
          <p:cNvSpPr txBox="1"/>
          <p:nvPr>
            <p:ph idx="35" type="body"/>
          </p:nvPr>
        </p:nvSpPr>
        <p:spPr>
          <a:xfrm>
            <a:off x="8017411" y="5988389"/>
            <a:ext cx="1587295" cy="166199"/>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SzPts val="1100"/>
              <a:buNone/>
              <a:defRPr b="1" sz="1100">
                <a:solidFill>
                  <a:schemeClr val="accen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7" name="Google Shape;407;p58"/>
          <p:cNvSpPr txBox="1"/>
          <p:nvPr>
            <p:ph idx="36" type="body"/>
          </p:nvPr>
        </p:nvSpPr>
        <p:spPr>
          <a:xfrm>
            <a:off x="8017411" y="6158401"/>
            <a:ext cx="1587295" cy="16619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100"/>
              <a:buNone/>
              <a:defRPr b="0" sz="1100">
                <a:solidFill>
                  <a:srgbClr val="3F3F3F"/>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ide patch Title Only">
  <p:cSld name="1_Title Side patch Title Only">
    <p:spTree>
      <p:nvGrpSpPr>
        <p:cNvPr id="408" name="Shape 408"/>
        <p:cNvGrpSpPr/>
        <p:nvPr/>
      </p:nvGrpSpPr>
      <p:grpSpPr>
        <a:xfrm>
          <a:off x="0" y="0"/>
          <a:ext cx="0" cy="0"/>
          <a:chOff x="0" y="0"/>
          <a:chExt cx="0" cy="0"/>
        </a:xfrm>
      </p:grpSpPr>
      <p:sp>
        <p:nvSpPr>
          <p:cNvPr id="409" name="Google Shape;409;p59"/>
          <p:cNvSpPr/>
          <p:nvPr/>
        </p:nvSpPr>
        <p:spPr>
          <a:xfrm>
            <a:off x="-1" y="0"/>
            <a:ext cx="8329286" cy="6858000"/>
          </a:xfrm>
          <a:custGeom>
            <a:rect b="b" l="l" r="r" t="t"/>
            <a:pathLst>
              <a:path extrusionOk="0" h="6858000" w="8329286">
                <a:moveTo>
                  <a:pt x="0" y="0"/>
                </a:moveTo>
                <a:lnTo>
                  <a:pt x="8329286" y="0"/>
                </a:lnTo>
                <a:lnTo>
                  <a:pt x="8329286" y="68183"/>
                </a:lnTo>
                <a:lnTo>
                  <a:pt x="3175958" y="6858000"/>
                </a:lnTo>
                <a:lnTo>
                  <a:pt x="0" y="6858000"/>
                </a:lnTo>
                <a:close/>
              </a:path>
            </a:pathLst>
          </a:cu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10" name="Google Shape;410;p59"/>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11" name="Google Shape;411;p59"/>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2" name="Google Shape;412;p59"/>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413" name="Google Shape;413;p59"/>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Caption Content_Blue" showMasterSp="0">
  <p:cSld name="Image Caption Content_Blue">
    <p:bg>
      <p:bgPr>
        <a:solidFill>
          <a:schemeClr val="dk2"/>
        </a:solidFill>
      </p:bgPr>
    </p:bg>
    <p:spTree>
      <p:nvGrpSpPr>
        <p:cNvPr id="414" name="Shape 414"/>
        <p:cNvGrpSpPr/>
        <p:nvPr/>
      </p:nvGrpSpPr>
      <p:grpSpPr>
        <a:xfrm>
          <a:off x="0" y="0"/>
          <a:ext cx="0" cy="0"/>
          <a:chOff x="0" y="0"/>
          <a:chExt cx="0" cy="0"/>
        </a:xfrm>
      </p:grpSpPr>
      <p:sp>
        <p:nvSpPr>
          <p:cNvPr id="415" name="Google Shape;415;p60"/>
          <p:cNvSpPr/>
          <p:nvPr>
            <p:ph idx="2" type="pic"/>
          </p:nvPr>
        </p:nvSpPr>
        <p:spPr>
          <a:xfrm>
            <a:off x="0" y="0"/>
            <a:ext cx="8329286" cy="6858000"/>
          </a:xfrm>
          <a:prstGeom prst="rect">
            <a:avLst/>
          </a:prstGeom>
          <a:solidFill>
            <a:schemeClr val="lt1"/>
          </a:solidFill>
          <a:ln>
            <a:noFill/>
          </a:ln>
          <a:effectLst>
            <a:outerShdw blurRad="228600" rotWithShape="0" algn="l" dist="38100">
              <a:srgbClr val="000000">
                <a:alpha val="40000"/>
              </a:srgbClr>
            </a:outerShdw>
          </a:effectLst>
        </p:spPr>
      </p:sp>
      <p:sp>
        <p:nvSpPr>
          <p:cNvPr id="416" name="Google Shape;416;p60"/>
          <p:cNvSpPr txBox="1"/>
          <p:nvPr>
            <p:ph idx="1" type="body"/>
          </p:nvPr>
        </p:nvSpPr>
        <p:spPr>
          <a:xfrm>
            <a:off x="990600" y="609600"/>
            <a:ext cx="4648200" cy="6248400"/>
          </a:xfrm>
          <a:prstGeom prst="rect">
            <a:avLst/>
          </a:prstGeom>
          <a:solidFill>
            <a:schemeClr val="lt1"/>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7" name="Google Shape;417;p60"/>
          <p:cNvSpPr txBox="1"/>
          <p:nvPr>
            <p:ph type="ctrTitle"/>
          </p:nvPr>
        </p:nvSpPr>
        <p:spPr>
          <a:xfrm>
            <a:off x="1257300" y="3962400"/>
            <a:ext cx="4114800" cy="19812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rgbClr val="0C0C0C"/>
              </a:buClr>
              <a:buSzPts val="4000"/>
              <a:buFont typeface="Twentieth Century"/>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8" name="Google Shape;418;p60"/>
          <p:cNvSpPr txBox="1"/>
          <p:nvPr>
            <p:ph idx="3" type="subTitle"/>
          </p:nvPr>
        </p:nvSpPr>
        <p:spPr>
          <a:xfrm>
            <a:off x="6057900" y="4114800"/>
            <a:ext cx="4876800" cy="1371602"/>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chemeClr val="lt1"/>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419" name="Google Shape;419;p60"/>
          <p:cNvSpPr txBox="1"/>
          <p:nvPr>
            <p:ph idx="4" type="body"/>
          </p:nvPr>
        </p:nvSpPr>
        <p:spPr>
          <a:xfrm rot="-5400000">
            <a:off x="381000" y="4840091"/>
            <a:ext cx="1219200" cy="225818"/>
          </a:xfrm>
          <a:prstGeom prst="rect">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0" name="Google Shape;420;p60"/>
          <p:cNvSpPr txBox="1"/>
          <p:nvPr>
            <p:ph idx="5" type="body"/>
          </p:nvPr>
        </p:nvSpPr>
        <p:spPr>
          <a:xfrm rot="-5400000">
            <a:off x="5029200" y="4840092"/>
            <a:ext cx="1219200" cy="225818"/>
          </a:xfrm>
          <a:prstGeom prst="rect">
            <a:avLst/>
          </a:prstGeom>
          <a:solidFill>
            <a:schemeClr val="accent2"/>
          </a:solidFill>
          <a:ln>
            <a:noFill/>
          </a:ln>
          <a:effectLst>
            <a:outerShdw blurRad="50800" rotWithShape="0" algn="bl" dir="189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Caption Content_Orange" showMasterSp="0">
  <p:cSld name="Image Caption Content_Orange">
    <p:bg>
      <p:bgPr>
        <a:solidFill>
          <a:schemeClr val="accent2"/>
        </a:solidFill>
      </p:bgPr>
    </p:bg>
    <p:spTree>
      <p:nvGrpSpPr>
        <p:cNvPr id="421" name="Shape 421"/>
        <p:cNvGrpSpPr/>
        <p:nvPr/>
      </p:nvGrpSpPr>
      <p:grpSpPr>
        <a:xfrm>
          <a:off x="0" y="0"/>
          <a:ext cx="0" cy="0"/>
          <a:chOff x="0" y="0"/>
          <a:chExt cx="0" cy="0"/>
        </a:xfrm>
      </p:grpSpPr>
      <p:sp>
        <p:nvSpPr>
          <p:cNvPr id="422" name="Google Shape;422;p61"/>
          <p:cNvSpPr/>
          <p:nvPr>
            <p:ph idx="2" type="pic"/>
          </p:nvPr>
        </p:nvSpPr>
        <p:spPr>
          <a:xfrm>
            <a:off x="0" y="0"/>
            <a:ext cx="8329286" cy="6858000"/>
          </a:xfrm>
          <a:prstGeom prst="rect">
            <a:avLst/>
          </a:prstGeom>
          <a:solidFill>
            <a:schemeClr val="lt1"/>
          </a:solidFill>
          <a:ln>
            <a:noFill/>
          </a:ln>
          <a:effectLst>
            <a:outerShdw blurRad="228600" rotWithShape="0" algn="l" dist="38100">
              <a:srgbClr val="000000">
                <a:alpha val="40000"/>
              </a:srgbClr>
            </a:outerShdw>
          </a:effectLst>
        </p:spPr>
      </p:sp>
      <p:sp>
        <p:nvSpPr>
          <p:cNvPr id="423" name="Google Shape;423;p61"/>
          <p:cNvSpPr txBox="1"/>
          <p:nvPr>
            <p:ph idx="1" type="body"/>
          </p:nvPr>
        </p:nvSpPr>
        <p:spPr>
          <a:xfrm>
            <a:off x="990600" y="609600"/>
            <a:ext cx="4648200" cy="6248400"/>
          </a:xfrm>
          <a:prstGeom prst="rect">
            <a:avLst/>
          </a:prstGeom>
          <a:solidFill>
            <a:schemeClr val="lt1"/>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4" name="Google Shape;424;p61"/>
          <p:cNvSpPr txBox="1"/>
          <p:nvPr>
            <p:ph type="ctrTitle"/>
          </p:nvPr>
        </p:nvSpPr>
        <p:spPr>
          <a:xfrm>
            <a:off x="1257300" y="3962400"/>
            <a:ext cx="4114800" cy="19812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rgbClr val="0C0C0C"/>
              </a:buClr>
              <a:buSzPts val="4000"/>
              <a:buFont typeface="Twentieth Century"/>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5" name="Google Shape;425;p61"/>
          <p:cNvSpPr txBox="1"/>
          <p:nvPr>
            <p:ph idx="3" type="subTitle"/>
          </p:nvPr>
        </p:nvSpPr>
        <p:spPr>
          <a:xfrm>
            <a:off x="6057900" y="4114800"/>
            <a:ext cx="4876800" cy="1371602"/>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chemeClr val="lt1"/>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426" name="Google Shape;426;p61"/>
          <p:cNvSpPr txBox="1"/>
          <p:nvPr>
            <p:ph idx="4" type="body"/>
          </p:nvPr>
        </p:nvSpPr>
        <p:spPr>
          <a:xfrm rot="-5400000">
            <a:off x="381000" y="4840091"/>
            <a:ext cx="1219200" cy="225818"/>
          </a:xfrm>
          <a:prstGeom prst="rect">
            <a:avLst/>
          </a:prstGeom>
          <a:solidFill>
            <a:schemeClr val="accent5"/>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7" name="Google Shape;427;p61"/>
          <p:cNvSpPr txBox="1"/>
          <p:nvPr>
            <p:ph idx="5" type="body"/>
          </p:nvPr>
        </p:nvSpPr>
        <p:spPr>
          <a:xfrm rot="-5400000">
            <a:off x="5029200" y="4840092"/>
            <a:ext cx="1219200" cy="225818"/>
          </a:xfrm>
          <a:prstGeom prst="rect">
            <a:avLst/>
          </a:prstGeom>
          <a:solidFill>
            <a:schemeClr val="accent5"/>
          </a:solidFill>
          <a:ln>
            <a:noFill/>
          </a:ln>
          <a:effectLst>
            <a:outerShdw blurRad="50800" rotWithShape="0" algn="bl" dir="189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gue">
  <p:cSld name="Segue">
    <p:spTree>
      <p:nvGrpSpPr>
        <p:cNvPr id="428" name="Shape 428"/>
        <p:cNvGrpSpPr/>
        <p:nvPr/>
      </p:nvGrpSpPr>
      <p:grpSpPr>
        <a:xfrm>
          <a:off x="0" y="0"/>
          <a:ext cx="0" cy="0"/>
          <a:chOff x="0" y="0"/>
          <a:chExt cx="0" cy="0"/>
        </a:xfrm>
      </p:grpSpPr>
      <p:sp>
        <p:nvSpPr>
          <p:cNvPr id="429" name="Google Shape;429;p62"/>
          <p:cNvSpPr/>
          <p:nvPr>
            <p:ph idx="1" type="body"/>
          </p:nvPr>
        </p:nvSpPr>
        <p:spPr>
          <a:xfrm>
            <a:off x="10104322" y="3587303"/>
            <a:ext cx="2087678" cy="3270696"/>
          </a:xfrm>
          <a:prstGeom prst="triangle">
            <a:avLst>
              <a:gd fmla="val 100000" name="adj"/>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0" name="Google Shape;430;p62"/>
          <p:cNvSpPr txBox="1"/>
          <p:nvPr>
            <p:ph idx="2" type="body"/>
          </p:nvPr>
        </p:nvSpPr>
        <p:spPr>
          <a:xfrm>
            <a:off x="285750" y="0"/>
            <a:ext cx="11620500" cy="6591300"/>
          </a:xfrm>
          <a:prstGeom prst="rect">
            <a:avLst/>
          </a:prstGeom>
          <a:solidFill>
            <a:schemeClr val="accent1"/>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1" name="Google Shape;431;p62"/>
          <p:cNvSpPr txBox="1"/>
          <p:nvPr>
            <p:ph type="title"/>
          </p:nvPr>
        </p:nvSpPr>
        <p:spPr>
          <a:xfrm>
            <a:off x="1085850" y="2679192"/>
            <a:ext cx="9963150" cy="149961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2" name="Google Shape;432;p62"/>
          <p:cNvSpPr txBox="1"/>
          <p:nvPr>
            <p:ph idx="3" type="body"/>
          </p:nvPr>
        </p:nvSpPr>
        <p:spPr>
          <a:xfrm>
            <a:off x="0" y="2679192"/>
            <a:ext cx="533400" cy="1499616"/>
          </a:xfrm>
          <a:prstGeom prst="rect">
            <a:avLst/>
          </a:prstGeom>
          <a:solidFill>
            <a:schemeClr val="accent2"/>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gue">
  <p:cSld name="1_Segue">
    <p:spTree>
      <p:nvGrpSpPr>
        <p:cNvPr id="433" name="Shape 433"/>
        <p:cNvGrpSpPr/>
        <p:nvPr/>
      </p:nvGrpSpPr>
      <p:grpSpPr>
        <a:xfrm>
          <a:off x="0" y="0"/>
          <a:ext cx="0" cy="0"/>
          <a:chOff x="0" y="0"/>
          <a:chExt cx="0" cy="0"/>
        </a:xfrm>
      </p:grpSpPr>
      <p:sp>
        <p:nvSpPr>
          <p:cNvPr id="434" name="Google Shape;434;p63"/>
          <p:cNvSpPr/>
          <p:nvPr>
            <p:ph idx="1" type="body"/>
          </p:nvPr>
        </p:nvSpPr>
        <p:spPr>
          <a:xfrm>
            <a:off x="10104322" y="3587303"/>
            <a:ext cx="2087678" cy="3270696"/>
          </a:xfrm>
          <a:prstGeom prst="triangle">
            <a:avLst>
              <a:gd fmla="val 100000" name="adj"/>
            </a:avLst>
          </a:prstGeom>
          <a:solidFill>
            <a:schemeClr val="dk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5" name="Google Shape;435;p63"/>
          <p:cNvSpPr txBox="1"/>
          <p:nvPr>
            <p:ph idx="2" type="body"/>
          </p:nvPr>
        </p:nvSpPr>
        <p:spPr>
          <a:xfrm>
            <a:off x="285750" y="0"/>
            <a:ext cx="11620500" cy="6591300"/>
          </a:xfrm>
          <a:prstGeom prst="rect">
            <a:avLst/>
          </a:prstGeom>
          <a:solidFill>
            <a:schemeClr val="accent2"/>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6" name="Google Shape;436;p63"/>
          <p:cNvSpPr txBox="1"/>
          <p:nvPr>
            <p:ph type="title"/>
          </p:nvPr>
        </p:nvSpPr>
        <p:spPr>
          <a:xfrm>
            <a:off x="1085850" y="2679192"/>
            <a:ext cx="9963150" cy="149961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7" name="Google Shape;437;p63"/>
          <p:cNvSpPr txBox="1"/>
          <p:nvPr>
            <p:ph idx="3" type="body"/>
          </p:nvPr>
        </p:nvSpPr>
        <p:spPr>
          <a:xfrm>
            <a:off x="0" y="2679192"/>
            <a:ext cx="533400" cy="1499616"/>
          </a:xfrm>
          <a:prstGeom prst="rect">
            <a:avLst/>
          </a:prstGeom>
          <a:solidFill>
            <a:schemeClr val="dk2"/>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gue">
  <p:cSld name="2_Segue">
    <p:spTree>
      <p:nvGrpSpPr>
        <p:cNvPr id="438" name="Shape 438"/>
        <p:cNvGrpSpPr/>
        <p:nvPr/>
      </p:nvGrpSpPr>
      <p:grpSpPr>
        <a:xfrm>
          <a:off x="0" y="0"/>
          <a:ext cx="0" cy="0"/>
          <a:chOff x="0" y="0"/>
          <a:chExt cx="0" cy="0"/>
        </a:xfrm>
      </p:grpSpPr>
      <p:sp>
        <p:nvSpPr>
          <p:cNvPr id="439" name="Google Shape;439;p64"/>
          <p:cNvSpPr/>
          <p:nvPr>
            <p:ph idx="1" type="body"/>
          </p:nvPr>
        </p:nvSpPr>
        <p:spPr>
          <a:xfrm>
            <a:off x="10104322" y="3587303"/>
            <a:ext cx="2087678" cy="3270696"/>
          </a:xfrm>
          <a:prstGeom prst="triangle">
            <a:avLst>
              <a:gd fmla="val 100000" name="adj"/>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0" name="Google Shape;440;p64"/>
          <p:cNvSpPr txBox="1"/>
          <p:nvPr>
            <p:ph idx="2" type="body"/>
          </p:nvPr>
        </p:nvSpPr>
        <p:spPr>
          <a:xfrm>
            <a:off x="285750" y="0"/>
            <a:ext cx="11620500" cy="6591300"/>
          </a:xfrm>
          <a:prstGeom prst="rect">
            <a:avLst/>
          </a:prstGeom>
          <a:solidFill>
            <a:schemeClr val="accent5"/>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1" name="Google Shape;441;p64"/>
          <p:cNvSpPr txBox="1"/>
          <p:nvPr>
            <p:ph type="title"/>
          </p:nvPr>
        </p:nvSpPr>
        <p:spPr>
          <a:xfrm>
            <a:off x="1085850" y="2679192"/>
            <a:ext cx="9963150" cy="149961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64"/>
          <p:cNvSpPr txBox="1"/>
          <p:nvPr>
            <p:ph idx="3" type="body"/>
          </p:nvPr>
        </p:nvSpPr>
        <p:spPr>
          <a:xfrm>
            <a:off x="0" y="2679192"/>
            <a:ext cx="533400" cy="1499616"/>
          </a:xfrm>
          <a:prstGeom prst="rect">
            <a:avLst/>
          </a:prstGeom>
          <a:solidFill>
            <a:schemeClr val="accent2"/>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gue">
  <p:cSld name="3_Segue">
    <p:spTree>
      <p:nvGrpSpPr>
        <p:cNvPr id="443" name="Shape 443"/>
        <p:cNvGrpSpPr/>
        <p:nvPr/>
      </p:nvGrpSpPr>
      <p:grpSpPr>
        <a:xfrm>
          <a:off x="0" y="0"/>
          <a:ext cx="0" cy="0"/>
          <a:chOff x="0" y="0"/>
          <a:chExt cx="0" cy="0"/>
        </a:xfrm>
      </p:grpSpPr>
      <p:sp>
        <p:nvSpPr>
          <p:cNvPr id="444" name="Google Shape;444;p65"/>
          <p:cNvSpPr/>
          <p:nvPr>
            <p:ph idx="2" type="pic"/>
          </p:nvPr>
        </p:nvSpPr>
        <p:spPr>
          <a:xfrm>
            <a:off x="0" y="0"/>
            <a:ext cx="12191999" cy="6858000"/>
          </a:xfrm>
          <a:prstGeom prst="rect">
            <a:avLst/>
          </a:prstGeom>
          <a:noFill/>
          <a:ln>
            <a:noFill/>
          </a:ln>
        </p:spPr>
      </p:sp>
      <p:sp>
        <p:nvSpPr>
          <p:cNvPr id="445" name="Google Shape;445;p65"/>
          <p:cNvSpPr txBox="1"/>
          <p:nvPr>
            <p:ph idx="1" type="body"/>
          </p:nvPr>
        </p:nvSpPr>
        <p:spPr>
          <a:xfrm>
            <a:off x="0" y="0"/>
            <a:ext cx="12192000" cy="5723182"/>
          </a:xfrm>
          <a:prstGeom prst="rect">
            <a:avLst/>
          </a:prstGeom>
          <a:solidFill>
            <a:schemeClr val="accent2">
              <a:alpha val="83921"/>
            </a:schemeClr>
          </a:solidFill>
          <a:ln>
            <a:noFill/>
          </a:ln>
        </p:spPr>
        <p:txBody>
          <a:bodyPr anchorCtr="0" anchor="t" bIns="45700" lIns="45700" spcFirstLastPara="1" rIns="45700" wrap="square" tIns="45700">
            <a:no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6" name="Google Shape;446;p65"/>
          <p:cNvSpPr txBox="1"/>
          <p:nvPr>
            <p:ph idx="3" type="body"/>
          </p:nvPr>
        </p:nvSpPr>
        <p:spPr>
          <a:xfrm>
            <a:off x="533400" y="0"/>
            <a:ext cx="6781800" cy="6324600"/>
          </a:xfrm>
          <a:prstGeom prst="rect">
            <a:avLst/>
          </a:prstGeom>
          <a:solidFill>
            <a:schemeClr val="dk2"/>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7" name="Google Shape;447;p65"/>
          <p:cNvSpPr txBox="1"/>
          <p:nvPr>
            <p:ph type="title"/>
          </p:nvPr>
        </p:nvSpPr>
        <p:spPr>
          <a:xfrm>
            <a:off x="1266825" y="2265916"/>
            <a:ext cx="5314950" cy="348899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8" name="Google Shape;448;p65"/>
          <p:cNvSpPr txBox="1"/>
          <p:nvPr>
            <p:ph idx="12" type="sldNum"/>
          </p:nvPr>
        </p:nvSpPr>
        <p:spPr>
          <a:xfrm>
            <a:off x="628788" y="6339840"/>
            <a:ext cx="302281" cy="365760"/>
          </a:xfrm>
          <a:prstGeom prst="rect">
            <a:avLst/>
          </a:prstGeom>
          <a:solidFill>
            <a:schemeClr val="lt1"/>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gue">
  <p:cSld name="4_Segue">
    <p:spTree>
      <p:nvGrpSpPr>
        <p:cNvPr id="449" name="Shape 449"/>
        <p:cNvGrpSpPr/>
        <p:nvPr/>
      </p:nvGrpSpPr>
      <p:grpSpPr>
        <a:xfrm>
          <a:off x="0" y="0"/>
          <a:ext cx="0" cy="0"/>
          <a:chOff x="0" y="0"/>
          <a:chExt cx="0" cy="0"/>
        </a:xfrm>
      </p:grpSpPr>
      <p:sp>
        <p:nvSpPr>
          <p:cNvPr id="450" name="Google Shape;450;p66"/>
          <p:cNvSpPr/>
          <p:nvPr>
            <p:ph idx="2" type="pic"/>
          </p:nvPr>
        </p:nvSpPr>
        <p:spPr>
          <a:xfrm>
            <a:off x="0" y="5378958"/>
            <a:ext cx="12191999" cy="1479041"/>
          </a:xfrm>
          <a:prstGeom prst="rect">
            <a:avLst/>
          </a:prstGeom>
          <a:noFill/>
          <a:ln>
            <a:noFill/>
          </a:ln>
        </p:spPr>
      </p:sp>
      <p:sp>
        <p:nvSpPr>
          <p:cNvPr id="451" name="Google Shape;451;p66"/>
          <p:cNvSpPr txBox="1"/>
          <p:nvPr>
            <p:ph idx="1" type="body"/>
          </p:nvPr>
        </p:nvSpPr>
        <p:spPr>
          <a:xfrm>
            <a:off x="0" y="0"/>
            <a:ext cx="12192000" cy="5723182"/>
          </a:xfrm>
          <a:prstGeom prst="rect">
            <a:avLst/>
          </a:prstGeom>
          <a:solidFill>
            <a:schemeClr val="accent2"/>
          </a:solidFill>
          <a:ln>
            <a:noFill/>
          </a:ln>
          <a:effectLst>
            <a:outerShdw blurRad="152400" rotWithShape="0" algn="tl" dir="2700000" dist="38100">
              <a:srgbClr val="000000">
                <a:alpha val="65882"/>
              </a:srgbClr>
            </a:outerShdw>
          </a:effectLst>
        </p:spPr>
        <p:txBody>
          <a:bodyPr anchorCtr="0" anchor="t" bIns="45700" lIns="45700" spcFirstLastPara="1" rIns="45700" wrap="square" tIns="45700">
            <a:no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2" name="Google Shape;452;p66"/>
          <p:cNvSpPr txBox="1"/>
          <p:nvPr>
            <p:ph type="title"/>
          </p:nvPr>
        </p:nvSpPr>
        <p:spPr>
          <a:xfrm>
            <a:off x="781049" y="990600"/>
            <a:ext cx="9144000" cy="2590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3" name="Google Shape;453;p66"/>
          <p:cNvSpPr txBox="1"/>
          <p:nvPr>
            <p:ph idx="3" type="body"/>
          </p:nvPr>
        </p:nvSpPr>
        <p:spPr>
          <a:xfrm>
            <a:off x="0" y="633984"/>
            <a:ext cx="304800" cy="1499616"/>
          </a:xfrm>
          <a:prstGeom prst="rect">
            <a:avLst/>
          </a:prstGeom>
          <a:solidFill>
            <a:schemeClr val="lt1"/>
          </a:solid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4" name="Google Shape;454;p66"/>
          <p:cNvSpPr txBox="1"/>
          <p:nvPr>
            <p:ph idx="12" type="sldNum"/>
          </p:nvPr>
        </p:nvSpPr>
        <p:spPr>
          <a:xfrm>
            <a:off x="628788" y="6339840"/>
            <a:ext cx="302281" cy="365760"/>
          </a:xfrm>
          <a:prstGeom prst="rect">
            <a:avLst/>
          </a:prstGeom>
          <a:solidFill>
            <a:schemeClr val="lt1"/>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gue">
  <p:cSld name="5_Segue">
    <p:spTree>
      <p:nvGrpSpPr>
        <p:cNvPr id="455" name="Shape 455"/>
        <p:cNvGrpSpPr/>
        <p:nvPr/>
      </p:nvGrpSpPr>
      <p:grpSpPr>
        <a:xfrm>
          <a:off x="0" y="0"/>
          <a:ext cx="0" cy="0"/>
          <a:chOff x="0" y="0"/>
          <a:chExt cx="0" cy="0"/>
        </a:xfrm>
      </p:grpSpPr>
      <p:sp>
        <p:nvSpPr>
          <p:cNvPr id="456" name="Google Shape;456;p67"/>
          <p:cNvSpPr/>
          <p:nvPr>
            <p:ph idx="2" type="pic"/>
          </p:nvPr>
        </p:nvSpPr>
        <p:spPr>
          <a:xfrm>
            <a:off x="0" y="5378958"/>
            <a:ext cx="12191999" cy="1479041"/>
          </a:xfrm>
          <a:prstGeom prst="rect">
            <a:avLst/>
          </a:prstGeom>
          <a:noFill/>
          <a:ln>
            <a:noFill/>
          </a:ln>
        </p:spPr>
      </p:sp>
      <p:sp>
        <p:nvSpPr>
          <p:cNvPr id="457" name="Google Shape;457;p67"/>
          <p:cNvSpPr txBox="1"/>
          <p:nvPr>
            <p:ph idx="1" type="body"/>
          </p:nvPr>
        </p:nvSpPr>
        <p:spPr>
          <a:xfrm>
            <a:off x="0" y="0"/>
            <a:ext cx="12192000" cy="5723182"/>
          </a:xfrm>
          <a:prstGeom prst="rect">
            <a:avLst/>
          </a:prstGeom>
          <a:solidFill>
            <a:schemeClr val="accent1"/>
          </a:solidFill>
          <a:ln>
            <a:noFill/>
          </a:ln>
          <a:effectLst>
            <a:outerShdw blurRad="152400" rotWithShape="0" algn="tl" dir="2700000" dist="38100">
              <a:srgbClr val="000000">
                <a:alpha val="65882"/>
              </a:srgbClr>
            </a:outerShdw>
          </a:effectLst>
        </p:spPr>
        <p:txBody>
          <a:bodyPr anchorCtr="0" anchor="t" bIns="45700" lIns="45700" spcFirstLastPara="1" rIns="45700" wrap="square" tIns="45700">
            <a:no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8" name="Google Shape;458;p67"/>
          <p:cNvSpPr txBox="1"/>
          <p:nvPr>
            <p:ph type="title"/>
          </p:nvPr>
        </p:nvSpPr>
        <p:spPr>
          <a:xfrm>
            <a:off x="781049" y="990600"/>
            <a:ext cx="9144000" cy="2590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9" name="Google Shape;459;p67"/>
          <p:cNvSpPr txBox="1"/>
          <p:nvPr>
            <p:ph idx="3" type="body"/>
          </p:nvPr>
        </p:nvSpPr>
        <p:spPr>
          <a:xfrm>
            <a:off x="0" y="633984"/>
            <a:ext cx="304800" cy="1499616"/>
          </a:xfrm>
          <a:prstGeom prst="rect">
            <a:avLst/>
          </a:prstGeom>
          <a:solidFill>
            <a:schemeClr val="lt1"/>
          </a:solid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0" name="Google Shape;460;p67"/>
          <p:cNvSpPr txBox="1"/>
          <p:nvPr>
            <p:ph idx="12" type="sldNum"/>
          </p:nvPr>
        </p:nvSpPr>
        <p:spPr>
          <a:xfrm>
            <a:off x="628788" y="6339840"/>
            <a:ext cx="302281" cy="365760"/>
          </a:xfrm>
          <a:prstGeom prst="rect">
            <a:avLst/>
          </a:prstGeom>
          <a:solidFill>
            <a:schemeClr val="lt1"/>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Blue_Triangle patch BG">
  <p:cSld name="TITLE ONLY_Blue_Triangle patch BG">
    <p:spTree>
      <p:nvGrpSpPr>
        <p:cNvPr id="48" name="Shape 48"/>
        <p:cNvGrpSpPr/>
        <p:nvPr/>
      </p:nvGrpSpPr>
      <p:grpSpPr>
        <a:xfrm>
          <a:off x="0" y="0"/>
          <a:ext cx="0" cy="0"/>
          <a:chOff x="0" y="0"/>
          <a:chExt cx="0" cy="0"/>
        </a:xfrm>
      </p:grpSpPr>
      <p:sp>
        <p:nvSpPr>
          <p:cNvPr id="49" name="Google Shape;49;p23"/>
          <p:cNvSpPr/>
          <p:nvPr/>
        </p:nvSpPr>
        <p:spPr>
          <a:xfrm>
            <a:off x="3175958" y="0"/>
            <a:ext cx="9016043" cy="6858000"/>
          </a:xfrm>
          <a:custGeom>
            <a:rect b="b" l="l" r="r" t="t"/>
            <a:pathLst>
              <a:path extrusionOk="0" h="6858000" w="9016043">
                <a:moveTo>
                  <a:pt x="5153328" y="0"/>
                </a:moveTo>
                <a:lnTo>
                  <a:pt x="9016043" y="0"/>
                </a:lnTo>
                <a:lnTo>
                  <a:pt x="9016043" y="6858000"/>
                </a:lnTo>
                <a:lnTo>
                  <a:pt x="0" y="6858000"/>
                </a:lnTo>
                <a:lnTo>
                  <a:pt x="5153328" y="68183"/>
                </a:lnTo>
                <a:close/>
              </a:path>
            </a:pathLst>
          </a:cu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0" name="Google Shape;50;p23"/>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1" name="Google Shape;51;p23"/>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3"/>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53" name="Google Shape;53;p23"/>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egue">
  <p:cSld name="6_Segue">
    <p:spTree>
      <p:nvGrpSpPr>
        <p:cNvPr id="461" name="Shape 461"/>
        <p:cNvGrpSpPr/>
        <p:nvPr/>
      </p:nvGrpSpPr>
      <p:grpSpPr>
        <a:xfrm>
          <a:off x="0" y="0"/>
          <a:ext cx="0" cy="0"/>
          <a:chOff x="0" y="0"/>
          <a:chExt cx="0" cy="0"/>
        </a:xfrm>
      </p:grpSpPr>
      <p:sp>
        <p:nvSpPr>
          <p:cNvPr id="462" name="Google Shape;462;p68"/>
          <p:cNvSpPr/>
          <p:nvPr>
            <p:ph idx="2" type="pic"/>
          </p:nvPr>
        </p:nvSpPr>
        <p:spPr>
          <a:xfrm>
            <a:off x="0" y="5378958"/>
            <a:ext cx="12191999" cy="1479041"/>
          </a:xfrm>
          <a:prstGeom prst="rect">
            <a:avLst/>
          </a:prstGeom>
          <a:noFill/>
          <a:ln>
            <a:noFill/>
          </a:ln>
        </p:spPr>
      </p:sp>
      <p:sp>
        <p:nvSpPr>
          <p:cNvPr id="463" name="Google Shape;463;p68"/>
          <p:cNvSpPr txBox="1"/>
          <p:nvPr>
            <p:ph idx="1" type="body"/>
          </p:nvPr>
        </p:nvSpPr>
        <p:spPr>
          <a:xfrm>
            <a:off x="0" y="0"/>
            <a:ext cx="12192000" cy="5723182"/>
          </a:xfrm>
          <a:prstGeom prst="rect">
            <a:avLst/>
          </a:prstGeom>
          <a:solidFill>
            <a:schemeClr val="accent5"/>
          </a:solidFill>
          <a:ln>
            <a:noFill/>
          </a:ln>
          <a:effectLst>
            <a:outerShdw blurRad="152400" rotWithShape="0" algn="tl" dir="2700000" dist="38100">
              <a:srgbClr val="000000">
                <a:alpha val="65882"/>
              </a:srgbClr>
            </a:outerShdw>
          </a:effectLst>
        </p:spPr>
        <p:txBody>
          <a:bodyPr anchorCtr="0" anchor="t" bIns="45700" lIns="45700" spcFirstLastPara="1" rIns="45700" wrap="square" tIns="45700">
            <a:no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4" name="Google Shape;464;p68"/>
          <p:cNvSpPr txBox="1"/>
          <p:nvPr>
            <p:ph type="title"/>
          </p:nvPr>
        </p:nvSpPr>
        <p:spPr>
          <a:xfrm>
            <a:off x="781049" y="990600"/>
            <a:ext cx="9144000" cy="2590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5" name="Google Shape;465;p68"/>
          <p:cNvSpPr txBox="1"/>
          <p:nvPr>
            <p:ph idx="3" type="body"/>
          </p:nvPr>
        </p:nvSpPr>
        <p:spPr>
          <a:xfrm>
            <a:off x="0" y="633984"/>
            <a:ext cx="304800" cy="1499616"/>
          </a:xfrm>
          <a:prstGeom prst="rect">
            <a:avLst/>
          </a:prstGeom>
          <a:solidFill>
            <a:schemeClr val="lt1"/>
          </a:solid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6" name="Google Shape;466;p68"/>
          <p:cNvSpPr txBox="1"/>
          <p:nvPr>
            <p:ph idx="12" type="sldNum"/>
          </p:nvPr>
        </p:nvSpPr>
        <p:spPr>
          <a:xfrm>
            <a:off x="628788" y="6339840"/>
            <a:ext cx="302281" cy="36576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egue">
  <p:cSld name="7_Segue">
    <p:spTree>
      <p:nvGrpSpPr>
        <p:cNvPr id="467" name="Shape 467"/>
        <p:cNvGrpSpPr/>
        <p:nvPr/>
      </p:nvGrpSpPr>
      <p:grpSpPr>
        <a:xfrm>
          <a:off x="0" y="0"/>
          <a:ext cx="0" cy="0"/>
          <a:chOff x="0" y="0"/>
          <a:chExt cx="0" cy="0"/>
        </a:xfrm>
      </p:grpSpPr>
      <p:sp>
        <p:nvSpPr>
          <p:cNvPr id="468" name="Google Shape;468;p69"/>
          <p:cNvSpPr/>
          <p:nvPr>
            <p:ph idx="2" type="pic"/>
          </p:nvPr>
        </p:nvSpPr>
        <p:spPr>
          <a:xfrm>
            <a:off x="0" y="5378958"/>
            <a:ext cx="12191999" cy="1479041"/>
          </a:xfrm>
          <a:prstGeom prst="rect">
            <a:avLst/>
          </a:prstGeom>
          <a:noFill/>
          <a:ln>
            <a:noFill/>
          </a:ln>
        </p:spPr>
      </p:sp>
      <p:sp>
        <p:nvSpPr>
          <p:cNvPr id="469" name="Google Shape;469;p69"/>
          <p:cNvSpPr txBox="1"/>
          <p:nvPr>
            <p:ph idx="1" type="body"/>
          </p:nvPr>
        </p:nvSpPr>
        <p:spPr>
          <a:xfrm>
            <a:off x="0" y="0"/>
            <a:ext cx="12192000" cy="5723182"/>
          </a:xfrm>
          <a:prstGeom prst="rect">
            <a:avLst/>
          </a:prstGeom>
          <a:solidFill>
            <a:schemeClr val="accent6"/>
          </a:solidFill>
          <a:ln>
            <a:noFill/>
          </a:ln>
          <a:effectLst>
            <a:outerShdw blurRad="152400" rotWithShape="0" algn="tl" dir="2700000" dist="38100">
              <a:srgbClr val="000000">
                <a:alpha val="65882"/>
              </a:srgbClr>
            </a:outerShdw>
          </a:effectLst>
        </p:spPr>
        <p:txBody>
          <a:bodyPr anchorCtr="0" anchor="t" bIns="45700" lIns="45700" spcFirstLastPara="1" rIns="45700" wrap="square" tIns="45700">
            <a:no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0" name="Google Shape;470;p69"/>
          <p:cNvSpPr txBox="1"/>
          <p:nvPr>
            <p:ph type="title"/>
          </p:nvPr>
        </p:nvSpPr>
        <p:spPr>
          <a:xfrm>
            <a:off x="781049" y="990600"/>
            <a:ext cx="9144000" cy="2590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1" name="Google Shape;471;p69"/>
          <p:cNvSpPr txBox="1"/>
          <p:nvPr>
            <p:ph idx="3" type="body"/>
          </p:nvPr>
        </p:nvSpPr>
        <p:spPr>
          <a:xfrm>
            <a:off x="0" y="633984"/>
            <a:ext cx="304800" cy="1499616"/>
          </a:xfrm>
          <a:prstGeom prst="rect">
            <a:avLst/>
          </a:prstGeom>
          <a:solidFill>
            <a:schemeClr val="lt1"/>
          </a:solid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2" name="Google Shape;472;p69"/>
          <p:cNvSpPr txBox="1"/>
          <p:nvPr>
            <p:ph idx="12" type="sldNum"/>
          </p:nvPr>
        </p:nvSpPr>
        <p:spPr>
          <a:xfrm>
            <a:off x="628788" y="6339840"/>
            <a:ext cx="302281" cy="365760"/>
          </a:xfrm>
          <a:prstGeom prst="rect">
            <a:avLst/>
          </a:prstGeom>
          <a:solidFill>
            <a:schemeClr val="lt1"/>
          </a:solidFill>
          <a:ln cap="flat" cmpd="sng" w="9525">
            <a:solidFill>
              <a:schemeClr val="accent6"/>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Thank you 1" showMasterSp="0">
  <p:cSld name="Closing-Thank you 1">
    <p:bg>
      <p:bgPr>
        <a:solidFill>
          <a:srgbClr val="F2F2F2"/>
        </a:solidFill>
      </p:bgPr>
    </p:bg>
    <p:spTree>
      <p:nvGrpSpPr>
        <p:cNvPr id="473" name="Shape 473"/>
        <p:cNvGrpSpPr/>
        <p:nvPr/>
      </p:nvGrpSpPr>
      <p:grpSpPr>
        <a:xfrm>
          <a:off x="0" y="0"/>
          <a:ext cx="0" cy="0"/>
          <a:chOff x="0" y="0"/>
          <a:chExt cx="0" cy="0"/>
        </a:xfrm>
      </p:grpSpPr>
      <p:sp>
        <p:nvSpPr>
          <p:cNvPr id="474" name="Google Shape;474;p70"/>
          <p:cNvSpPr txBox="1"/>
          <p:nvPr>
            <p:ph idx="1" type="body"/>
          </p:nvPr>
        </p:nvSpPr>
        <p:spPr>
          <a:xfrm>
            <a:off x="1181099" y="457200"/>
            <a:ext cx="8128343" cy="6248400"/>
          </a:xfrm>
          <a:prstGeom prst="rect">
            <a:avLst/>
          </a:prstGeom>
          <a:solidFill>
            <a:schemeClr val="accent1"/>
          </a:solidFill>
          <a:ln>
            <a:noFill/>
          </a:ln>
        </p:spPr>
        <p:txBody>
          <a:bodyPr anchorCtr="0" anchor="ctr" bIns="45700" lIns="45700" spcFirstLastPara="1" rIns="45700" wrap="square" tIns="45700">
            <a:normAutofit/>
          </a:bodyPr>
          <a:lstStyle>
            <a:lvl1pPr indent="-228600" lvl="0" marL="457200" algn="l">
              <a:lnSpc>
                <a:spcPct val="90000"/>
              </a:lnSpc>
              <a:spcBef>
                <a:spcPts val="1200"/>
              </a:spcBef>
              <a:spcAft>
                <a:spcPts val="0"/>
              </a:spcAft>
              <a:buSzPts val="1800"/>
              <a:buNone/>
              <a:defRPr sz="1800">
                <a:solidFill>
                  <a:schemeClr val="l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5" name="Google Shape;475;p70"/>
          <p:cNvSpPr/>
          <p:nvPr/>
        </p:nvSpPr>
        <p:spPr>
          <a:xfrm rot="2232448">
            <a:off x="9455741" y="-926244"/>
            <a:ext cx="131438" cy="8710488"/>
          </a:xfrm>
          <a:custGeom>
            <a:rect b="b" l="l" r="r" t="t"/>
            <a:pathLst>
              <a:path extrusionOk="0" h="8710488" w="131438">
                <a:moveTo>
                  <a:pt x="0" y="99793"/>
                </a:moveTo>
                <a:lnTo>
                  <a:pt x="131438" y="0"/>
                </a:lnTo>
                <a:lnTo>
                  <a:pt x="131438" y="8610694"/>
                </a:lnTo>
                <a:lnTo>
                  <a:pt x="0" y="871048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76" name="Google Shape;476;p70"/>
          <p:cNvSpPr/>
          <p:nvPr/>
        </p:nvSpPr>
        <p:spPr>
          <a:xfrm rot="2232448">
            <a:off x="9332817" y="-941780"/>
            <a:ext cx="172357" cy="8741560"/>
          </a:xfrm>
          <a:custGeom>
            <a:rect b="b" l="l" r="r" t="t"/>
            <a:pathLst>
              <a:path extrusionOk="0" h="8741560" w="172357">
                <a:moveTo>
                  <a:pt x="172357" y="0"/>
                </a:moveTo>
                <a:lnTo>
                  <a:pt x="172357" y="8610698"/>
                </a:lnTo>
                <a:lnTo>
                  <a:pt x="0" y="8741560"/>
                </a:lnTo>
                <a:lnTo>
                  <a:pt x="0" y="13086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77" name="Google Shape;477;p70"/>
          <p:cNvSpPr txBox="1"/>
          <p:nvPr>
            <p:ph idx="2" type="body"/>
          </p:nvPr>
        </p:nvSpPr>
        <p:spPr>
          <a:xfrm>
            <a:off x="990599" y="304800"/>
            <a:ext cx="8128343" cy="62484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8" name="Google Shape;478;p70"/>
          <p:cNvSpPr txBox="1"/>
          <p:nvPr>
            <p:ph type="ctrTitle"/>
          </p:nvPr>
        </p:nvSpPr>
        <p:spPr>
          <a:xfrm>
            <a:off x="1378135" y="1219200"/>
            <a:ext cx="7232465" cy="90363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C2E52"/>
              </a:buClr>
              <a:buSzPts val="5000"/>
              <a:buFont typeface="Twentieth Century"/>
              <a:buNone/>
              <a:defRPr sz="5000" cap="none">
                <a:solidFill>
                  <a:srgbClr val="2C2E52"/>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9" name="Google Shape;479;p70"/>
          <p:cNvSpPr/>
          <p:nvPr/>
        </p:nvSpPr>
        <p:spPr>
          <a:xfrm flipH="1" rot="-5400000">
            <a:off x="1562101" y="-114299"/>
            <a:ext cx="304797" cy="53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80" name="Google Shape;480;p70"/>
          <p:cNvSpPr/>
          <p:nvPr>
            <p:ph idx="3" type="pic"/>
          </p:nvPr>
        </p:nvSpPr>
        <p:spPr>
          <a:xfrm>
            <a:off x="7013448" y="34960"/>
            <a:ext cx="5178552" cy="6823040"/>
          </a:xfrm>
          <a:prstGeom prst="rect">
            <a:avLst/>
          </a:prstGeom>
          <a:solidFill>
            <a:schemeClr val="lt1"/>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Thank you 2" showMasterSp="0">
  <p:cSld name="Closing-Thank you 2">
    <p:spTree>
      <p:nvGrpSpPr>
        <p:cNvPr id="481" name="Shape 481"/>
        <p:cNvGrpSpPr/>
        <p:nvPr/>
      </p:nvGrpSpPr>
      <p:grpSpPr>
        <a:xfrm>
          <a:off x="0" y="0"/>
          <a:ext cx="0" cy="0"/>
          <a:chOff x="0" y="0"/>
          <a:chExt cx="0" cy="0"/>
        </a:xfrm>
      </p:grpSpPr>
      <p:sp>
        <p:nvSpPr>
          <p:cNvPr id="482" name="Google Shape;482;p71"/>
          <p:cNvSpPr/>
          <p:nvPr>
            <p:ph idx="2" type="pic"/>
          </p:nvPr>
        </p:nvSpPr>
        <p:spPr>
          <a:xfrm>
            <a:off x="0" y="0"/>
            <a:ext cx="12192000" cy="6858000"/>
          </a:xfrm>
          <a:prstGeom prst="rect">
            <a:avLst/>
          </a:prstGeom>
          <a:solidFill>
            <a:schemeClr val="lt1"/>
          </a:solidFill>
          <a:ln>
            <a:noFill/>
          </a:ln>
          <a:effectLst>
            <a:outerShdw blurRad="165100" rotWithShape="0" algn="tl" dir="2700000" dist="38100">
              <a:srgbClr val="000000">
                <a:alpha val="40000"/>
              </a:srgbClr>
            </a:outerShdw>
          </a:effectLst>
        </p:spPr>
      </p:sp>
      <p:sp>
        <p:nvSpPr>
          <p:cNvPr id="483" name="Google Shape;483;p71"/>
          <p:cNvSpPr/>
          <p:nvPr>
            <p:ph idx="1" type="body"/>
          </p:nvPr>
        </p:nvSpPr>
        <p:spPr>
          <a:xfrm>
            <a:off x="8074536" y="3124200"/>
            <a:ext cx="2087678" cy="3270696"/>
          </a:xfrm>
          <a:prstGeom prst="triangle">
            <a:avLst>
              <a:gd fmla="val 100000" name="adj"/>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4" name="Google Shape;484;p71"/>
          <p:cNvSpPr txBox="1"/>
          <p:nvPr>
            <p:ph idx="3" type="body"/>
          </p:nvPr>
        </p:nvSpPr>
        <p:spPr>
          <a:xfrm>
            <a:off x="2190750" y="609600"/>
            <a:ext cx="7810500" cy="5638800"/>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Autofit/>
          </a:bodyPr>
          <a:lstStyle>
            <a:lvl1pPr indent="-228600" lvl="0" marL="457200" algn="ctr">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5" name="Google Shape;485;p71"/>
          <p:cNvSpPr txBox="1"/>
          <p:nvPr>
            <p:ph type="ctrTitle"/>
          </p:nvPr>
        </p:nvSpPr>
        <p:spPr>
          <a:xfrm>
            <a:off x="3163809" y="1905000"/>
            <a:ext cx="5864382" cy="227523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5000"/>
              <a:buFont typeface="Twentieth Century"/>
              <a:buNone/>
              <a:defRPr sz="5000"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Thank you 3" showMasterSp="0">
  <p:cSld name="Closing-Thank you 3">
    <p:bg>
      <p:bgPr>
        <a:solidFill>
          <a:srgbClr val="F2F2F2"/>
        </a:solidFill>
      </p:bgPr>
    </p:bg>
    <p:spTree>
      <p:nvGrpSpPr>
        <p:cNvPr id="486" name="Shape 486"/>
        <p:cNvGrpSpPr/>
        <p:nvPr/>
      </p:nvGrpSpPr>
      <p:grpSpPr>
        <a:xfrm>
          <a:off x="0" y="0"/>
          <a:ext cx="0" cy="0"/>
          <a:chOff x="0" y="0"/>
          <a:chExt cx="0" cy="0"/>
        </a:xfrm>
      </p:grpSpPr>
      <p:sp>
        <p:nvSpPr>
          <p:cNvPr id="487" name="Google Shape;487;p72"/>
          <p:cNvSpPr/>
          <p:nvPr>
            <p:ph idx="2" type="pic"/>
          </p:nvPr>
        </p:nvSpPr>
        <p:spPr>
          <a:xfrm>
            <a:off x="0" y="0"/>
            <a:ext cx="12192000" cy="6858000"/>
          </a:xfrm>
          <a:prstGeom prst="rect">
            <a:avLst/>
          </a:prstGeom>
          <a:solidFill>
            <a:schemeClr val="lt1"/>
          </a:solidFill>
          <a:ln>
            <a:noFill/>
          </a:ln>
        </p:spPr>
      </p:sp>
      <p:sp>
        <p:nvSpPr>
          <p:cNvPr id="488" name="Google Shape;488;p72"/>
          <p:cNvSpPr/>
          <p:nvPr>
            <p:ph idx="1" type="body"/>
          </p:nvPr>
        </p:nvSpPr>
        <p:spPr>
          <a:xfrm rot="10800000">
            <a:off x="2057400" y="466725"/>
            <a:ext cx="703341" cy="1101901"/>
          </a:xfrm>
          <a:prstGeom prst="triangle">
            <a:avLst>
              <a:gd fmla="val 100000" name="adj"/>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9" name="Google Shape;489;p72"/>
          <p:cNvSpPr/>
          <p:nvPr>
            <p:ph idx="3" type="body"/>
          </p:nvPr>
        </p:nvSpPr>
        <p:spPr>
          <a:xfrm>
            <a:off x="9067800" y="4648200"/>
            <a:ext cx="1143000" cy="1790700"/>
          </a:xfrm>
          <a:prstGeom prst="triangle">
            <a:avLst>
              <a:gd fmla="val 100000" name="adj"/>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0" name="Google Shape;490;p72"/>
          <p:cNvSpPr txBox="1"/>
          <p:nvPr>
            <p:ph idx="4" type="body"/>
          </p:nvPr>
        </p:nvSpPr>
        <p:spPr>
          <a:xfrm>
            <a:off x="2190750" y="609600"/>
            <a:ext cx="7810500" cy="5638800"/>
          </a:xfrm>
          <a:prstGeom prst="rect">
            <a:avLst/>
          </a:prstGeom>
          <a:solidFill>
            <a:srgbClr val="32345C">
              <a:alpha val="91764"/>
            </a:srgbClr>
          </a:solidFill>
          <a:ln>
            <a:noFill/>
          </a:ln>
        </p:spPr>
        <p:txBody>
          <a:bodyPr anchorCtr="0" anchor="t" bIns="45700" lIns="45700" spcFirstLastPara="1" rIns="45700" wrap="square" tIns="45700">
            <a:normAutofit/>
          </a:bodyPr>
          <a:lstStyle>
            <a:lvl1pPr indent="-228600" lvl="0" marL="457200" algn="ctr">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1" name="Google Shape;491;p72"/>
          <p:cNvSpPr txBox="1"/>
          <p:nvPr>
            <p:ph type="ctrTitle"/>
          </p:nvPr>
        </p:nvSpPr>
        <p:spPr>
          <a:xfrm>
            <a:off x="3163809" y="1905000"/>
            <a:ext cx="5864382" cy="227523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5000"/>
              <a:buFont typeface="Twentieth Century"/>
              <a:buNone/>
              <a:defRPr sz="5000"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Thank you 4" showMasterSp="0">
  <p:cSld name="Closing-Thank you 4">
    <p:bg>
      <p:bgPr>
        <a:solidFill>
          <a:srgbClr val="F2F2F2"/>
        </a:solidFill>
      </p:bgPr>
    </p:bg>
    <p:spTree>
      <p:nvGrpSpPr>
        <p:cNvPr id="492" name="Shape 492"/>
        <p:cNvGrpSpPr/>
        <p:nvPr/>
      </p:nvGrpSpPr>
      <p:grpSpPr>
        <a:xfrm>
          <a:off x="0" y="0"/>
          <a:ext cx="0" cy="0"/>
          <a:chOff x="0" y="0"/>
          <a:chExt cx="0" cy="0"/>
        </a:xfrm>
      </p:grpSpPr>
      <p:sp>
        <p:nvSpPr>
          <p:cNvPr id="493" name="Google Shape;493;p73"/>
          <p:cNvSpPr txBox="1"/>
          <p:nvPr>
            <p:ph idx="1" type="body"/>
          </p:nvPr>
        </p:nvSpPr>
        <p:spPr>
          <a:xfrm flipH="1" rot="-2005898">
            <a:off x="584131" y="-142449"/>
            <a:ext cx="1218268" cy="6177109"/>
          </a:xfrm>
          <a:prstGeom prst="rect">
            <a:avLst/>
          </a:prstGeom>
          <a:solidFill>
            <a:schemeClr val="lt1"/>
          </a:solidFill>
          <a:ln>
            <a:noFill/>
          </a:ln>
        </p:spPr>
        <p:txBody>
          <a:bodyPr anchorCtr="0" anchor="t" bIns="45700" lIns="45700" spcFirstLastPara="1" rIns="45700" wrap="square" tIns="45700">
            <a:no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4" name="Google Shape;494;p73"/>
          <p:cNvSpPr/>
          <p:nvPr>
            <p:ph idx="2" type="pic"/>
          </p:nvPr>
        </p:nvSpPr>
        <p:spPr>
          <a:xfrm>
            <a:off x="3124200" y="0"/>
            <a:ext cx="9067800" cy="6858000"/>
          </a:xfrm>
          <a:prstGeom prst="rect">
            <a:avLst/>
          </a:prstGeom>
          <a:solidFill>
            <a:schemeClr val="lt1"/>
          </a:solidFill>
          <a:ln>
            <a:noFill/>
          </a:ln>
        </p:spPr>
      </p:sp>
      <p:sp>
        <p:nvSpPr>
          <p:cNvPr id="495" name="Google Shape;495;p73"/>
          <p:cNvSpPr txBox="1"/>
          <p:nvPr>
            <p:ph idx="3" type="body"/>
          </p:nvPr>
        </p:nvSpPr>
        <p:spPr>
          <a:xfrm>
            <a:off x="533400" y="266700"/>
            <a:ext cx="5105400" cy="6324600"/>
          </a:xfrm>
          <a:prstGeom prst="rect">
            <a:avLst/>
          </a:prstGeom>
          <a:solidFill>
            <a:schemeClr val="lt1"/>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6" name="Google Shape;496;p73"/>
          <p:cNvSpPr txBox="1"/>
          <p:nvPr>
            <p:ph type="ctrTitle"/>
          </p:nvPr>
        </p:nvSpPr>
        <p:spPr>
          <a:xfrm>
            <a:off x="933450" y="762000"/>
            <a:ext cx="4381500" cy="3429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7" name="Google Shape;497;p73"/>
          <p:cNvSpPr/>
          <p:nvPr>
            <p:ph idx="4" type="body"/>
          </p:nvPr>
        </p:nvSpPr>
        <p:spPr>
          <a:xfrm flipH="1">
            <a:off x="314325" y="4953000"/>
            <a:ext cx="1143000" cy="1790700"/>
          </a:xfrm>
          <a:prstGeom prst="triangle">
            <a:avLst>
              <a:gd fmla="val 100000" name="adj"/>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Thank you 5" showMasterSp="0">
  <p:cSld name="Closing-Thank you 5">
    <p:spTree>
      <p:nvGrpSpPr>
        <p:cNvPr id="498" name="Shape 498"/>
        <p:cNvGrpSpPr/>
        <p:nvPr/>
      </p:nvGrpSpPr>
      <p:grpSpPr>
        <a:xfrm>
          <a:off x="0" y="0"/>
          <a:ext cx="0" cy="0"/>
          <a:chOff x="0" y="0"/>
          <a:chExt cx="0" cy="0"/>
        </a:xfrm>
      </p:grpSpPr>
      <p:sp>
        <p:nvSpPr>
          <p:cNvPr id="499" name="Google Shape;499;p74"/>
          <p:cNvSpPr/>
          <p:nvPr>
            <p:ph idx="2" type="pic"/>
          </p:nvPr>
        </p:nvSpPr>
        <p:spPr>
          <a:xfrm>
            <a:off x="0" y="0"/>
            <a:ext cx="8329286" cy="6858000"/>
          </a:xfrm>
          <a:prstGeom prst="rect">
            <a:avLst/>
          </a:prstGeom>
          <a:solidFill>
            <a:schemeClr val="lt1"/>
          </a:solidFill>
          <a:ln>
            <a:noFill/>
          </a:ln>
          <a:effectLst>
            <a:outerShdw blurRad="228600" rotWithShape="0" algn="l" dist="38100">
              <a:srgbClr val="000000">
                <a:alpha val="40000"/>
              </a:srgbClr>
            </a:outerShdw>
          </a:effectLst>
        </p:spPr>
      </p:sp>
      <p:sp>
        <p:nvSpPr>
          <p:cNvPr id="500" name="Google Shape;500;p74"/>
          <p:cNvSpPr txBox="1"/>
          <p:nvPr>
            <p:ph idx="1" type="body"/>
          </p:nvPr>
        </p:nvSpPr>
        <p:spPr>
          <a:xfrm>
            <a:off x="990600" y="609600"/>
            <a:ext cx="4648200" cy="5638800"/>
          </a:xfrm>
          <a:prstGeom prst="rect">
            <a:avLst/>
          </a:prstGeom>
          <a:solidFill>
            <a:schemeClr val="lt1"/>
          </a:solidFill>
          <a:ln>
            <a:noFill/>
          </a:ln>
          <a:effectLst>
            <a:outerShdw blurRad="3556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01" name="Google Shape;501;p74"/>
          <p:cNvSpPr txBox="1"/>
          <p:nvPr>
            <p:ph type="ctrTitle"/>
          </p:nvPr>
        </p:nvSpPr>
        <p:spPr>
          <a:xfrm>
            <a:off x="1257300" y="1447800"/>
            <a:ext cx="4114800" cy="3962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2" name="Google Shape;502;p74"/>
          <p:cNvSpPr txBox="1"/>
          <p:nvPr>
            <p:ph idx="3" type="body"/>
          </p:nvPr>
        </p:nvSpPr>
        <p:spPr>
          <a:xfrm>
            <a:off x="2705100" y="409575"/>
            <a:ext cx="1219200" cy="400050"/>
          </a:xfrm>
          <a:prstGeom prst="rect">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03" name="Google Shape;503;p74"/>
          <p:cNvSpPr txBox="1"/>
          <p:nvPr>
            <p:ph idx="4" type="body"/>
          </p:nvPr>
        </p:nvSpPr>
        <p:spPr>
          <a:xfrm>
            <a:off x="2705100" y="6076950"/>
            <a:ext cx="1219200" cy="400050"/>
          </a:xfrm>
          <a:prstGeom prst="rect">
            <a:avLst/>
          </a:prstGeom>
          <a:solidFill>
            <a:schemeClr val="accent2"/>
          </a:solidFill>
          <a:ln>
            <a:noFill/>
          </a:ln>
          <a:effectLst>
            <a:outerShdw blurRad="50800" rotWithShape="0" algn="bl" dir="189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Orange">
  <p:cSld name="TITLE ONLY_Orange">
    <p:spTree>
      <p:nvGrpSpPr>
        <p:cNvPr id="54" name="Shape 54"/>
        <p:cNvGrpSpPr/>
        <p:nvPr/>
      </p:nvGrpSpPr>
      <p:grpSpPr>
        <a:xfrm>
          <a:off x="0" y="0"/>
          <a:ext cx="0" cy="0"/>
          <a:chOff x="0" y="0"/>
          <a:chExt cx="0" cy="0"/>
        </a:xfrm>
      </p:grpSpPr>
      <p:sp>
        <p:nvSpPr>
          <p:cNvPr id="55" name="Google Shape;55;p24"/>
          <p:cNvSpPr/>
          <p:nvPr/>
        </p:nvSpPr>
        <p:spPr>
          <a:xfrm>
            <a:off x="0" y="0"/>
            <a:ext cx="12192000" cy="1129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6" name="Google Shape;56;p24"/>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C0C0C"/>
              </a:buClr>
              <a:buSzPts val="4000"/>
              <a:buFont typeface="Twentieth Century"/>
              <a:buNone/>
              <a:defRPr b="0" sz="400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4"/>
          <p:cNvSpPr txBox="1"/>
          <p:nvPr>
            <p:ph idx="12" type="sldNum"/>
          </p:nvPr>
        </p:nvSpPr>
        <p:spPr>
          <a:xfrm>
            <a:off x="628788" y="6339840"/>
            <a:ext cx="302281" cy="365760"/>
          </a:xfrm>
          <a:prstGeom prst="rect">
            <a:avLst/>
          </a:prstGeom>
          <a:solidFill>
            <a:schemeClr val="lt1">
              <a:alpha val="81960"/>
            </a:schemeClr>
          </a:solidFill>
          <a:ln cap="flat" cmpd="sng" w="9525">
            <a:solidFill>
              <a:schemeClr val="accent2"/>
            </a:solidFill>
            <a:prstDash val="solid"/>
            <a:round/>
            <a:headEnd len="sm" w="sm" type="none"/>
            <a:tailEnd len="sm" w="sm" type="none"/>
          </a:ln>
        </p:spPr>
        <p:txBody>
          <a:bodyPr anchorCtr="0" anchor="ctr" bIns="45700" lIns="0" spcFirstLastPara="1" rIns="0" wrap="square" tIns="45700">
            <a:noAutofit/>
          </a:bodyPr>
          <a:lstStyle>
            <a:lvl1pPr indent="0" lvl="0" marL="0" marR="0" rtl="0" algn="ctr">
              <a:spcBef>
                <a:spcPts val="0"/>
              </a:spcBef>
              <a:buNone/>
              <a:defRPr sz="1000">
                <a:solidFill>
                  <a:srgbClr val="0C0C0C"/>
                </a:solidFill>
                <a:latin typeface="Twentieth Century"/>
                <a:ea typeface="Twentieth Century"/>
                <a:cs typeface="Twentieth Century"/>
                <a:sym typeface="Twentieth Century"/>
              </a:defRPr>
            </a:lvl1pPr>
            <a:lvl2pPr indent="0" lvl="1" marL="0" marR="0" rtl="0" algn="ctr">
              <a:spcBef>
                <a:spcPts val="0"/>
              </a:spcBef>
              <a:buNone/>
              <a:defRPr sz="1000">
                <a:solidFill>
                  <a:srgbClr val="0C0C0C"/>
                </a:solidFill>
                <a:latin typeface="Twentieth Century"/>
                <a:ea typeface="Twentieth Century"/>
                <a:cs typeface="Twentieth Century"/>
                <a:sym typeface="Twentieth Century"/>
              </a:defRPr>
            </a:lvl2pPr>
            <a:lvl3pPr indent="0" lvl="2" marL="0" marR="0" rtl="0" algn="ctr">
              <a:spcBef>
                <a:spcPts val="0"/>
              </a:spcBef>
              <a:buNone/>
              <a:defRPr sz="1000">
                <a:solidFill>
                  <a:srgbClr val="0C0C0C"/>
                </a:solidFill>
                <a:latin typeface="Twentieth Century"/>
                <a:ea typeface="Twentieth Century"/>
                <a:cs typeface="Twentieth Century"/>
                <a:sym typeface="Twentieth Century"/>
              </a:defRPr>
            </a:lvl3pPr>
            <a:lvl4pPr indent="0" lvl="3" marL="0" marR="0" rtl="0" algn="ctr">
              <a:spcBef>
                <a:spcPts val="0"/>
              </a:spcBef>
              <a:buNone/>
              <a:defRPr sz="1000">
                <a:solidFill>
                  <a:srgbClr val="0C0C0C"/>
                </a:solidFill>
                <a:latin typeface="Twentieth Century"/>
                <a:ea typeface="Twentieth Century"/>
                <a:cs typeface="Twentieth Century"/>
                <a:sym typeface="Twentieth Century"/>
              </a:defRPr>
            </a:lvl4pPr>
            <a:lvl5pPr indent="0" lvl="4" marL="0" marR="0" rtl="0" algn="ctr">
              <a:spcBef>
                <a:spcPts val="0"/>
              </a:spcBef>
              <a:buNone/>
              <a:defRPr sz="1000">
                <a:solidFill>
                  <a:srgbClr val="0C0C0C"/>
                </a:solidFill>
                <a:latin typeface="Twentieth Century"/>
                <a:ea typeface="Twentieth Century"/>
                <a:cs typeface="Twentieth Century"/>
                <a:sym typeface="Twentieth Century"/>
              </a:defRPr>
            </a:lvl5pPr>
            <a:lvl6pPr indent="0" lvl="5" marL="0" marR="0" rtl="0" algn="ctr">
              <a:spcBef>
                <a:spcPts val="0"/>
              </a:spcBef>
              <a:buNone/>
              <a:defRPr sz="1000">
                <a:solidFill>
                  <a:srgbClr val="0C0C0C"/>
                </a:solidFill>
                <a:latin typeface="Twentieth Century"/>
                <a:ea typeface="Twentieth Century"/>
                <a:cs typeface="Twentieth Century"/>
                <a:sym typeface="Twentieth Century"/>
              </a:defRPr>
            </a:lvl6pPr>
            <a:lvl7pPr indent="0" lvl="6" marL="0" marR="0" rtl="0" algn="ctr">
              <a:spcBef>
                <a:spcPts val="0"/>
              </a:spcBef>
              <a:buNone/>
              <a:defRPr sz="1000">
                <a:solidFill>
                  <a:srgbClr val="0C0C0C"/>
                </a:solidFill>
                <a:latin typeface="Twentieth Century"/>
                <a:ea typeface="Twentieth Century"/>
                <a:cs typeface="Twentieth Century"/>
                <a:sym typeface="Twentieth Century"/>
              </a:defRPr>
            </a:lvl7pPr>
            <a:lvl8pPr indent="0" lvl="7" marL="0" marR="0" rtl="0" algn="ctr">
              <a:spcBef>
                <a:spcPts val="0"/>
              </a:spcBef>
              <a:buNone/>
              <a:defRPr sz="1000">
                <a:solidFill>
                  <a:srgbClr val="0C0C0C"/>
                </a:solidFill>
                <a:latin typeface="Twentieth Century"/>
                <a:ea typeface="Twentieth Century"/>
                <a:cs typeface="Twentieth Century"/>
                <a:sym typeface="Twentieth Century"/>
              </a:defRPr>
            </a:lvl8pPr>
            <a:lvl9pPr indent="0" lvl="8" marL="0" marR="0" rtl="0" algn="ctr">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ar-SA"/>
              <a:t>‹#›</a:t>
            </a:fld>
            <a:endParaRPr/>
          </a:p>
        </p:txBody>
      </p:sp>
      <p:sp>
        <p:nvSpPr>
          <p:cNvPr id="58" name="Google Shape;58;p24"/>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p15:guide id="1" orient="horz" pos="2160">
          <p15:clr>
            <a:srgbClr val="FBAE40"/>
          </p15:clr>
        </p15:guide>
        <p15:guide id="2" orient="horz" pos="7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DeepYellow">
  <p:cSld name="Title Slide_DeepYellow">
    <p:bg>
      <p:bgPr>
        <a:solidFill>
          <a:srgbClr val="F2F2F2"/>
        </a:solidFill>
      </p:bgPr>
    </p:bg>
    <p:spTree>
      <p:nvGrpSpPr>
        <p:cNvPr id="59" name="Shape 59"/>
        <p:cNvGrpSpPr/>
        <p:nvPr/>
      </p:nvGrpSpPr>
      <p:grpSpPr>
        <a:xfrm>
          <a:off x="0" y="0"/>
          <a:ext cx="0" cy="0"/>
          <a:chOff x="0" y="0"/>
          <a:chExt cx="0" cy="0"/>
        </a:xfrm>
      </p:grpSpPr>
      <p:sp>
        <p:nvSpPr>
          <p:cNvPr id="60" name="Google Shape;60;p25"/>
          <p:cNvSpPr txBox="1"/>
          <p:nvPr>
            <p:ph idx="1" type="body"/>
          </p:nvPr>
        </p:nvSpPr>
        <p:spPr>
          <a:xfrm>
            <a:off x="1181099" y="457200"/>
            <a:ext cx="8128343" cy="6248400"/>
          </a:xfrm>
          <a:prstGeom prst="rect">
            <a:avLst/>
          </a:prstGeom>
          <a:solidFill>
            <a:schemeClr val="accent2"/>
          </a:solidFill>
          <a:ln>
            <a:noFill/>
          </a:ln>
        </p:spPr>
        <p:txBody>
          <a:bodyPr anchorCtr="0" anchor="ctr" bIns="45700" lIns="45700" spcFirstLastPara="1" rIns="45700" wrap="square" tIns="45700">
            <a:normAutofit/>
          </a:bodyPr>
          <a:lstStyle>
            <a:lvl1pPr indent="-228600" lvl="0" marL="457200" algn="l">
              <a:lnSpc>
                <a:spcPct val="90000"/>
              </a:lnSpc>
              <a:spcBef>
                <a:spcPts val="1200"/>
              </a:spcBef>
              <a:spcAft>
                <a:spcPts val="0"/>
              </a:spcAft>
              <a:buSzPts val="1800"/>
              <a:buNone/>
              <a:defRPr sz="1800">
                <a:solidFill>
                  <a:schemeClr val="l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25"/>
          <p:cNvSpPr/>
          <p:nvPr/>
        </p:nvSpPr>
        <p:spPr>
          <a:xfrm rot="2232448">
            <a:off x="9455741" y="-926244"/>
            <a:ext cx="131438" cy="8710488"/>
          </a:xfrm>
          <a:custGeom>
            <a:rect b="b" l="l" r="r" t="t"/>
            <a:pathLst>
              <a:path extrusionOk="0" h="8710488" w="131438">
                <a:moveTo>
                  <a:pt x="0" y="99793"/>
                </a:moveTo>
                <a:lnTo>
                  <a:pt x="131438" y="0"/>
                </a:lnTo>
                <a:lnTo>
                  <a:pt x="131438" y="8610694"/>
                </a:lnTo>
                <a:lnTo>
                  <a:pt x="0" y="871048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2" name="Google Shape;62;p25"/>
          <p:cNvSpPr/>
          <p:nvPr/>
        </p:nvSpPr>
        <p:spPr>
          <a:xfrm rot="2232448">
            <a:off x="9332817" y="-941780"/>
            <a:ext cx="172357" cy="8741560"/>
          </a:xfrm>
          <a:custGeom>
            <a:rect b="b" l="l" r="r" t="t"/>
            <a:pathLst>
              <a:path extrusionOk="0" h="8741560" w="172357">
                <a:moveTo>
                  <a:pt x="172357" y="0"/>
                </a:moveTo>
                <a:lnTo>
                  <a:pt x="172357" y="8610698"/>
                </a:lnTo>
                <a:lnTo>
                  <a:pt x="0" y="8741560"/>
                </a:lnTo>
                <a:lnTo>
                  <a:pt x="0" y="13086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3" name="Google Shape;63;p25"/>
          <p:cNvSpPr txBox="1"/>
          <p:nvPr>
            <p:ph idx="2" type="body"/>
          </p:nvPr>
        </p:nvSpPr>
        <p:spPr>
          <a:xfrm>
            <a:off x="990599" y="304800"/>
            <a:ext cx="8128343" cy="62484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25"/>
          <p:cNvSpPr txBox="1"/>
          <p:nvPr>
            <p:ph type="ctrTitle"/>
          </p:nvPr>
        </p:nvSpPr>
        <p:spPr>
          <a:xfrm>
            <a:off x="1378135" y="1219199"/>
            <a:ext cx="7232465" cy="273243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C2E52"/>
              </a:buClr>
              <a:buSzPts val="5000"/>
              <a:buFont typeface="Twentieth Century"/>
              <a:buNone/>
              <a:defRPr sz="5000" cap="none">
                <a:solidFill>
                  <a:srgbClr val="2C2E52"/>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5"/>
          <p:cNvSpPr txBox="1"/>
          <p:nvPr>
            <p:ph idx="3" type="subTitle"/>
          </p:nvPr>
        </p:nvSpPr>
        <p:spPr>
          <a:xfrm>
            <a:off x="1378134" y="4069079"/>
            <a:ext cx="5022666" cy="146304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000"/>
              <a:buNone/>
              <a:defRPr sz="2000">
                <a:solidFill>
                  <a:schemeClr val="dk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66" name="Google Shape;66;p25"/>
          <p:cNvSpPr/>
          <p:nvPr/>
        </p:nvSpPr>
        <p:spPr>
          <a:xfrm flipH="1" rot="-5400000">
            <a:off x="1562101" y="-114299"/>
            <a:ext cx="304797" cy="53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7" name="Google Shape;67;p25"/>
          <p:cNvSpPr/>
          <p:nvPr>
            <p:ph idx="4" type="pic"/>
          </p:nvPr>
        </p:nvSpPr>
        <p:spPr>
          <a:xfrm>
            <a:off x="7013448" y="34960"/>
            <a:ext cx="5178552" cy="6823040"/>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_DeepYellow" showMasterSp="0">
  <p:cSld name="1_Title Slide_DeepYellow">
    <p:bg>
      <p:bgPr>
        <a:solidFill>
          <a:srgbClr val="F2F2F2"/>
        </a:solidFill>
      </p:bgPr>
    </p:bg>
    <p:spTree>
      <p:nvGrpSpPr>
        <p:cNvPr id="68" name="Shape 68"/>
        <p:cNvGrpSpPr/>
        <p:nvPr/>
      </p:nvGrpSpPr>
      <p:grpSpPr>
        <a:xfrm>
          <a:off x="0" y="0"/>
          <a:ext cx="0" cy="0"/>
          <a:chOff x="0" y="0"/>
          <a:chExt cx="0" cy="0"/>
        </a:xfrm>
      </p:grpSpPr>
      <p:sp>
        <p:nvSpPr>
          <p:cNvPr id="69" name="Google Shape;69;p26"/>
          <p:cNvSpPr txBox="1"/>
          <p:nvPr>
            <p:ph idx="1" type="body"/>
          </p:nvPr>
        </p:nvSpPr>
        <p:spPr>
          <a:xfrm>
            <a:off x="1181099" y="457200"/>
            <a:ext cx="8128343" cy="6248400"/>
          </a:xfrm>
          <a:prstGeom prst="rect">
            <a:avLst/>
          </a:prstGeom>
          <a:solidFill>
            <a:schemeClr val="accent1"/>
          </a:solidFill>
          <a:ln>
            <a:noFill/>
          </a:ln>
        </p:spPr>
        <p:txBody>
          <a:bodyPr anchorCtr="0" anchor="ctr" bIns="45700" lIns="45700" spcFirstLastPara="1" rIns="45700" wrap="square" tIns="45700">
            <a:normAutofit/>
          </a:bodyPr>
          <a:lstStyle>
            <a:lvl1pPr indent="-228600" lvl="0" marL="457200" algn="l">
              <a:lnSpc>
                <a:spcPct val="90000"/>
              </a:lnSpc>
              <a:spcBef>
                <a:spcPts val="1200"/>
              </a:spcBef>
              <a:spcAft>
                <a:spcPts val="0"/>
              </a:spcAft>
              <a:buSzPts val="1800"/>
              <a:buNone/>
              <a:defRPr sz="1800">
                <a:solidFill>
                  <a:schemeClr val="lt1"/>
                </a:solidFill>
                <a:latin typeface="Twentieth Century"/>
                <a:ea typeface="Twentieth Century"/>
                <a:cs typeface="Twentieth Century"/>
                <a:sym typeface="Twentieth Century"/>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26"/>
          <p:cNvSpPr/>
          <p:nvPr/>
        </p:nvSpPr>
        <p:spPr>
          <a:xfrm rot="2232448">
            <a:off x="9455741" y="-926244"/>
            <a:ext cx="131438" cy="8710488"/>
          </a:xfrm>
          <a:custGeom>
            <a:rect b="b" l="l" r="r" t="t"/>
            <a:pathLst>
              <a:path extrusionOk="0" h="8710488" w="131438">
                <a:moveTo>
                  <a:pt x="0" y="99793"/>
                </a:moveTo>
                <a:lnTo>
                  <a:pt x="131438" y="0"/>
                </a:lnTo>
                <a:lnTo>
                  <a:pt x="131438" y="8610694"/>
                </a:lnTo>
                <a:lnTo>
                  <a:pt x="0" y="871048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1" name="Google Shape;71;p26"/>
          <p:cNvSpPr/>
          <p:nvPr/>
        </p:nvSpPr>
        <p:spPr>
          <a:xfrm rot="2232448">
            <a:off x="9332817" y="-941780"/>
            <a:ext cx="172357" cy="8741560"/>
          </a:xfrm>
          <a:custGeom>
            <a:rect b="b" l="l" r="r" t="t"/>
            <a:pathLst>
              <a:path extrusionOk="0" h="8741560" w="172357">
                <a:moveTo>
                  <a:pt x="172357" y="0"/>
                </a:moveTo>
                <a:lnTo>
                  <a:pt x="172357" y="8610698"/>
                </a:lnTo>
                <a:lnTo>
                  <a:pt x="0" y="8741560"/>
                </a:lnTo>
                <a:lnTo>
                  <a:pt x="0" y="13086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2" name="Google Shape;72;p26"/>
          <p:cNvSpPr txBox="1"/>
          <p:nvPr>
            <p:ph idx="2" type="body"/>
          </p:nvPr>
        </p:nvSpPr>
        <p:spPr>
          <a:xfrm>
            <a:off x="990599" y="304800"/>
            <a:ext cx="8128343" cy="62484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3" name="Google Shape;73;p26"/>
          <p:cNvSpPr txBox="1"/>
          <p:nvPr>
            <p:ph type="ctrTitle"/>
          </p:nvPr>
        </p:nvSpPr>
        <p:spPr>
          <a:xfrm>
            <a:off x="1378135" y="1219199"/>
            <a:ext cx="7232465" cy="273243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C2E52"/>
              </a:buClr>
              <a:buSzPts val="5000"/>
              <a:buFont typeface="Twentieth Century"/>
              <a:buNone/>
              <a:defRPr sz="5000" cap="none">
                <a:solidFill>
                  <a:srgbClr val="2C2E52"/>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3" type="subTitle"/>
          </p:nvPr>
        </p:nvSpPr>
        <p:spPr>
          <a:xfrm>
            <a:off x="1378134" y="4069079"/>
            <a:ext cx="5022666" cy="146304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000"/>
              <a:buNone/>
              <a:defRPr sz="2000">
                <a:solidFill>
                  <a:schemeClr val="dk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75" name="Google Shape;75;p26"/>
          <p:cNvSpPr/>
          <p:nvPr/>
        </p:nvSpPr>
        <p:spPr>
          <a:xfrm flipH="1" rot="-5400000">
            <a:off x="1562101" y="-114299"/>
            <a:ext cx="304797" cy="53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 name="Google Shape;76;p26"/>
          <p:cNvSpPr/>
          <p:nvPr>
            <p:ph idx="4" type="pic"/>
          </p:nvPr>
        </p:nvSpPr>
        <p:spPr>
          <a:xfrm>
            <a:off x="7013448" y="34960"/>
            <a:ext cx="5178552" cy="6823040"/>
          </a:xfrm>
          <a:prstGeom prst="rect">
            <a:avLst/>
          </a:pr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_DeepYellow" showMasterSp="0">
  <p:cSld name="3_Title Slide_DeepYellow">
    <p:bg>
      <p:bgPr>
        <a:solidFill>
          <a:srgbClr val="F2F2F2"/>
        </a:solidFill>
      </p:bgPr>
    </p:bg>
    <p:spTree>
      <p:nvGrpSpPr>
        <p:cNvPr id="77" name="Shape 77"/>
        <p:cNvGrpSpPr/>
        <p:nvPr/>
      </p:nvGrpSpPr>
      <p:grpSpPr>
        <a:xfrm>
          <a:off x="0" y="0"/>
          <a:ext cx="0" cy="0"/>
          <a:chOff x="0" y="0"/>
          <a:chExt cx="0" cy="0"/>
        </a:xfrm>
      </p:grpSpPr>
      <p:sp>
        <p:nvSpPr>
          <p:cNvPr id="78" name="Google Shape;78;p27"/>
          <p:cNvSpPr txBox="1"/>
          <p:nvPr>
            <p:ph idx="1" type="body"/>
          </p:nvPr>
        </p:nvSpPr>
        <p:spPr>
          <a:xfrm>
            <a:off x="660462" y="0"/>
            <a:ext cx="9931338" cy="6823040"/>
          </a:xfrm>
          <a:prstGeom prst="rect">
            <a:avLst/>
          </a:prstGeom>
          <a:solidFill>
            <a:schemeClr val="lt1"/>
          </a:solid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9" name="Google Shape;79;p27"/>
          <p:cNvSpPr txBox="1"/>
          <p:nvPr>
            <p:ph idx="2" type="body"/>
          </p:nvPr>
        </p:nvSpPr>
        <p:spPr>
          <a:xfrm>
            <a:off x="533400" y="0"/>
            <a:ext cx="50863" cy="6858000"/>
          </a:xfrm>
          <a:prstGeom prst="rect">
            <a:avLst/>
          </a:prstGeom>
          <a:solidFill>
            <a:schemeClr val="accent2"/>
          </a:solid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0" name="Google Shape;80;p27"/>
          <p:cNvSpPr txBox="1"/>
          <p:nvPr>
            <p:ph idx="3" type="body"/>
          </p:nvPr>
        </p:nvSpPr>
        <p:spPr>
          <a:xfrm>
            <a:off x="990600" y="609600"/>
            <a:ext cx="7429500" cy="56388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27"/>
          <p:cNvSpPr txBox="1"/>
          <p:nvPr>
            <p:ph type="ctrTitle"/>
          </p:nvPr>
        </p:nvSpPr>
        <p:spPr>
          <a:xfrm>
            <a:off x="1295400" y="1905000"/>
            <a:ext cx="5864382" cy="227523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C2E52"/>
              </a:buClr>
              <a:buSzPts val="5000"/>
              <a:buFont typeface="Twentieth Century"/>
              <a:buNone/>
              <a:defRPr sz="5000" cap="none">
                <a:solidFill>
                  <a:srgbClr val="2C2E52"/>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7"/>
          <p:cNvSpPr txBox="1"/>
          <p:nvPr>
            <p:ph idx="4" type="subTitle"/>
          </p:nvPr>
        </p:nvSpPr>
        <p:spPr>
          <a:xfrm>
            <a:off x="1295400" y="4297679"/>
            <a:ext cx="4072586" cy="146304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000"/>
              <a:buNone/>
              <a:defRPr sz="2000">
                <a:solidFill>
                  <a:schemeClr val="dk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83" name="Google Shape;83;p27"/>
          <p:cNvSpPr txBox="1"/>
          <p:nvPr>
            <p:ph idx="5" type="body"/>
          </p:nvPr>
        </p:nvSpPr>
        <p:spPr>
          <a:xfrm>
            <a:off x="450896" y="0"/>
            <a:ext cx="63502" cy="6858000"/>
          </a:xfrm>
          <a:prstGeom prst="rect">
            <a:avLst/>
          </a:prstGeom>
          <a:solidFill>
            <a:schemeClr val="accent2"/>
          </a:solid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27"/>
          <p:cNvSpPr txBox="1"/>
          <p:nvPr>
            <p:ph idx="6" type="body"/>
          </p:nvPr>
        </p:nvSpPr>
        <p:spPr>
          <a:xfrm>
            <a:off x="368391" y="0"/>
            <a:ext cx="63502" cy="6858000"/>
          </a:xfrm>
          <a:prstGeom prst="rect">
            <a:avLst/>
          </a:prstGeom>
          <a:solidFill>
            <a:schemeClr val="accent2"/>
          </a:solid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000"/>
              <a:buNone/>
              <a:defRPr>
                <a:solidFill>
                  <a:schemeClr val="dk1"/>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27"/>
          <p:cNvSpPr/>
          <p:nvPr>
            <p:ph idx="7" type="pic"/>
          </p:nvPr>
        </p:nvSpPr>
        <p:spPr>
          <a:xfrm>
            <a:off x="7013448" y="34960"/>
            <a:ext cx="5178552" cy="6823040"/>
          </a:xfrm>
          <a:prstGeom prst="rect">
            <a:avLst/>
          </a:prstGeom>
          <a:solidFill>
            <a:schemeClr val="lt1"/>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theme" Target="../theme/theme2.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548640" y="548640"/>
            <a:ext cx="11106150" cy="149961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C0C0C"/>
              </a:buClr>
              <a:buSzPts val="4200"/>
              <a:buFont typeface="Twentieth Century"/>
              <a:buNone/>
              <a:defRPr b="0" i="0" sz="4200" u="none" cap="none" strike="noStrik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548640" y="2103120"/>
            <a:ext cx="11106150" cy="4221480"/>
          </a:xfrm>
          <a:prstGeom prst="rect">
            <a:avLst/>
          </a:prstGeom>
          <a:noFill/>
          <a:ln>
            <a:noFill/>
          </a:ln>
        </p:spPr>
        <p:txBody>
          <a:bodyPr anchorCtr="0" anchor="t" bIns="45700" lIns="45700" spcFirstLastPara="1" rIns="45700" wrap="square" tIns="45700">
            <a:normAutofit/>
          </a:bodyPr>
          <a:lstStyle>
            <a:lvl1pPr indent="-355600" lvl="0" marL="457200" marR="0" rtl="0" algn="l">
              <a:lnSpc>
                <a:spcPct val="90000"/>
              </a:lnSpc>
              <a:spcBef>
                <a:spcPts val="1200"/>
              </a:spcBef>
              <a:spcAft>
                <a:spcPts val="0"/>
              </a:spcAft>
              <a:buClr>
                <a:schemeClr val="accent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90000"/>
              </a:lnSpc>
              <a:spcBef>
                <a:spcPts val="400"/>
              </a:spcBef>
              <a:spcAft>
                <a:spcPts val="0"/>
              </a:spcAft>
              <a:buClr>
                <a:schemeClr val="accent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40" Type="http://schemas.openxmlformats.org/officeDocument/2006/relationships/hyperlink" Target="https://www.un.org/en/development/desa/population/migration/generalassembly/docs/globalcompact/A_RES_60_1.pdf" TargetMode="External"/><Relationship Id="rId42" Type="http://schemas.openxmlformats.org/officeDocument/2006/relationships/hyperlink" Target="https://www.un.org/en/development/desa/population/migration/generalassembly/docs/globalcompact/A_RES_60_1.pdf" TargetMode="External"/><Relationship Id="rId41" Type="http://schemas.openxmlformats.org/officeDocument/2006/relationships/hyperlink" Target="https://www.un.org/en/development/desa/population/migration/generalassembly/docs/globalcompact/A_RES_60_1.pdf" TargetMode="External"/><Relationship Id="rId44" Type="http://schemas.openxmlformats.org/officeDocument/2006/relationships/hyperlink" Target="https://www.un.org/en/development/desa/population/migration/generalassembly/docs/globalcompact/A_RES_60_1.pdf" TargetMode="External"/><Relationship Id="rId43" Type="http://schemas.openxmlformats.org/officeDocument/2006/relationships/hyperlink" Target="https://www.un.org/en/development/desa/population/migration/generalassembly/docs/globalcompact/A_RES_60_1.pdf" TargetMode="External"/><Relationship Id="rId46" Type="http://schemas.openxmlformats.org/officeDocument/2006/relationships/hyperlink" Target="https://www.un.org/en/development/desa/population/migration/generalassembly/docs/globalcompact/A_RES_60_1.pdf" TargetMode="External"/><Relationship Id="rId45" Type="http://schemas.openxmlformats.org/officeDocument/2006/relationships/hyperlink" Target="https://www.un.org/en/development/desa/population/migration/generalassembly/docs/globalcompact/A_RES_60_1.pdf" TargetMode="External"/><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www.unesco.org/education/pdf/RIO_E.PDF" TargetMode="External"/><Relationship Id="rId4" Type="http://schemas.openxmlformats.org/officeDocument/2006/relationships/hyperlink" Target="https://sustainabledevelopment.un.org/content/documents/Agenda21.pdf" TargetMode="External"/><Relationship Id="rId9" Type="http://schemas.openxmlformats.org/officeDocument/2006/relationships/hyperlink" Target="https://unhabitat.org/wp-content/uploads/2014/07/A_CONF.199_20-Johannesburg-Declaration-on-Sustainable-Development-2002.pdf" TargetMode="External"/><Relationship Id="rId48" Type="http://schemas.openxmlformats.org/officeDocument/2006/relationships/hyperlink" Target="http://undocs.org/en/A/71/283" TargetMode="External"/><Relationship Id="rId47" Type="http://schemas.openxmlformats.org/officeDocument/2006/relationships/hyperlink" Target="https://www.un.org/en/development/desa/population/migration/generalassembly/docs/globalcompact/A_RES_60_1.pdf" TargetMode="External"/><Relationship Id="rId49" Type="http://schemas.openxmlformats.org/officeDocument/2006/relationships/image" Target="../media/image15.jpg"/><Relationship Id="rId5" Type="http://schemas.openxmlformats.org/officeDocument/2006/relationships/hyperlink" Target="https://sustainabledevelopment.un.org/content/documents/Agenda21.pdf" TargetMode="External"/><Relationship Id="rId6" Type="http://schemas.openxmlformats.org/officeDocument/2006/relationships/hyperlink" Target="https://sustainabledevelopment.un.org/content/documents/Agenda21.pdf" TargetMode="External"/><Relationship Id="rId7" Type="http://schemas.openxmlformats.org/officeDocument/2006/relationships/hyperlink" Target="https://sustainabledevelopment.un.org/content/documents/Agenda21.pdf" TargetMode="External"/><Relationship Id="rId8" Type="http://schemas.openxmlformats.org/officeDocument/2006/relationships/hyperlink" Target="https://unhabitat.org/wp-content/uploads/2014/07/A_CONF.199_20-Johannesburg-Declaration-on-Sustainable-Development-2002.pdf" TargetMode="External"/><Relationship Id="rId31" Type="http://schemas.openxmlformats.org/officeDocument/2006/relationships/hyperlink" Target="https://www.un.org/en/development/desa/population/migration/generalassembly/docs/globalcompact/A_CONF.198_11.pdf" TargetMode="External"/><Relationship Id="rId30" Type="http://schemas.openxmlformats.org/officeDocument/2006/relationships/hyperlink" Target="https://www.un.org/en/development/desa/population/migration/generalassembly/docs/globalcompact/A_CONF.198_11.pdf" TargetMode="External"/><Relationship Id="rId33" Type="http://schemas.openxmlformats.org/officeDocument/2006/relationships/hyperlink" Target="https://undocs.org/A/RES/69/313" TargetMode="External"/><Relationship Id="rId32" Type="http://schemas.openxmlformats.org/officeDocument/2006/relationships/hyperlink" Target="https://undocs.org/A/RES/69/313" TargetMode="External"/><Relationship Id="rId35" Type="http://schemas.openxmlformats.org/officeDocument/2006/relationships/hyperlink" Target="https://undocs.org/A/RES/69/313" TargetMode="External"/><Relationship Id="rId34" Type="http://schemas.openxmlformats.org/officeDocument/2006/relationships/hyperlink" Target="https://undocs.org/A/RES/69/313" TargetMode="External"/><Relationship Id="rId37" Type="http://schemas.openxmlformats.org/officeDocument/2006/relationships/hyperlink" Target="https://undocs.org/A/RES/69/313" TargetMode="External"/><Relationship Id="rId36" Type="http://schemas.openxmlformats.org/officeDocument/2006/relationships/hyperlink" Target="https://undocs.org/A/RES/69/313" TargetMode="External"/><Relationship Id="rId39" Type="http://schemas.openxmlformats.org/officeDocument/2006/relationships/hyperlink" Target="https://www.un.org/en/development/desa/population/migration/generalassembly/docs/globalcompact/A_RES_60_1.pdf" TargetMode="External"/><Relationship Id="rId38" Type="http://schemas.openxmlformats.org/officeDocument/2006/relationships/hyperlink" Target="https://undocs.org/A/RES/69/313" TargetMode="External"/><Relationship Id="rId20" Type="http://schemas.openxmlformats.org/officeDocument/2006/relationships/hyperlink" Target="https://www.un.org/en/development/desa/population/migration/generalassembly/docs/globalcompact/A_CONF.198_11.pdf" TargetMode="External"/><Relationship Id="rId22" Type="http://schemas.openxmlformats.org/officeDocument/2006/relationships/hyperlink" Target="https://www.un.org/en/development/desa/population/migration/generalassembly/docs/globalcompact/A_CONF.198_11.pdf" TargetMode="External"/><Relationship Id="rId21" Type="http://schemas.openxmlformats.org/officeDocument/2006/relationships/hyperlink" Target="https://www.un.org/en/development/desa/population/migration/generalassembly/docs/globalcompact/A_CONF.198_11.pdf" TargetMode="External"/><Relationship Id="rId24" Type="http://schemas.openxmlformats.org/officeDocument/2006/relationships/hyperlink" Target="https://www.un.org/en/development/desa/population/migration/generalassembly/docs/globalcompact/A_CONF.198_11.pdf" TargetMode="External"/><Relationship Id="rId23" Type="http://schemas.openxmlformats.org/officeDocument/2006/relationships/hyperlink" Target="https://www.un.org/en/development/desa/population/migration/generalassembly/docs/globalcompact/A_CONF.198_11.pdf" TargetMode="External"/><Relationship Id="rId26" Type="http://schemas.openxmlformats.org/officeDocument/2006/relationships/hyperlink" Target="https://www.un.org/en/development/desa/population/migration/generalassembly/docs/globalcompact/A_CONF.198_11.pdf" TargetMode="External"/><Relationship Id="rId25" Type="http://schemas.openxmlformats.org/officeDocument/2006/relationships/hyperlink" Target="https://www.un.org/en/development/desa/population/migration/generalassembly/docs/globalcompact/A_CONF.198_11.pdf" TargetMode="External"/><Relationship Id="rId28" Type="http://schemas.openxmlformats.org/officeDocument/2006/relationships/hyperlink" Target="https://www.un.org/en/development/desa/population/migration/generalassembly/docs/globalcompact/A_CONF.198_11.pdf" TargetMode="External"/><Relationship Id="rId27" Type="http://schemas.openxmlformats.org/officeDocument/2006/relationships/hyperlink" Target="https://www.un.org/en/development/desa/population/migration/generalassembly/docs/globalcompact/A_CONF.198_11.pdf" TargetMode="External"/><Relationship Id="rId29" Type="http://schemas.openxmlformats.org/officeDocument/2006/relationships/hyperlink" Target="https://www.un.org/en/development/desa/population/migration/generalassembly/docs/globalcompact/A_CONF.198_11.pdf" TargetMode="External"/><Relationship Id="rId11" Type="http://schemas.openxmlformats.org/officeDocument/2006/relationships/hyperlink" Target="https://unhabitat.org/wp-content/uploads/2014/07/A_CONF.199_20-Johannesburg-Declaration-on-Sustainable-Development-2002.pdf" TargetMode="External"/><Relationship Id="rId10" Type="http://schemas.openxmlformats.org/officeDocument/2006/relationships/hyperlink" Target="https://unhabitat.org/wp-content/uploads/2014/07/A_CONF.199_20-Johannesburg-Declaration-on-Sustainable-Development-2002.pdf" TargetMode="External"/><Relationship Id="rId13" Type="http://schemas.openxmlformats.org/officeDocument/2006/relationships/hyperlink" Target="https://unhabitat.org/wp-content/uploads/2014/07/A_CONF.199_20-Johannesburg-Declaration-on-Sustainable-Development-2002.pdf" TargetMode="External"/><Relationship Id="rId12" Type="http://schemas.openxmlformats.org/officeDocument/2006/relationships/hyperlink" Target="https://unhabitat.org/wp-content/uploads/2014/07/A_CONF.199_20-Johannesburg-Declaration-on-Sustainable-Development-2002.pdf" TargetMode="External"/><Relationship Id="rId15" Type="http://schemas.openxmlformats.org/officeDocument/2006/relationships/hyperlink" Target="https://unhabitat.org/wp-content/uploads/2014/07/A_CONF.199_20-Johannesburg-Declaration-on-Sustainable-Development-2002.pdf" TargetMode="External"/><Relationship Id="rId14" Type="http://schemas.openxmlformats.org/officeDocument/2006/relationships/hyperlink" Target="https://unhabitat.org/wp-content/uploads/2014/07/A_CONF.199_20-Johannesburg-Declaration-on-Sustainable-Development-2002.pdf" TargetMode="External"/><Relationship Id="rId17" Type="http://schemas.openxmlformats.org/officeDocument/2006/relationships/hyperlink" Target="https://www.un.org/en/development/desa/population/migration/generalassembly/docs/globalcompact/A_CONF.198_11.pdf" TargetMode="External"/><Relationship Id="rId16" Type="http://schemas.openxmlformats.org/officeDocument/2006/relationships/hyperlink" Target="https://unhabitat.org/wp-content/uploads/2014/07/A_CONF.199_20-Johannesburg-Declaration-on-Sustainable-Development-2002.pdf" TargetMode="External"/><Relationship Id="rId19" Type="http://schemas.openxmlformats.org/officeDocument/2006/relationships/hyperlink" Target="https://www.un.org/en/development/desa/population/migration/generalassembly/docs/globalcompact/A_CONF.198_11.pdf" TargetMode="External"/><Relationship Id="rId18" Type="http://schemas.openxmlformats.org/officeDocument/2006/relationships/hyperlink" Target="https://www.un.org/en/development/desa/population/migration/generalassembly/docs/globalcompact/A_CONF.198_11.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news.un.org/en/story/2019/09/1045462" TargetMode="External"/><Relationship Id="rId4" Type="http://schemas.openxmlformats.org/officeDocument/2006/relationships/hyperlink" Target="http://www.euro.who.int/__data/assets/pdf_file/0004/287095/Good-practice-brief-public-health-product-tax-in-hungary.pdf" TargetMode="External"/><Relationship Id="rId5" Type="http://schemas.openxmlformats.org/officeDocument/2006/relationships/hyperlink" Target="http://scalingupnutrition.org/wp-content/uploads/2015/06/UN-Global-Nutrition-Agenda-2015.pdf" TargetMode="External"/><Relationship Id="rId6" Type="http://schemas.openxmlformats.org/officeDocument/2006/relationships/hyperlink" Target="http://fews.net/IP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youtu.be/8c5ZN7BseNA?si=L57Q-fqoREqd8ueV" TargetMode="External"/><Relationship Id="rId4" Type="http://schemas.openxmlformats.org/officeDocument/2006/relationships/image" Target="../media/image1.jpg"/><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chart" Target="../charts/chart1.xml"/><Relationship Id="rId4" Type="http://schemas.openxmlformats.org/officeDocument/2006/relationships/image" Target="../media/image12.pn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youtu.be/nsnpEmr1q_k?si=n6aGqsREBltIzz4W" TargetMode="External"/><Relationship Id="rId4" Type="http://schemas.openxmlformats.org/officeDocument/2006/relationships/hyperlink" Target="https://youtu.be/nsnpEmr1q_k?si=n6aGqsREBltIzz4W" TargetMode="External"/><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youtu.be/c205sfoM2J0?si=GuSbfafx1yNzV7R_"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pic>
        <p:nvPicPr>
          <p:cNvPr id="509" name="Google Shape;509;p1"/>
          <p:cNvPicPr preferRelativeResize="0"/>
          <p:nvPr>
            <p:ph idx="2" type="pic"/>
          </p:nvPr>
        </p:nvPicPr>
        <p:blipFill rotWithShape="1">
          <a:blip r:embed="rId3">
            <a:alphaModFix/>
          </a:blip>
          <a:srcRect b="7813" l="0" r="0" t="7812"/>
          <a:stretch/>
        </p:blipFill>
        <p:spPr>
          <a:xfrm>
            <a:off x="0" y="0"/>
            <a:ext cx="12192000" cy="6858000"/>
          </a:xfrm>
          <a:prstGeom prst="rect">
            <a:avLst/>
          </a:prstGeom>
          <a:solidFill>
            <a:schemeClr val="lt1"/>
          </a:solidFill>
          <a:ln>
            <a:noFill/>
          </a:ln>
          <a:effectLst>
            <a:outerShdw blurRad="165100" rotWithShape="0" algn="tl" dir="2700000" dist="38100">
              <a:srgbClr val="000000">
                <a:alpha val="40000"/>
              </a:srgbClr>
            </a:outerShdw>
          </a:effectLst>
        </p:spPr>
      </p:pic>
      <p:sp>
        <p:nvSpPr>
          <p:cNvPr id="510" name="Google Shape;510;p1"/>
          <p:cNvSpPr/>
          <p:nvPr>
            <p:ph idx="1" type="body"/>
          </p:nvPr>
        </p:nvSpPr>
        <p:spPr>
          <a:xfrm>
            <a:off x="8074536" y="3124200"/>
            <a:ext cx="2087678" cy="3270696"/>
          </a:xfrm>
          <a:prstGeom prst="triangle">
            <a:avLst>
              <a:gd fmla="val 100000" name="adj"/>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2000"/>
              <a:buNone/>
            </a:pPr>
            <a:r>
              <a:t/>
            </a:r>
            <a:endParaRPr/>
          </a:p>
        </p:txBody>
      </p:sp>
      <p:sp>
        <p:nvSpPr>
          <p:cNvPr id="511" name="Google Shape;511;p1"/>
          <p:cNvSpPr txBox="1"/>
          <p:nvPr>
            <p:ph idx="3" type="body"/>
          </p:nvPr>
        </p:nvSpPr>
        <p:spPr>
          <a:xfrm>
            <a:off x="2190750" y="609600"/>
            <a:ext cx="7810500" cy="5638800"/>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Autofit/>
          </a:bodyPr>
          <a:lstStyle/>
          <a:p>
            <a:pPr indent="0" lvl="0" marL="0" rtl="0" algn="ctr">
              <a:lnSpc>
                <a:spcPct val="90000"/>
              </a:lnSpc>
              <a:spcBef>
                <a:spcPts val="0"/>
              </a:spcBef>
              <a:spcAft>
                <a:spcPts val="0"/>
              </a:spcAft>
              <a:buSzPts val="2000"/>
              <a:buNone/>
            </a:pPr>
            <a:br>
              <a:rPr b="1" lang="ar-SA"/>
            </a:br>
            <a:r>
              <a:rPr b="1" lang="ar-SA"/>
              <a:t>التنمية الزراعية والأمن الغذائي والتغذية</a:t>
            </a:r>
            <a:endParaRPr b="1"/>
          </a:p>
          <a:p>
            <a:pPr indent="0" lvl="0" marL="0" rtl="0" algn="ctr">
              <a:lnSpc>
                <a:spcPct val="90000"/>
              </a:lnSpc>
              <a:spcBef>
                <a:spcPts val="1400"/>
              </a:spcBef>
              <a:spcAft>
                <a:spcPts val="0"/>
              </a:spcAft>
              <a:buSzPts val="2000"/>
              <a:buNone/>
            </a:pPr>
            <a:r>
              <a:t/>
            </a:r>
            <a:endParaRPr/>
          </a:p>
        </p:txBody>
      </p:sp>
      <p:sp>
        <p:nvSpPr>
          <p:cNvPr id="512" name="Google Shape;512;p1"/>
          <p:cNvSpPr txBox="1"/>
          <p:nvPr>
            <p:ph type="ctrTitle"/>
          </p:nvPr>
        </p:nvSpPr>
        <p:spPr>
          <a:xfrm>
            <a:off x="3163809" y="1905000"/>
            <a:ext cx="5864382" cy="22752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5000"/>
              <a:buFont typeface="Twentieth Century"/>
              <a:buNone/>
            </a:pPr>
            <a:r>
              <a:rPr b="1" lang="ar-SA"/>
              <a:t>التنمية الزراعية والأمن الغذائي والتغذية</a:t>
            </a:r>
            <a:endParaRPr b="1"/>
          </a:p>
        </p:txBody>
      </p:sp>
      <p:sp>
        <p:nvSpPr>
          <p:cNvPr id="513" name="Google Shape;513;p1"/>
          <p:cNvSpPr txBox="1"/>
          <p:nvPr>
            <p:ph idx="4" type="subTitle"/>
          </p:nvPr>
        </p:nvSpPr>
        <p:spPr>
          <a:xfrm>
            <a:off x="4059707" y="4297679"/>
            <a:ext cx="4072586" cy="146304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000"/>
              <a:buNone/>
            </a:pPr>
            <a:r>
              <a:rPr b="1" lang="ar-SA"/>
              <a:t>اللجنة: المجلس الاقتصادي والاجتماعي</a:t>
            </a:r>
            <a:endParaRPr/>
          </a:p>
          <a:p>
            <a:pPr indent="0" lvl="0" marL="0" rtl="0" algn="ctr">
              <a:lnSpc>
                <a:spcPct val="100000"/>
              </a:lnSpc>
              <a:spcBef>
                <a:spcPts val="200"/>
              </a:spcBef>
              <a:spcAft>
                <a:spcPts val="0"/>
              </a:spcAft>
              <a:buSzPts val="2000"/>
              <a:buNone/>
            </a:pPr>
            <a:r>
              <a:t/>
            </a:r>
            <a:endParaRPr b="1"/>
          </a:p>
          <a:p>
            <a:pPr indent="0" lvl="0" marL="0" rtl="0" algn="ctr">
              <a:lnSpc>
                <a:spcPct val="100000"/>
              </a:lnSpc>
              <a:spcBef>
                <a:spcPts val="200"/>
              </a:spcBef>
              <a:spcAft>
                <a:spcPts val="0"/>
              </a:spcAft>
              <a:buSzPts val="2000"/>
              <a:buNone/>
            </a:pPr>
            <a:r>
              <a:rPr b="1" lang="ar-SA"/>
              <a:t>المسؤول: عمر باسل الدريعي</a:t>
            </a:r>
            <a:endParaRPr b="1"/>
          </a:p>
          <a:p>
            <a:pPr indent="0" lvl="0" marL="0" rtl="0" algn="ctr">
              <a:lnSpc>
                <a:spcPct val="100000"/>
              </a:lnSpc>
              <a:spcBef>
                <a:spcPts val="200"/>
              </a:spcBef>
              <a:spcAft>
                <a:spcPts val="0"/>
              </a:spcAft>
              <a:buSzPts val="2000"/>
              <a:buNone/>
            </a:pPr>
            <a:r>
              <a:t/>
            </a:r>
            <a:endParaRPr/>
          </a:p>
        </p:txBody>
      </p:sp>
      <p:sp>
        <p:nvSpPr>
          <p:cNvPr id="514" name="Google Shape;514;p1"/>
          <p:cNvSpPr/>
          <p:nvPr/>
        </p:nvSpPr>
        <p:spPr>
          <a:xfrm>
            <a:off x="4059707" y="4284615"/>
            <a:ext cx="3941293" cy="1264921"/>
          </a:xfrm>
          <a:prstGeom prst="roundRect">
            <a:avLst>
              <a:gd fmla="val 16667" name="adj"/>
            </a:avLst>
          </a:prstGeom>
          <a:noFill/>
          <a:ln cap="flat" cmpd="sng" w="15875">
            <a:solidFill>
              <a:srgbClr val="3033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2"/>
                                        </p:tgtEl>
                                        <p:attrNameLst>
                                          <p:attrName>style.visibility</p:attrName>
                                        </p:attrNameLst>
                                      </p:cBhvr>
                                      <p:to>
                                        <p:strVal val="visible"/>
                                      </p:to>
                                    </p:set>
                                    <p:anim calcmode="lin" valueType="num">
                                      <p:cBhvr additive="base">
                                        <p:cTn dur="500"/>
                                        <p:tgtEl>
                                          <p:spTgt spid="5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anim calcmode="lin" valueType="num">
                                      <p:cBhvr additive="base">
                                        <p:cTn dur="500"/>
                                        <p:tgtEl>
                                          <p:spTgt spid="51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3">
                                            <p:txEl>
                                              <p:pRg end="1" st="1"/>
                                            </p:txEl>
                                          </p:spTgt>
                                        </p:tgtEl>
                                        <p:attrNameLst>
                                          <p:attrName>style.visibility</p:attrName>
                                        </p:attrNameLst>
                                      </p:cBhvr>
                                      <p:to>
                                        <p:strVal val="visible"/>
                                      </p:to>
                                    </p:set>
                                    <p:anim calcmode="lin" valueType="num">
                                      <p:cBhvr additive="base">
                                        <p:cTn dur="500"/>
                                        <p:tgtEl>
                                          <p:spTgt spid="51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3">
                                            <p:txEl>
                                              <p:pRg end="2" st="2"/>
                                            </p:txEl>
                                          </p:spTgt>
                                        </p:tgtEl>
                                        <p:attrNameLst>
                                          <p:attrName>style.visibility</p:attrName>
                                        </p:attrNameLst>
                                      </p:cBhvr>
                                      <p:to>
                                        <p:strVal val="visible"/>
                                      </p:to>
                                    </p:set>
                                    <p:anim calcmode="lin" valueType="num">
                                      <p:cBhvr additive="base">
                                        <p:cTn dur="500"/>
                                        <p:tgtEl>
                                          <p:spTgt spid="51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3">
                                            <p:txEl>
                                              <p:pRg end="3" st="3"/>
                                            </p:txEl>
                                          </p:spTgt>
                                        </p:tgtEl>
                                        <p:attrNameLst>
                                          <p:attrName>style.visibility</p:attrName>
                                        </p:attrNameLst>
                                      </p:cBhvr>
                                      <p:to>
                                        <p:strVal val="visible"/>
                                      </p:to>
                                    </p:set>
                                    <p:anim calcmode="lin" valueType="num">
                                      <p:cBhvr additive="base">
                                        <p:cTn dur="500"/>
                                        <p:tgtEl>
                                          <p:spTgt spid="51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10"/>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Clr>
                <a:srgbClr val="0C0C0C"/>
              </a:buClr>
              <a:buSzPts val="4000"/>
              <a:buFont typeface="Twentieth Century"/>
              <a:buNone/>
            </a:pPr>
            <a:r>
              <a:rPr b="1" lang="ar-SA"/>
              <a:t>الدول التي تساهم بشكل إيجابي في القضية</a:t>
            </a:r>
            <a:endParaRPr b="1"/>
          </a:p>
        </p:txBody>
      </p:sp>
      <p:sp>
        <p:nvSpPr>
          <p:cNvPr id="601" name="Google Shape;601;p10"/>
          <p:cNvSpPr/>
          <p:nvPr/>
        </p:nvSpPr>
        <p:spPr>
          <a:xfrm>
            <a:off x="1295400" y="1447800"/>
            <a:ext cx="10820400" cy="5354415"/>
          </a:xfrm>
          <a:prstGeom prst="rect">
            <a:avLst/>
          </a:prstGeom>
          <a:noFill/>
          <a:ln>
            <a:noFill/>
          </a:ln>
        </p:spPr>
        <p:txBody>
          <a:bodyPr anchorCtr="0" anchor="t" bIns="45700" lIns="91425" spcFirstLastPara="1" rIns="91425" wrap="square" tIns="45700">
            <a:spAutoFit/>
          </a:bodyPr>
          <a:lstStyle/>
          <a:p>
            <a:pPr indent="0" lvl="0" marL="0" marR="0" rtl="1" algn="r">
              <a:lnSpc>
                <a:spcPct val="133000"/>
              </a:lnSpc>
              <a:spcBef>
                <a:spcPts val="0"/>
              </a:spcBef>
              <a:spcAft>
                <a:spcPts val="0"/>
              </a:spcAft>
              <a:buNone/>
            </a:pPr>
            <a:r>
              <a:rPr lang="ar-SA" sz="1800">
                <a:solidFill>
                  <a:srgbClr val="222222"/>
                </a:solidFill>
                <a:latin typeface="Times New Roman"/>
                <a:ea typeface="Times New Roman"/>
                <a:cs typeface="Times New Roman"/>
                <a:sym typeface="Times New Roman"/>
              </a:rPr>
              <a:t> </a:t>
            </a:r>
            <a:endParaRPr sz="1400">
              <a:solidFill>
                <a:schemeClr val="dk1"/>
              </a:solidFill>
              <a:latin typeface="Arial"/>
              <a:ea typeface="Arial"/>
              <a:cs typeface="Arial"/>
              <a:sym typeface="Arial"/>
            </a:endParaRPr>
          </a:p>
          <a:p>
            <a:pPr indent="0" lvl="0" marL="0" marR="0" rtl="0" algn="r">
              <a:lnSpc>
                <a:spcPct val="200000"/>
              </a:lnSpc>
              <a:spcBef>
                <a:spcPts val="0"/>
              </a:spcBef>
              <a:spcAft>
                <a:spcPts val="0"/>
              </a:spcAft>
              <a:buNone/>
            </a:pPr>
            <a:r>
              <a:rPr b="1" lang="ar-SA" sz="2400">
                <a:solidFill>
                  <a:srgbClr val="FF0000"/>
                </a:solidFill>
                <a:latin typeface="Arial"/>
                <a:ea typeface="Arial"/>
                <a:cs typeface="Arial"/>
                <a:sym typeface="Arial"/>
              </a:rPr>
              <a:t>الصين</a:t>
            </a:r>
            <a:endParaRPr b="1" sz="1800">
              <a:solidFill>
                <a:srgbClr val="FF0000"/>
              </a:solidFill>
              <a:latin typeface="Arial"/>
              <a:ea typeface="Arial"/>
              <a:cs typeface="Arial"/>
              <a:sym typeface="Arial"/>
            </a:endParaRPr>
          </a:p>
          <a:p>
            <a:pPr indent="0" lvl="0" marL="0" marR="0" rtl="1" algn="ctr">
              <a:lnSpc>
                <a:spcPct val="200000"/>
              </a:lnSpc>
              <a:spcBef>
                <a:spcPts val="0"/>
              </a:spcBef>
              <a:spcAft>
                <a:spcPts val="0"/>
              </a:spcAft>
              <a:buNone/>
            </a:pPr>
            <a:r>
              <a:rPr b="1" lang="ar-SA" sz="1800">
                <a:solidFill>
                  <a:schemeClr val="dk1"/>
                </a:solidFill>
                <a:latin typeface="Arial"/>
                <a:ea typeface="Arial"/>
                <a:cs typeface="Arial"/>
                <a:sym typeface="Arial"/>
              </a:rPr>
              <a:t>ساهم التعاون بين منظمة الأغذية والزراعة والصين في النمو الاقتصادي المفرد وزيادة الإنتاج الغذائي الذي حققته البلاد. كانت الصين رائدة ولا تزال داعمًا ملتزمًا بدرجة كبيرة لبرنامج التعاون فيما بين بلدان الجنوب التابع لمنظمة الأغذية والزراعة (</a:t>
            </a:r>
            <a:r>
              <a:rPr b="1" lang="ar-SA" sz="1800">
                <a:solidFill>
                  <a:schemeClr val="dk1"/>
                </a:solidFill>
                <a:latin typeface="Times New Roman"/>
                <a:ea typeface="Times New Roman"/>
                <a:cs typeface="Times New Roman"/>
                <a:sym typeface="Times New Roman"/>
              </a:rPr>
              <a:t>FAO's South-South Cooperation Programme</a:t>
            </a:r>
            <a:r>
              <a:rPr b="1" lang="ar-SA" sz="1800">
                <a:solidFill>
                  <a:schemeClr val="dk1"/>
                </a:solidFill>
                <a:latin typeface="Arial"/>
                <a:ea typeface="Arial"/>
                <a:cs typeface="Arial"/>
                <a:sym typeface="Arial"/>
              </a:rPr>
              <a:t>)، الذي يكافح الجوع وانعدام الأمن الغذائي خارج حدودها. تستند مساعدة المنظمة في الصين إلى خمسة مجالات ذات أولوية: تحسين الأمن الغذائي والتغذية ؛ تحسين سبل العيش لسكان الريف والفقراء ؛ تعزيز القدرات على إدارة الجودة والسلامة للمنتجات الزراعية ؛ تعزيز التنمية الزراعية البيئية المستدامة والحفاظ على التراث الزراعي ؛ تعزيز القدرات على الوقاية من الأمراض والكوارث الطبيعية والاستجابة لتغير المناخ. </a:t>
            </a:r>
            <a:r>
              <a:rPr b="1" lang="ar-SA" sz="1800">
                <a:solidFill>
                  <a:schemeClr val="dk1"/>
                </a:solidFill>
                <a:latin typeface="Twentieth Century"/>
                <a:ea typeface="Twentieth Century"/>
                <a:cs typeface="Twentieth Century"/>
                <a:sym typeface="Twentieth Century"/>
              </a:rPr>
              <a:t>هناك عدة دول اخرى مساهمه : </a:t>
            </a:r>
            <a:r>
              <a:rPr b="1" lang="ar-SA" sz="1800">
                <a:solidFill>
                  <a:srgbClr val="FF0000"/>
                </a:solidFill>
                <a:latin typeface="Arial"/>
                <a:ea typeface="Arial"/>
                <a:cs typeface="Arial"/>
                <a:sym typeface="Arial"/>
              </a:rPr>
              <a:t>دنمارك، هنغاريا، مكسيك</a:t>
            </a:r>
            <a:endParaRPr b="1" sz="1400">
              <a:solidFill>
                <a:srgbClr val="FF0000"/>
              </a:solidFill>
              <a:latin typeface="Arial"/>
              <a:ea typeface="Arial"/>
              <a:cs typeface="Arial"/>
              <a:sym typeface="Arial"/>
            </a:endParaRPr>
          </a:p>
          <a:p>
            <a:pPr indent="0" lvl="0" marL="0" marR="0" rtl="0" algn="ctr">
              <a:spcBef>
                <a:spcPts val="0"/>
              </a:spcBef>
              <a:spcAft>
                <a:spcPts val="0"/>
              </a:spcAft>
              <a:buNone/>
            </a:pPr>
            <a:r>
              <a:rPr b="1" lang="ar-SA" sz="1800">
                <a:solidFill>
                  <a:schemeClr val="dk1"/>
                </a:solidFill>
                <a:latin typeface="Twentieth Century"/>
                <a:ea typeface="Twentieth Century"/>
                <a:cs typeface="Twentieth Century"/>
                <a:sym typeface="Twentieth Century"/>
              </a:rPr>
              <a:t>قاموا بوضع ضرائب على الطعام الغير صحي</a:t>
            </a:r>
            <a:endParaRPr b="1" sz="1800">
              <a:solidFill>
                <a:schemeClr val="dk1"/>
              </a:solidFill>
              <a:latin typeface="Twentieth Century"/>
              <a:ea typeface="Twentieth Century"/>
              <a:cs typeface="Twentieth Century"/>
              <a:sym typeface="Twentieth Century"/>
            </a:endParaRPr>
          </a:p>
          <a:p>
            <a:pPr indent="0" lvl="0" marL="0" marR="0" rtl="1" algn="r">
              <a:lnSpc>
                <a:spcPct val="200000"/>
              </a:lnSpc>
              <a:spcBef>
                <a:spcPts val="0"/>
              </a:spcBef>
              <a:spcAft>
                <a:spcPts val="0"/>
              </a:spcAft>
              <a:buNone/>
            </a:pPr>
            <a:r>
              <a:t/>
            </a:r>
            <a:endParaRPr b="1" sz="1800">
              <a:solidFill>
                <a:schemeClr val="dk1"/>
              </a:solidFill>
              <a:latin typeface="Arial"/>
              <a:ea typeface="Arial"/>
              <a:cs typeface="Arial"/>
              <a:sym typeface="Arial"/>
            </a:endParaRPr>
          </a:p>
        </p:txBody>
      </p:sp>
      <p:pic>
        <p:nvPicPr>
          <p:cNvPr descr="انطلاق مؤتمر «ثايمن قطر» 22 يناير المقبل - جريدة الراية" id="602" name="Google Shape;602;p10"/>
          <p:cNvPicPr preferRelativeResize="0"/>
          <p:nvPr/>
        </p:nvPicPr>
        <p:blipFill rotWithShape="1">
          <a:blip r:embed="rId3">
            <a:alphaModFix/>
          </a:blip>
          <a:srcRect b="0" l="0" r="0" t="0"/>
          <a:stretch/>
        </p:blipFill>
        <p:spPr>
          <a:xfrm>
            <a:off x="152400" y="609600"/>
            <a:ext cx="3124200" cy="185010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transition spd="slow" p14:dur="1500">
    <p:split orient="ver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11"/>
          <p:cNvSpPr txBox="1"/>
          <p:nvPr>
            <p:ph type="title"/>
          </p:nvPr>
        </p:nvSpPr>
        <p:spPr>
          <a:xfrm>
            <a:off x="8001000" y="63539"/>
            <a:ext cx="10805160" cy="707886"/>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rgbClr val="0C0C0C"/>
              </a:buClr>
              <a:buSzPct val="100000"/>
              <a:buFont typeface="Twentieth Century"/>
              <a:buNone/>
            </a:pPr>
            <a:r>
              <a:rPr b="1" lang="ar-SA"/>
              <a:t>الجدول الزمني للأحداث </a:t>
            </a:r>
            <a:br>
              <a:rPr b="1" lang="ar-SA"/>
            </a:br>
            <a:endParaRPr b="1"/>
          </a:p>
        </p:txBody>
      </p:sp>
      <p:sp>
        <p:nvSpPr>
          <p:cNvPr id="609" name="Google Shape;609;p11"/>
          <p:cNvSpPr txBox="1"/>
          <p:nvPr/>
        </p:nvSpPr>
        <p:spPr>
          <a:xfrm>
            <a:off x="693060" y="6641305"/>
            <a:ext cx="173736" cy="152400"/>
          </a:xfrm>
          <a:prstGeom prst="rect">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fontScale="25000" lnSpcReduction="20000"/>
          </a:bodyPr>
          <a:lstStyle/>
          <a:p>
            <a:pPr indent="0" lvl="0" marL="0" marR="0" rtl="0" algn="l">
              <a:lnSpc>
                <a:spcPct val="90000"/>
              </a:lnSpc>
              <a:spcBef>
                <a:spcPts val="0"/>
              </a:spcBef>
              <a:spcAft>
                <a:spcPts val="0"/>
              </a:spcAft>
              <a:buClr>
                <a:schemeClr val="accent1"/>
              </a:buClr>
              <a:buSzPct val="100000"/>
              <a:buFont typeface="Arial"/>
              <a:buNone/>
            </a:pPr>
            <a:r>
              <a:t/>
            </a:r>
            <a:endParaRPr sz="2000">
              <a:solidFill>
                <a:schemeClr val="dk1"/>
              </a:solidFill>
              <a:latin typeface="Twentieth Century"/>
              <a:ea typeface="Twentieth Century"/>
              <a:cs typeface="Twentieth Century"/>
              <a:sym typeface="Twentieth Century"/>
            </a:endParaRPr>
          </a:p>
        </p:txBody>
      </p:sp>
      <p:graphicFrame>
        <p:nvGraphicFramePr>
          <p:cNvPr id="610" name="Google Shape;610;p11"/>
          <p:cNvGraphicFramePr/>
          <p:nvPr/>
        </p:nvGraphicFramePr>
        <p:xfrm>
          <a:off x="457200" y="771425"/>
          <a:ext cx="3000000" cy="3000000"/>
        </p:xfrm>
        <a:graphic>
          <a:graphicData uri="http://schemas.openxmlformats.org/drawingml/2006/table">
            <a:tbl>
              <a:tblPr>
                <a:noFill/>
                <a:tableStyleId>{77B8AAD0-1AC4-433E-BE26-C5C21FF19224}</a:tableStyleId>
              </a:tblPr>
              <a:tblGrid>
                <a:gridCol w="5334000"/>
                <a:gridCol w="5334000"/>
              </a:tblGrid>
              <a:tr h="101050">
                <a:tc>
                  <a:txBody>
                    <a:bodyPr/>
                    <a:lstStyle/>
                    <a:p>
                      <a:pPr indent="0" lvl="0" marL="0" marR="0" rtl="1" algn="r">
                        <a:lnSpc>
                          <a:spcPct val="200000"/>
                        </a:lnSpc>
                        <a:spcBef>
                          <a:spcPts val="0"/>
                        </a:spcBef>
                        <a:spcAft>
                          <a:spcPts val="0"/>
                        </a:spcAft>
                        <a:buNone/>
                      </a:pPr>
                      <a:r>
                        <a:rPr b="1" lang="ar-SA" sz="1100" u="none" cap="none" strike="noStrike"/>
                        <a:t>التاريخ</a:t>
                      </a:r>
                      <a:endParaRPr b="1" sz="1050" u="none" cap="none" strike="noStrike">
                        <a:latin typeface="Arial"/>
                        <a:ea typeface="Arial"/>
                        <a:cs typeface="Arial"/>
                        <a:sym typeface="Arial"/>
                      </a:endParaRPr>
                    </a:p>
                  </a:txBody>
                  <a:tcPr marT="23200" marB="23200" marR="23200" marL="23200"/>
                </a:tc>
                <a:tc>
                  <a:txBody>
                    <a:bodyPr/>
                    <a:lstStyle/>
                    <a:p>
                      <a:pPr indent="0" lvl="0" marL="0" marR="0" rtl="1" algn="r">
                        <a:lnSpc>
                          <a:spcPct val="200000"/>
                        </a:lnSpc>
                        <a:spcBef>
                          <a:spcPts val="0"/>
                        </a:spcBef>
                        <a:spcAft>
                          <a:spcPts val="0"/>
                        </a:spcAft>
                        <a:buNone/>
                      </a:pPr>
                      <a:r>
                        <a:rPr b="1" lang="ar-SA" sz="1100" u="none" cap="none" strike="noStrike"/>
                        <a:t>الحدث وأهميته</a:t>
                      </a:r>
                      <a:endParaRPr b="1" sz="1050" u="none" cap="none" strike="noStrike">
                        <a:latin typeface="Arial"/>
                        <a:ea typeface="Arial"/>
                        <a:cs typeface="Arial"/>
                        <a:sym typeface="Arial"/>
                      </a:endParaRPr>
                    </a:p>
                  </a:txBody>
                  <a:tcPr marT="23200" marB="23200" marR="23200" marL="23200"/>
                </a:tc>
              </a:tr>
              <a:tr h="650925">
                <a:tc>
                  <a:txBody>
                    <a:bodyPr/>
                    <a:lstStyle/>
                    <a:p>
                      <a:pPr indent="0" lvl="0" marL="0" marR="0" rtl="1" algn="r">
                        <a:lnSpc>
                          <a:spcPct val="200000"/>
                        </a:lnSpc>
                        <a:spcBef>
                          <a:spcPts val="0"/>
                        </a:spcBef>
                        <a:spcAft>
                          <a:spcPts val="0"/>
                        </a:spcAft>
                        <a:buNone/>
                      </a:pPr>
                      <a:r>
                        <a:rPr b="1" lang="ar-SA" sz="1100" u="none" cap="none" strike="noStrike">
                          <a:solidFill>
                            <a:srgbClr val="FF0000"/>
                          </a:solidFill>
                        </a:rPr>
                        <a:t>1974</a:t>
                      </a:r>
                      <a:endParaRPr b="1" sz="1050" u="none" cap="none" strike="noStrike">
                        <a:solidFill>
                          <a:srgbClr val="FF0000"/>
                        </a:solidFill>
                        <a:latin typeface="Arial"/>
                        <a:ea typeface="Arial"/>
                        <a:cs typeface="Arial"/>
                        <a:sym typeface="Arial"/>
                      </a:endParaRPr>
                    </a:p>
                  </a:txBody>
                  <a:tcPr marT="23200" marB="23200" marR="23200" marL="23200"/>
                </a:tc>
                <a:tc>
                  <a:txBody>
                    <a:bodyPr/>
                    <a:lstStyle/>
                    <a:p>
                      <a:pPr indent="0" lvl="0" marL="0" marR="0" rtl="1" algn="r">
                        <a:lnSpc>
                          <a:spcPct val="200000"/>
                        </a:lnSpc>
                        <a:spcBef>
                          <a:spcPts val="0"/>
                        </a:spcBef>
                        <a:spcAft>
                          <a:spcPts val="0"/>
                        </a:spcAft>
                        <a:buNone/>
                      </a:pPr>
                      <a:r>
                        <a:rPr b="1" lang="ar-SA" sz="1100" u="none" cap="none" strike="noStrike"/>
                        <a:t>مؤتمر القمة العالمي للأغذية</a:t>
                      </a:r>
                      <a:endParaRPr b="1" sz="1050" u="none" cap="none" strike="noStrike"/>
                    </a:p>
                    <a:p>
                      <a:pPr indent="0" lvl="0" marL="0" marR="0" rtl="1" algn="r">
                        <a:lnSpc>
                          <a:spcPct val="200000"/>
                        </a:lnSpc>
                        <a:spcBef>
                          <a:spcPts val="0"/>
                        </a:spcBef>
                        <a:spcAft>
                          <a:spcPts val="0"/>
                        </a:spcAft>
                        <a:buNone/>
                      </a:pPr>
                      <a:r>
                        <a:rPr b="1" lang="ar-SA" sz="1100" u="none" cap="none" strike="noStrike"/>
                        <a:t> </a:t>
                      </a:r>
                      <a:endParaRPr b="1" sz="1050" u="none" cap="none" strike="noStrike">
                        <a:latin typeface="Arial"/>
                        <a:ea typeface="Arial"/>
                        <a:cs typeface="Arial"/>
                        <a:sym typeface="Arial"/>
                      </a:endParaRPr>
                    </a:p>
                  </a:txBody>
                  <a:tcPr marT="23200" marB="23200" marR="23200" marL="23200"/>
                </a:tc>
              </a:tr>
              <a:tr h="1307975">
                <a:tc>
                  <a:txBody>
                    <a:bodyPr/>
                    <a:lstStyle/>
                    <a:p>
                      <a:pPr indent="0" lvl="0" marL="0" marR="0" rtl="1" algn="r">
                        <a:lnSpc>
                          <a:spcPct val="200000"/>
                        </a:lnSpc>
                        <a:spcBef>
                          <a:spcPts val="0"/>
                        </a:spcBef>
                        <a:spcAft>
                          <a:spcPts val="0"/>
                        </a:spcAft>
                        <a:buNone/>
                      </a:pPr>
                      <a:r>
                        <a:rPr b="1" lang="ar-SA" sz="1100" u="none" cap="none" strike="noStrike">
                          <a:solidFill>
                            <a:srgbClr val="FF0000"/>
                          </a:solidFill>
                        </a:rPr>
                        <a:t>June 3-14, 1992</a:t>
                      </a:r>
                      <a:endParaRPr b="1" sz="1050" u="none" cap="none" strike="noStrike">
                        <a:solidFill>
                          <a:srgbClr val="FF0000"/>
                        </a:solidFill>
                        <a:latin typeface="Arial"/>
                        <a:ea typeface="Arial"/>
                        <a:cs typeface="Arial"/>
                        <a:sym typeface="Arial"/>
                      </a:endParaRPr>
                    </a:p>
                  </a:txBody>
                  <a:tcPr marT="23200" marB="23200" marR="23200" marL="23200"/>
                </a:tc>
                <a:tc>
                  <a:txBody>
                    <a:bodyPr/>
                    <a:lstStyle/>
                    <a:p>
                      <a:pPr indent="0" lvl="0" marL="0" marR="0" rtl="1" algn="r">
                        <a:lnSpc>
                          <a:spcPct val="200000"/>
                        </a:lnSpc>
                        <a:spcBef>
                          <a:spcPts val="0"/>
                        </a:spcBef>
                        <a:spcAft>
                          <a:spcPts val="0"/>
                        </a:spcAft>
                        <a:buNone/>
                      </a:pPr>
                      <a:r>
                        <a:rPr b="1" lang="ar-SA" sz="1100" u="none" cap="none" strike="noStrike"/>
                        <a:t>مؤتمر الأمم المتحدة للبيئة والتنمية حيث تم </a:t>
                      </a:r>
                      <a:endParaRPr b="1" sz="1050" u="none" cap="none" strike="noStrike"/>
                    </a:p>
                    <a:p>
                      <a:pPr indent="0" lvl="0" marL="0" marR="0" rtl="1" algn="r">
                        <a:lnSpc>
                          <a:spcPct val="200000"/>
                        </a:lnSpc>
                        <a:spcBef>
                          <a:spcPts val="0"/>
                        </a:spcBef>
                        <a:spcAft>
                          <a:spcPts val="0"/>
                        </a:spcAft>
                        <a:buNone/>
                      </a:pPr>
                      <a:r>
                        <a:rPr b="1" lang="ar-SA" sz="1100" u="none" cap="none" strike="noStrike"/>
                        <a:t>إعلان ريو بشأن البيئة والتنمية و "جدول أعمال ٢١" (Agenda 21)، خطة عمل غير ملزمة للأمم المتحدة فيما يتعلق بالتنمية المستدامة.</a:t>
                      </a:r>
                      <a:endParaRPr b="1" sz="1050" u="none" cap="none" strike="noStrike"/>
                    </a:p>
                    <a:p>
                      <a:pPr indent="0" lvl="0" marL="0" marR="0" rtl="1" algn="r">
                        <a:lnSpc>
                          <a:spcPct val="200000"/>
                        </a:lnSpc>
                        <a:spcBef>
                          <a:spcPts val="0"/>
                        </a:spcBef>
                        <a:spcAft>
                          <a:spcPts val="0"/>
                        </a:spcAft>
                        <a:buNone/>
                      </a:pPr>
                      <a:r>
                        <a:rPr b="1" lang="ar-SA" sz="1100" u="none" cap="none" strike="noStrike"/>
                        <a:t> </a:t>
                      </a:r>
                      <a:endParaRPr b="1" sz="1050" u="none" cap="none" strike="noStrike">
                        <a:latin typeface="Arial"/>
                        <a:ea typeface="Arial"/>
                        <a:cs typeface="Arial"/>
                        <a:sym typeface="Arial"/>
                      </a:endParaRPr>
                    </a:p>
                  </a:txBody>
                  <a:tcPr marT="23200" marB="23200" marR="23200" marL="23200"/>
                </a:tc>
              </a:tr>
              <a:tr h="650925">
                <a:tc>
                  <a:txBody>
                    <a:bodyPr/>
                    <a:lstStyle/>
                    <a:p>
                      <a:pPr indent="0" lvl="0" marL="0" marR="0" rtl="1" algn="r">
                        <a:lnSpc>
                          <a:spcPct val="200000"/>
                        </a:lnSpc>
                        <a:spcBef>
                          <a:spcPts val="0"/>
                        </a:spcBef>
                        <a:spcAft>
                          <a:spcPts val="0"/>
                        </a:spcAft>
                        <a:buNone/>
                      </a:pPr>
                      <a:r>
                        <a:rPr b="1" lang="ar-SA" sz="1100" u="none" cap="none" strike="noStrike">
                          <a:solidFill>
                            <a:srgbClr val="FF0000"/>
                          </a:solidFill>
                        </a:rPr>
                        <a:t>18-22 March 2002</a:t>
                      </a:r>
                      <a:endParaRPr b="1" sz="1050" u="none" cap="none" strike="noStrike">
                        <a:solidFill>
                          <a:srgbClr val="FF0000"/>
                        </a:solidFill>
                        <a:latin typeface="Arial"/>
                        <a:ea typeface="Arial"/>
                        <a:cs typeface="Arial"/>
                        <a:sym typeface="Arial"/>
                      </a:endParaRPr>
                    </a:p>
                  </a:txBody>
                  <a:tcPr marT="23200" marB="23200" marR="23200" marL="23200"/>
                </a:tc>
                <a:tc>
                  <a:txBody>
                    <a:bodyPr/>
                    <a:lstStyle/>
                    <a:p>
                      <a:pPr indent="0" lvl="0" marL="0" marR="0" rtl="1" algn="r">
                        <a:lnSpc>
                          <a:spcPct val="200000"/>
                        </a:lnSpc>
                        <a:spcBef>
                          <a:spcPts val="0"/>
                        </a:spcBef>
                        <a:spcAft>
                          <a:spcPts val="0"/>
                        </a:spcAft>
                        <a:buNone/>
                      </a:pPr>
                      <a:r>
                        <a:rPr b="1" lang="ar-SA" sz="1100" u="none" cap="none" strike="noStrike"/>
                        <a:t>مؤتمر الأمم المتحدة العالمي لتمويل التنمية في مونتيري المكسيك</a:t>
                      </a:r>
                      <a:endParaRPr b="1" sz="1050" u="none" cap="none" strike="noStrike"/>
                    </a:p>
                    <a:p>
                      <a:pPr indent="0" lvl="0" marL="0" marR="0" rtl="1" algn="r">
                        <a:lnSpc>
                          <a:spcPct val="200000"/>
                        </a:lnSpc>
                        <a:spcBef>
                          <a:spcPts val="0"/>
                        </a:spcBef>
                        <a:spcAft>
                          <a:spcPts val="0"/>
                        </a:spcAft>
                        <a:buNone/>
                      </a:pPr>
                      <a:r>
                        <a:rPr b="1" lang="ar-SA" sz="1100" u="none" cap="none" strike="noStrike"/>
                        <a:t> </a:t>
                      </a:r>
                      <a:endParaRPr b="1" sz="1050" u="none" cap="none" strike="noStrike">
                        <a:latin typeface="Arial"/>
                        <a:ea typeface="Arial"/>
                        <a:cs typeface="Arial"/>
                        <a:sym typeface="Arial"/>
                      </a:endParaRPr>
                    </a:p>
                  </a:txBody>
                  <a:tcPr marT="23200" marB="23200" marR="23200" marL="23200"/>
                </a:tc>
              </a:tr>
              <a:tr h="650925">
                <a:tc>
                  <a:txBody>
                    <a:bodyPr/>
                    <a:lstStyle/>
                    <a:p>
                      <a:pPr indent="0" lvl="0" marL="0" marR="0" rtl="1" algn="r">
                        <a:lnSpc>
                          <a:spcPct val="200000"/>
                        </a:lnSpc>
                        <a:spcBef>
                          <a:spcPts val="0"/>
                        </a:spcBef>
                        <a:spcAft>
                          <a:spcPts val="0"/>
                        </a:spcAft>
                        <a:buNone/>
                      </a:pPr>
                      <a:r>
                        <a:rPr b="1" lang="ar-SA" sz="1100" u="none" cap="none" strike="noStrike">
                          <a:solidFill>
                            <a:srgbClr val="FF0000"/>
                          </a:solidFill>
                        </a:rPr>
                        <a:t>26 August to 4 September 2002</a:t>
                      </a:r>
                      <a:endParaRPr b="1" sz="1050" u="none" cap="none" strike="noStrike">
                        <a:solidFill>
                          <a:srgbClr val="FF0000"/>
                        </a:solidFill>
                        <a:latin typeface="Arial"/>
                        <a:ea typeface="Arial"/>
                        <a:cs typeface="Arial"/>
                        <a:sym typeface="Arial"/>
                      </a:endParaRPr>
                    </a:p>
                  </a:txBody>
                  <a:tcPr marT="23200" marB="23200" marR="23200" marL="23200"/>
                </a:tc>
                <a:tc>
                  <a:txBody>
                    <a:bodyPr/>
                    <a:lstStyle/>
                    <a:p>
                      <a:pPr indent="0" lvl="0" marL="0" marR="0" rtl="1" algn="r">
                        <a:lnSpc>
                          <a:spcPct val="200000"/>
                        </a:lnSpc>
                        <a:spcBef>
                          <a:spcPts val="0"/>
                        </a:spcBef>
                        <a:spcAft>
                          <a:spcPts val="0"/>
                        </a:spcAft>
                        <a:buNone/>
                      </a:pPr>
                      <a:r>
                        <a:rPr b="1" lang="ar-SA" sz="1100" u="none" cap="none" strike="noStrike"/>
                        <a:t>القمة العالمية للتنمية المستدامة أو ما يسمى ب"Earth Summit"في جنوب أفريقيا </a:t>
                      </a:r>
                      <a:endParaRPr b="1" sz="1050" u="none" cap="none" strike="noStrike"/>
                    </a:p>
                    <a:p>
                      <a:pPr indent="0" lvl="0" marL="0" marR="0" rtl="1" algn="r">
                        <a:lnSpc>
                          <a:spcPct val="200000"/>
                        </a:lnSpc>
                        <a:spcBef>
                          <a:spcPts val="0"/>
                        </a:spcBef>
                        <a:spcAft>
                          <a:spcPts val="0"/>
                        </a:spcAft>
                        <a:buNone/>
                      </a:pPr>
                      <a:r>
                        <a:rPr b="1" lang="ar-SA" sz="1100" u="none" cap="none" strike="noStrike"/>
                        <a:t> </a:t>
                      </a:r>
                      <a:endParaRPr b="1" sz="1050" u="none" cap="none" strike="noStrike">
                        <a:latin typeface="Arial"/>
                        <a:ea typeface="Arial"/>
                        <a:cs typeface="Arial"/>
                        <a:sym typeface="Arial"/>
                      </a:endParaRPr>
                    </a:p>
                  </a:txBody>
                  <a:tcPr marT="23200" marB="23200" marR="23200" marL="23200"/>
                </a:tc>
              </a:tr>
              <a:tr h="1307975">
                <a:tc>
                  <a:txBody>
                    <a:bodyPr/>
                    <a:lstStyle/>
                    <a:p>
                      <a:pPr indent="0" lvl="0" marL="0" marR="0" rtl="1" algn="r">
                        <a:lnSpc>
                          <a:spcPct val="200000"/>
                        </a:lnSpc>
                        <a:spcBef>
                          <a:spcPts val="0"/>
                        </a:spcBef>
                        <a:spcAft>
                          <a:spcPts val="0"/>
                        </a:spcAft>
                        <a:buNone/>
                      </a:pPr>
                      <a:r>
                        <a:rPr b="1" lang="ar-SA" sz="1100" u="none" cap="none" strike="noStrike">
                          <a:solidFill>
                            <a:srgbClr val="FF0000"/>
                          </a:solidFill>
                        </a:rPr>
                        <a:t>29 November - 2 December 2008</a:t>
                      </a:r>
                      <a:endParaRPr b="1" sz="1050" u="none" cap="none" strike="noStrike">
                        <a:solidFill>
                          <a:srgbClr val="FF0000"/>
                        </a:solidFill>
                        <a:latin typeface="Arial"/>
                        <a:ea typeface="Arial"/>
                        <a:cs typeface="Arial"/>
                        <a:sym typeface="Arial"/>
                      </a:endParaRPr>
                    </a:p>
                  </a:txBody>
                  <a:tcPr marT="23200" marB="23200" marR="23200" marL="23200"/>
                </a:tc>
                <a:tc>
                  <a:txBody>
                    <a:bodyPr/>
                    <a:lstStyle/>
                    <a:p>
                      <a:pPr indent="0" lvl="0" marL="0" marR="0" rtl="1" algn="r">
                        <a:lnSpc>
                          <a:spcPct val="200000"/>
                        </a:lnSpc>
                        <a:spcBef>
                          <a:spcPts val="0"/>
                        </a:spcBef>
                        <a:spcAft>
                          <a:spcPts val="0"/>
                        </a:spcAft>
                        <a:buNone/>
                      </a:pPr>
                      <a:r>
                        <a:rPr b="1" lang="ar-SA" sz="1100" u="none" cap="none" strike="noStrike"/>
                        <a:t>إعلان الدوحة بشأن تمويل التنمية من مؤتمر المتابعة الدولي لتمويل التنمية لمراجعة تنفيذ توافق آراء مونتيري ، الذي انعقد خلال الأزمة المالية العالمية، أكد على الحاجة إلى الإبقاء على التزامات المعونة رغم عدم الاستقرار الاقتصادي العالمي.</a:t>
                      </a:r>
                      <a:endParaRPr b="1" sz="1050" u="none" cap="none" strike="noStrike"/>
                    </a:p>
                    <a:p>
                      <a:pPr indent="0" lvl="0" marL="0" marR="0" rtl="1" algn="r">
                        <a:lnSpc>
                          <a:spcPct val="200000"/>
                        </a:lnSpc>
                        <a:spcBef>
                          <a:spcPts val="0"/>
                        </a:spcBef>
                        <a:spcAft>
                          <a:spcPts val="0"/>
                        </a:spcAft>
                        <a:buNone/>
                      </a:pPr>
                      <a:r>
                        <a:rPr b="1" lang="ar-SA" sz="1100" u="none" cap="none" strike="noStrike"/>
                        <a:t> </a:t>
                      </a:r>
                      <a:endParaRPr b="1" sz="1050" u="none" cap="none" strike="noStrike">
                        <a:latin typeface="Arial"/>
                        <a:ea typeface="Arial"/>
                        <a:cs typeface="Arial"/>
                        <a:sym typeface="Arial"/>
                      </a:endParaRPr>
                    </a:p>
                  </a:txBody>
                  <a:tcPr marT="23200" marB="23200" marR="23200" marL="23200"/>
                </a:tc>
              </a:tr>
              <a:tr h="979450">
                <a:tc>
                  <a:txBody>
                    <a:bodyPr/>
                    <a:lstStyle/>
                    <a:p>
                      <a:pPr indent="0" lvl="0" marL="0" marR="0" rtl="1" algn="r">
                        <a:lnSpc>
                          <a:spcPct val="200000"/>
                        </a:lnSpc>
                        <a:spcBef>
                          <a:spcPts val="0"/>
                        </a:spcBef>
                        <a:spcAft>
                          <a:spcPts val="0"/>
                        </a:spcAft>
                        <a:buNone/>
                      </a:pPr>
                      <a:r>
                        <a:rPr b="1" lang="ar-SA" sz="1100" u="none" cap="none" strike="noStrike">
                          <a:solidFill>
                            <a:srgbClr val="FF0000"/>
                          </a:solidFill>
                        </a:rPr>
                        <a:t>2011-2012</a:t>
                      </a:r>
                      <a:endParaRPr b="1" sz="1050" u="none" cap="none" strike="noStrike">
                        <a:solidFill>
                          <a:srgbClr val="FF0000"/>
                        </a:solidFill>
                        <a:latin typeface="Arial"/>
                        <a:ea typeface="Arial"/>
                        <a:cs typeface="Arial"/>
                        <a:sym typeface="Arial"/>
                      </a:endParaRPr>
                    </a:p>
                  </a:txBody>
                  <a:tcPr marT="23200" marB="23200" marR="23200" marL="23200"/>
                </a:tc>
                <a:tc>
                  <a:txBody>
                    <a:bodyPr/>
                    <a:lstStyle/>
                    <a:p>
                      <a:pPr indent="0" lvl="0" marL="0" marR="0" rtl="1" algn="r">
                        <a:lnSpc>
                          <a:spcPct val="200000"/>
                        </a:lnSpc>
                        <a:spcBef>
                          <a:spcPts val="0"/>
                        </a:spcBef>
                        <a:spcAft>
                          <a:spcPts val="0"/>
                        </a:spcAft>
                        <a:buNone/>
                      </a:pPr>
                      <a:r>
                        <a:rPr b="1" lang="ar-SA" sz="1100" u="none" cap="none" strike="noStrike"/>
                        <a:t>بدايات الثورة في يمن الذى أدى الى أسوء الأزمات الانسانية في تاريخنا الحديث. حيث 80% من سكان يمن أو 20 مليون نسمة يعانون من انعدام الأمن الغذائي</a:t>
                      </a:r>
                      <a:endParaRPr b="1" sz="1050" u="none" cap="none" strike="noStrike"/>
                    </a:p>
                    <a:p>
                      <a:pPr indent="0" lvl="0" marL="0" marR="0" rtl="1" algn="r">
                        <a:lnSpc>
                          <a:spcPct val="200000"/>
                        </a:lnSpc>
                        <a:spcBef>
                          <a:spcPts val="0"/>
                        </a:spcBef>
                        <a:spcAft>
                          <a:spcPts val="0"/>
                        </a:spcAft>
                        <a:buNone/>
                      </a:pPr>
                      <a:r>
                        <a:rPr b="1" lang="ar-SA" sz="1100" u="none" cap="none" strike="noStrike"/>
                        <a:t> </a:t>
                      </a:r>
                      <a:endParaRPr b="1" sz="1050" u="none" cap="none" strike="noStrike">
                        <a:latin typeface="Arial"/>
                        <a:ea typeface="Arial"/>
                        <a:cs typeface="Arial"/>
                        <a:sym typeface="Arial"/>
                      </a:endParaRPr>
                    </a:p>
                  </a:txBody>
                  <a:tcPr marT="23200" marB="23200" marR="23200" marL="2320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12"/>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0C0C"/>
              </a:buClr>
              <a:buSzPts val="4000"/>
              <a:buFont typeface="Twentieth Century"/>
              <a:buNone/>
            </a:pPr>
            <a:r>
              <a:rPr b="1" lang="ar-SA"/>
              <a:t>الجدول الزمني للاحداث</a:t>
            </a:r>
            <a:endParaRPr b="1"/>
          </a:p>
        </p:txBody>
      </p:sp>
      <p:graphicFrame>
        <p:nvGraphicFramePr>
          <p:cNvPr id="616" name="Google Shape;616;p12"/>
          <p:cNvGraphicFramePr/>
          <p:nvPr/>
        </p:nvGraphicFramePr>
        <p:xfrm>
          <a:off x="1295400" y="1973186"/>
          <a:ext cx="3000000" cy="3000000"/>
        </p:xfrm>
        <a:graphic>
          <a:graphicData uri="http://schemas.openxmlformats.org/drawingml/2006/table">
            <a:tbl>
              <a:tblPr>
                <a:noFill/>
                <a:tableStyleId>{77B8AAD0-1AC4-433E-BE26-C5C21FF19224}</a:tableStyleId>
              </a:tblPr>
              <a:tblGrid>
                <a:gridCol w="4517850"/>
                <a:gridCol w="4613450"/>
              </a:tblGrid>
              <a:tr h="1327200">
                <a:tc>
                  <a:txBody>
                    <a:bodyPr/>
                    <a:lstStyle/>
                    <a:p>
                      <a:pPr indent="0" lvl="0" marL="0" marR="0" rtl="1" algn="r">
                        <a:lnSpc>
                          <a:spcPct val="200000"/>
                        </a:lnSpc>
                        <a:spcBef>
                          <a:spcPts val="0"/>
                        </a:spcBef>
                        <a:spcAft>
                          <a:spcPts val="0"/>
                        </a:spcAft>
                        <a:buNone/>
                      </a:pPr>
                      <a:r>
                        <a:rPr b="1" lang="ar-SA" sz="1400" u="none" cap="none" strike="noStrike">
                          <a:solidFill>
                            <a:srgbClr val="FF0000"/>
                          </a:solidFill>
                        </a:rPr>
                        <a:t> </a:t>
                      </a:r>
                      <a:endParaRPr b="1" sz="1050" u="none" cap="none" strike="noStrike">
                        <a:solidFill>
                          <a:srgbClr val="FF0000"/>
                        </a:solidFill>
                      </a:endParaRPr>
                    </a:p>
                    <a:p>
                      <a:pPr indent="0" lvl="0" marL="0" marR="0" rtl="1" algn="r">
                        <a:lnSpc>
                          <a:spcPct val="200000"/>
                        </a:lnSpc>
                        <a:spcBef>
                          <a:spcPts val="0"/>
                        </a:spcBef>
                        <a:spcAft>
                          <a:spcPts val="0"/>
                        </a:spcAft>
                        <a:buNone/>
                      </a:pPr>
                      <a:r>
                        <a:rPr b="1" lang="ar-SA" sz="1400" u="none" cap="none" strike="noStrike">
                          <a:solidFill>
                            <a:srgbClr val="FF0000"/>
                          </a:solidFill>
                        </a:rPr>
                        <a:t>November 9th-21st, 2014</a:t>
                      </a:r>
                      <a:endParaRPr b="1" sz="1050" u="none" cap="none" strike="noStrike">
                        <a:solidFill>
                          <a:srgbClr val="FF0000"/>
                        </a:solidFill>
                        <a:latin typeface="Arial"/>
                        <a:ea typeface="Arial"/>
                        <a:cs typeface="Arial"/>
                        <a:sym typeface="Arial"/>
                      </a:endParaRPr>
                    </a:p>
                  </a:txBody>
                  <a:tcPr marT="59900" marB="59900" marR="59900" marL="59900"/>
                </a:tc>
                <a:tc>
                  <a:txBody>
                    <a:bodyPr/>
                    <a:lstStyle/>
                    <a:p>
                      <a:pPr indent="0" lvl="0" marL="0" marR="0" rtl="1" algn="r">
                        <a:lnSpc>
                          <a:spcPct val="200000"/>
                        </a:lnSpc>
                        <a:spcBef>
                          <a:spcPts val="0"/>
                        </a:spcBef>
                        <a:spcAft>
                          <a:spcPts val="0"/>
                        </a:spcAft>
                        <a:buNone/>
                      </a:pPr>
                      <a:r>
                        <a:rPr b="1" lang="ar-SA" sz="1400" u="none" cap="none" strike="noStrike"/>
                        <a:t> ثاني مؤتمر عالمي عن التغذية في رومـا حيث قرر مبادئ روما الخمسة المتعلقة بالأمن الغـذائي العـالمي المستدامة</a:t>
                      </a:r>
                      <a:endParaRPr b="1" sz="1050" u="none" cap="none" strike="noStrike">
                        <a:latin typeface="Arial"/>
                        <a:ea typeface="Arial"/>
                        <a:cs typeface="Arial"/>
                        <a:sym typeface="Arial"/>
                      </a:endParaRPr>
                    </a:p>
                  </a:txBody>
                  <a:tcPr marT="59900" marB="59900" marR="59900" marL="59900"/>
                </a:tc>
              </a:tr>
              <a:tr h="522250">
                <a:tc>
                  <a:txBody>
                    <a:bodyPr/>
                    <a:lstStyle/>
                    <a:p>
                      <a:pPr indent="0" lvl="0" marL="0" marR="0" rtl="1" algn="r">
                        <a:lnSpc>
                          <a:spcPct val="200000"/>
                        </a:lnSpc>
                        <a:spcBef>
                          <a:spcPts val="0"/>
                        </a:spcBef>
                        <a:spcAft>
                          <a:spcPts val="0"/>
                        </a:spcAft>
                        <a:buNone/>
                      </a:pPr>
                      <a:r>
                        <a:rPr b="1" lang="ar-SA" sz="1400" u="none" cap="none" strike="noStrike">
                          <a:solidFill>
                            <a:srgbClr val="FF0000"/>
                          </a:solidFill>
                        </a:rPr>
                        <a:t>April 1, 2016</a:t>
                      </a:r>
                      <a:endParaRPr b="1" sz="1050" u="none" cap="none" strike="noStrike">
                        <a:solidFill>
                          <a:srgbClr val="FF0000"/>
                        </a:solidFill>
                        <a:latin typeface="Arial"/>
                        <a:ea typeface="Arial"/>
                        <a:cs typeface="Arial"/>
                        <a:sym typeface="Arial"/>
                      </a:endParaRPr>
                    </a:p>
                  </a:txBody>
                  <a:tcPr marT="59900" marB="59900" marR="59900" marL="59900"/>
                </a:tc>
                <a:tc>
                  <a:txBody>
                    <a:bodyPr/>
                    <a:lstStyle/>
                    <a:p>
                      <a:pPr indent="0" lvl="0" marL="0" marR="0" rtl="1" algn="r">
                        <a:lnSpc>
                          <a:spcPct val="200000"/>
                        </a:lnSpc>
                        <a:spcBef>
                          <a:spcPts val="0"/>
                        </a:spcBef>
                        <a:spcAft>
                          <a:spcPts val="0"/>
                        </a:spcAft>
                        <a:buNone/>
                      </a:pPr>
                      <a:r>
                        <a:rPr b="1" lang="ar-SA" sz="1400" u="none" cap="none" strike="noStrike"/>
                        <a:t>بداية عقد الأمم المتحدة للعمل من أجل التغذية </a:t>
                      </a:r>
                      <a:endParaRPr b="1" sz="1050" u="none" cap="none" strike="noStrike">
                        <a:latin typeface="Arial"/>
                        <a:ea typeface="Arial"/>
                        <a:cs typeface="Arial"/>
                        <a:sym typeface="Arial"/>
                      </a:endParaRPr>
                    </a:p>
                  </a:txBody>
                  <a:tcPr marT="59900" marB="59900" marR="59900" marL="59900"/>
                </a:tc>
              </a:tr>
              <a:tr h="522250">
                <a:tc>
                  <a:txBody>
                    <a:bodyPr/>
                    <a:lstStyle/>
                    <a:p>
                      <a:pPr indent="0" lvl="0" marL="0" marR="0" rtl="1" algn="r">
                        <a:lnSpc>
                          <a:spcPct val="200000"/>
                        </a:lnSpc>
                        <a:spcBef>
                          <a:spcPts val="0"/>
                        </a:spcBef>
                        <a:spcAft>
                          <a:spcPts val="0"/>
                        </a:spcAft>
                        <a:buNone/>
                      </a:pPr>
                      <a:r>
                        <a:rPr b="1" lang="ar-SA" sz="1400" u="none" cap="none" strike="noStrike">
                          <a:solidFill>
                            <a:srgbClr val="FF0000"/>
                          </a:solidFill>
                        </a:rPr>
                        <a:t>2016-2025</a:t>
                      </a:r>
                      <a:endParaRPr b="1" sz="1050" u="none" cap="none" strike="noStrike">
                        <a:solidFill>
                          <a:srgbClr val="FF0000"/>
                        </a:solidFill>
                        <a:latin typeface="Arial"/>
                        <a:ea typeface="Arial"/>
                        <a:cs typeface="Arial"/>
                        <a:sym typeface="Arial"/>
                      </a:endParaRPr>
                    </a:p>
                  </a:txBody>
                  <a:tcPr marT="59900" marB="59900" marR="59900" marL="59900"/>
                </a:tc>
                <a:tc>
                  <a:txBody>
                    <a:bodyPr/>
                    <a:lstStyle/>
                    <a:p>
                      <a:pPr indent="0" lvl="0" marL="0" marR="0" rtl="1" algn="r">
                        <a:lnSpc>
                          <a:spcPct val="200000"/>
                        </a:lnSpc>
                        <a:spcBef>
                          <a:spcPts val="0"/>
                        </a:spcBef>
                        <a:spcAft>
                          <a:spcPts val="0"/>
                        </a:spcAft>
                        <a:buNone/>
                      </a:pPr>
                      <a:r>
                        <a:rPr b="1" lang="ar-SA" sz="1400" u="none" cap="none" strike="noStrike"/>
                        <a:t>عقد الأمم المتحدة للعمل من أجل التغذية </a:t>
                      </a:r>
                      <a:endParaRPr b="1" sz="1050" u="none" cap="none" strike="noStrike">
                        <a:latin typeface="Arial"/>
                        <a:ea typeface="Arial"/>
                        <a:cs typeface="Arial"/>
                        <a:sym typeface="Arial"/>
                      </a:endParaRPr>
                    </a:p>
                  </a:txBody>
                  <a:tcPr marT="59900" marB="59900" marR="59900" marL="59900"/>
                </a:tc>
              </a:tr>
              <a:tr h="924725">
                <a:tc>
                  <a:txBody>
                    <a:bodyPr/>
                    <a:lstStyle/>
                    <a:p>
                      <a:pPr indent="0" lvl="0" marL="0" marR="0" rtl="1" algn="r">
                        <a:lnSpc>
                          <a:spcPct val="200000"/>
                        </a:lnSpc>
                        <a:spcBef>
                          <a:spcPts val="0"/>
                        </a:spcBef>
                        <a:spcAft>
                          <a:spcPts val="0"/>
                        </a:spcAft>
                        <a:buNone/>
                      </a:pPr>
                      <a:r>
                        <a:rPr b="1" lang="ar-SA" sz="1400" u="none" cap="none" strike="noStrike">
                          <a:solidFill>
                            <a:srgbClr val="FF0000"/>
                          </a:solidFill>
                        </a:rPr>
                        <a:t>June 23rd, 2019</a:t>
                      </a:r>
                      <a:endParaRPr b="1" sz="1050" u="none" cap="none" strike="noStrike">
                        <a:solidFill>
                          <a:srgbClr val="FF0000"/>
                        </a:solidFill>
                        <a:latin typeface="Arial"/>
                        <a:ea typeface="Arial"/>
                        <a:cs typeface="Arial"/>
                        <a:sym typeface="Arial"/>
                      </a:endParaRPr>
                    </a:p>
                  </a:txBody>
                  <a:tcPr marT="59900" marB="59900" marR="59900" marL="59900"/>
                </a:tc>
                <a:tc>
                  <a:txBody>
                    <a:bodyPr/>
                    <a:lstStyle/>
                    <a:p>
                      <a:pPr indent="0" lvl="0" marL="0" marR="0" rtl="1" algn="r">
                        <a:lnSpc>
                          <a:spcPct val="200000"/>
                        </a:lnSpc>
                        <a:spcBef>
                          <a:spcPts val="0"/>
                        </a:spcBef>
                        <a:spcAft>
                          <a:spcPts val="0"/>
                        </a:spcAft>
                        <a:buNone/>
                      </a:pPr>
                      <a:r>
                        <a:rPr b="1" lang="ar-SA" sz="1400" u="none" cap="none" strike="noStrike"/>
                        <a:t>في هذه اليوم اختير تشو دونج يو مديرا عاما لمنظمة الأغذية والزراعة للأمم المتحدة (الفاو) اليوم.</a:t>
                      </a:r>
                      <a:endParaRPr b="1" sz="1050" u="none" cap="none" strike="noStrike">
                        <a:latin typeface="Arial"/>
                        <a:ea typeface="Arial"/>
                        <a:cs typeface="Arial"/>
                        <a:sym typeface="Arial"/>
                      </a:endParaRPr>
                    </a:p>
                  </a:txBody>
                  <a:tcPr marT="59900" marB="59900" marR="59900" marL="59900"/>
                </a:tc>
              </a:tr>
              <a:tr h="924725">
                <a:tc>
                  <a:txBody>
                    <a:bodyPr/>
                    <a:lstStyle/>
                    <a:p>
                      <a:pPr indent="0" lvl="0" marL="0" marR="0" rtl="1" algn="r">
                        <a:lnSpc>
                          <a:spcPct val="200000"/>
                        </a:lnSpc>
                        <a:spcBef>
                          <a:spcPts val="0"/>
                        </a:spcBef>
                        <a:spcAft>
                          <a:spcPts val="0"/>
                        </a:spcAft>
                        <a:buNone/>
                      </a:pPr>
                      <a:r>
                        <a:rPr b="1" lang="ar-SA" sz="1400" u="none" cap="none" strike="noStrike">
                          <a:solidFill>
                            <a:srgbClr val="FF0000"/>
                          </a:solidFill>
                        </a:rPr>
                        <a:t>2019</a:t>
                      </a:r>
                      <a:endParaRPr b="1" sz="1050" u="none" cap="none" strike="noStrike">
                        <a:solidFill>
                          <a:srgbClr val="FF0000"/>
                        </a:solidFill>
                        <a:latin typeface="Arial"/>
                        <a:ea typeface="Arial"/>
                        <a:cs typeface="Arial"/>
                        <a:sym typeface="Arial"/>
                      </a:endParaRPr>
                    </a:p>
                  </a:txBody>
                  <a:tcPr marT="59900" marB="59900" marR="59900" marL="59900"/>
                </a:tc>
                <a:tc>
                  <a:txBody>
                    <a:bodyPr/>
                    <a:lstStyle/>
                    <a:p>
                      <a:pPr indent="0" lvl="0" marL="0" marR="0" rtl="1" algn="r">
                        <a:lnSpc>
                          <a:spcPct val="200000"/>
                        </a:lnSpc>
                        <a:spcBef>
                          <a:spcPts val="0"/>
                        </a:spcBef>
                        <a:spcAft>
                          <a:spcPts val="0"/>
                        </a:spcAft>
                        <a:buNone/>
                      </a:pPr>
                      <a:r>
                        <a:rPr b="1" lang="ar-SA" sz="1400" u="none" cap="none" strike="noStrike"/>
                        <a:t>أعلن الأمم المتحدة أن حوالي 7 مليون نسمة في جنوب السودان محدد بانعدام الأمن الغذائية</a:t>
                      </a:r>
                      <a:endParaRPr b="1" sz="1050" u="none" cap="none" strike="noStrike">
                        <a:latin typeface="Arial"/>
                        <a:ea typeface="Arial"/>
                        <a:cs typeface="Arial"/>
                        <a:sym typeface="Arial"/>
                      </a:endParaRPr>
                    </a:p>
                  </a:txBody>
                  <a:tcPr marT="59900" marB="59900" marR="59900" marL="5990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13"/>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fontScale="90000"/>
          </a:bodyPr>
          <a:lstStyle/>
          <a:p>
            <a:pPr indent="0" lvl="0" marL="0" rtl="0" algn="r">
              <a:lnSpc>
                <a:spcPct val="100000"/>
              </a:lnSpc>
              <a:spcBef>
                <a:spcPts val="0"/>
              </a:spcBef>
              <a:spcAft>
                <a:spcPts val="0"/>
              </a:spcAft>
              <a:buClr>
                <a:srgbClr val="0C0C0C"/>
              </a:buClr>
              <a:buSzPct val="100000"/>
              <a:buFont typeface="Twentieth Century"/>
              <a:buNone/>
            </a:pPr>
            <a:r>
              <a:rPr b="1" lang="ar-SA"/>
              <a:t>معاهدات الأمم المتحدة وأحداثها ذات الصلة </a:t>
            </a:r>
            <a:br>
              <a:rPr b="1" lang="ar-SA"/>
            </a:br>
            <a:endParaRPr b="1"/>
          </a:p>
        </p:txBody>
      </p:sp>
      <p:sp>
        <p:nvSpPr>
          <p:cNvPr id="622" name="Google Shape;622;p13"/>
          <p:cNvSpPr/>
          <p:nvPr/>
        </p:nvSpPr>
        <p:spPr>
          <a:xfrm>
            <a:off x="3581400" y="1600200"/>
            <a:ext cx="7924800" cy="55092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200000"/>
              </a:lnSpc>
              <a:spcBef>
                <a:spcPts val="0"/>
              </a:spcBef>
              <a:spcAft>
                <a:spcPts val="0"/>
              </a:spcAft>
              <a:buClr>
                <a:srgbClr val="1155CC"/>
              </a:buClr>
              <a:buSzPts val="1800"/>
              <a:buFont typeface="Arial"/>
              <a:buChar char="●"/>
            </a:pPr>
            <a:r>
              <a:rPr b="1" lang="ar-SA" sz="18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http://www.unesco.org/education/pdf/RIO_E.PDF</a:t>
            </a:r>
            <a:r>
              <a:rPr b="1" lang="ar-SA" sz="1800">
                <a:solidFill>
                  <a:schemeClr val="dk1"/>
                </a:solidFill>
                <a:latin typeface="Times New Roman"/>
                <a:ea typeface="Times New Roman"/>
                <a:cs typeface="Times New Roman"/>
                <a:sym typeface="Times New Roman"/>
              </a:rPr>
              <a:t>:</a:t>
            </a:r>
            <a:r>
              <a:rPr b="1" lang="ar-SA" sz="1800">
                <a:solidFill>
                  <a:schemeClr val="dk1"/>
                </a:solidFill>
                <a:latin typeface="Arial"/>
                <a:ea typeface="Arial"/>
                <a:cs typeface="Arial"/>
                <a:sym typeface="Arial"/>
              </a:rPr>
              <a:t> إعلان ريو</a:t>
            </a:r>
            <a:endParaRPr b="1" sz="1400">
              <a:solidFill>
                <a:schemeClr val="dk1"/>
              </a:solidFill>
              <a:latin typeface="Arial"/>
              <a:ea typeface="Arial"/>
              <a:cs typeface="Arial"/>
              <a:sym typeface="Arial"/>
            </a:endParaRPr>
          </a:p>
          <a:p>
            <a:pPr indent="-342900" lvl="0" marL="342900" marR="0" rtl="1" algn="r">
              <a:lnSpc>
                <a:spcPct val="200000"/>
              </a:lnSpc>
              <a:spcBef>
                <a:spcPts val="0"/>
              </a:spcBef>
              <a:spcAft>
                <a:spcPts val="0"/>
              </a:spcAft>
              <a:buClr>
                <a:srgbClr val="1155CC"/>
              </a:buClr>
              <a:buSzPts val="1800"/>
              <a:buFont typeface="Arial"/>
              <a:buChar char="●"/>
            </a:pPr>
            <a:r>
              <a:rPr b="1" lang="ar-SA" sz="1800" u="sng">
                <a:solidFill>
                  <a:srgbClr val="1155CC"/>
                </a:solidFill>
                <a:latin typeface="Arial"/>
                <a:ea typeface="Arial"/>
                <a:cs typeface="Arial"/>
                <a:sym typeface="Arial"/>
                <a:hlinkClick r:id="rId4">
                  <a:extLst>
                    <a:ext uri="{A12FA001-AC4F-418D-AE19-62706E023703}">
                      <ahyp:hlinkClr val="tx"/>
                    </a:ext>
                  </a:extLst>
                </a:hlinkClick>
              </a:rPr>
              <a:t>"جدول</a:t>
            </a:r>
            <a:r>
              <a:rPr b="1" lang="ar-SA" sz="18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 </a:t>
            </a:r>
            <a:r>
              <a:rPr b="1" lang="ar-SA" sz="1800" u="sng">
                <a:solidFill>
                  <a:srgbClr val="1155CC"/>
                </a:solidFill>
                <a:latin typeface="Arial"/>
                <a:ea typeface="Arial"/>
                <a:cs typeface="Arial"/>
                <a:sym typeface="Arial"/>
                <a:hlinkClick r:id="rId6">
                  <a:extLst>
                    <a:ext uri="{A12FA001-AC4F-418D-AE19-62706E023703}">
                      <ahyp:hlinkClr val="tx"/>
                    </a:ext>
                  </a:extLst>
                </a:hlinkClick>
              </a:rPr>
              <a:t>أعمال ٢١" (</a:t>
            </a:r>
            <a:r>
              <a:rPr b="1" lang="ar-SA" sz="180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Agenda 21):</a:t>
            </a:r>
            <a:r>
              <a:rPr b="1" lang="ar-SA" sz="1800">
                <a:solidFill>
                  <a:srgbClr val="222222"/>
                </a:solidFill>
                <a:latin typeface="Arial"/>
                <a:ea typeface="Arial"/>
                <a:cs typeface="Arial"/>
                <a:sym typeface="Arial"/>
              </a:rPr>
              <a:t> خطة عمل غير ملزمة للأمم المتحدة فيما يتعلق بالتنمية المستدامة</a:t>
            </a:r>
            <a:endParaRPr b="1" sz="1400">
              <a:solidFill>
                <a:schemeClr val="dk1"/>
              </a:solidFill>
              <a:latin typeface="Arial"/>
              <a:ea typeface="Arial"/>
              <a:cs typeface="Arial"/>
              <a:sym typeface="Arial"/>
            </a:endParaRPr>
          </a:p>
          <a:p>
            <a:pPr indent="-342900" lvl="0" marL="342900" marR="0" rtl="1" algn="r">
              <a:lnSpc>
                <a:spcPct val="200000"/>
              </a:lnSpc>
              <a:spcBef>
                <a:spcPts val="0"/>
              </a:spcBef>
              <a:spcAft>
                <a:spcPts val="0"/>
              </a:spcAft>
              <a:buClr>
                <a:srgbClr val="1155CC"/>
              </a:buClr>
              <a:buSzPts val="1800"/>
              <a:buFont typeface="Arial"/>
              <a:buChar char="●"/>
            </a:pPr>
            <a:r>
              <a:rPr b="1" lang="ar-SA" sz="1800" u="sng">
                <a:solidFill>
                  <a:srgbClr val="1155CC"/>
                </a:solidFill>
                <a:latin typeface="Arial"/>
                <a:ea typeface="Arial"/>
                <a:cs typeface="Arial"/>
                <a:sym typeface="Arial"/>
                <a:hlinkClick r:id="rId8">
                  <a:extLst>
                    <a:ext uri="{A12FA001-AC4F-418D-AE19-62706E023703}">
                      <ahyp:hlinkClr val="tx"/>
                    </a:ext>
                  </a:extLst>
                </a:hlinkClick>
              </a:rPr>
              <a:t>إعلان</a:t>
            </a:r>
            <a:r>
              <a:rPr b="1" lang="ar-SA" sz="1800" u="sng">
                <a:solidFill>
                  <a:srgbClr val="1155CC"/>
                </a:solidFill>
                <a:latin typeface="Times New Roman"/>
                <a:ea typeface="Times New Roman"/>
                <a:cs typeface="Times New Roman"/>
                <a:sym typeface="Times New Roman"/>
                <a:hlinkClick r:id="rId9">
                  <a:extLst>
                    <a:ext uri="{A12FA001-AC4F-418D-AE19-62706E023703}">
                      <ahyp:hlinkClr val="tx"/>
                    </a:ext>
                  </a:extLst>
                </a:hlinkClick>
              </a:rPr>
              <a:t> </a:t>
            </a:r>
            <a:r>
              <a:rPr b="1" lang="ar-SA" sz="1800" u="sng">
                <a:solidFill>
                  <a:srgbClr val="1155CC"/>
                </a:solidFill>
                <a:latin typeface="Arial"/>
                <a:ea typeface="Arial"/>
                <a:cs typeface="Arial"/>
                <a:sym typeface="Arial"/>
                <a:hlinkClick r:id="rId10">
                  <a:extLst>
                    <a:ext uri="{A12FA001-AC4F-418D-AE19-62706E023703}">
                      <ahyp:hlinkClr val="tx"/>
                    </a:ext>
                  </a:extLst>
                </a:hlinkClick>
              </a:rPr>
              <a:t>جوهانسبرغ</a:t>
            </a:r>
            <a:r>
              <a:rPr b="1" lang="ar-SA" sz="1800" u="sng">
                <a:solidFill>
                  <a:srgbClr val="1155CC"/>
                </a:solidFill>
                <a:latin typeface="Times New Roman"/>
                <a:ea typeface="Times New Roman"/>
                <a:cs typeface="Times New Roman"/>
                <a:sym typeface="Times New Roman"/>
                <a:hlinkClick r:id="rId11">
                  <a:extLst>
                    <a:ext uri="{A12FA001-AC4F-418D-AE19-62706E023703}">
                      <ahyp:hlinkClr val="tx"/>
                    </a:ext>
                  </a:extLst>
                </a:hlinkClick>
              </a:rPr>
              <a:t> </a:t>
            </a:r>
            <a:r>
              <a:rPr b="1" lang="ar-SA" sz="1800" u="sng">
                <a:solidFill>
                  <a:srgbClr val="1155CC"/>
                </a:solidFill>
                <a:latin typeface="Arial"/>
                <a:ea typeface="Arial"/>
                <a:cs typeface="Arial"/>
                <a:sym typeface="Arial"/>
                <a:hlinkClick r:id="rId12">
                  <a:extLst>
                    <a:ext uri="{A12FA001-AC4F-418D-AE19-62706E023703}">
                      <ahyp:hlinkClr val="tx"/>
                    </a:ext>
                  </a:extLst>
                </a:hlinkClick>
              </a:rPr>
              <a:t>بشأن</a:t>
            </a:r>
            <a:r>
              <a:rPr b="1" lang="ar-SA" sz="1800" u="sng">
                <a:solidFill>
                  <a:srgbClr val="1155CC"/>
                </a:solidFill>
                <a:latin typeface="Times New Roman"/>
                <a:ea typeface="Times New Roman"/>
                <a:cs typeface="Times New Roman"/>
                <a:sym typeface="Times New Roman"/>
                <a:hlinkClick r:id="rId13">
                  <a:extLst>
                    <a:ext uri="{A12FA001-AC4F-418D-AE19-62706E023703}">
                      <ahyp:hlinkClr val="tx"/>
                    </a:ext>
                  </a:extLst>
                </a:hlinkClick>
              </a:rPr>
              <a:t> </a:t>
            </a:r>
            <a:r>
              <a:rPr b="1" lang="ar-SA" sz="1800" u="sng">
                <a:solidFill>
                  <a:srgbClr val="1155CC"/>
                </a:solidFill>
                <a:latin typeface="Arial"/>
                <a:ea typeface="Arial"/>
                <a:cs typeface="Arial"/>
                <a:sym typeface="Arial"/>
                <a:hlinkClick r:id="rId14">
                  <a:extLst>
                    <a:ext uri="{A12FA001-AC4F-418D-AE19-62706E023703}">
                      <ahyp:hlinkClr val="tx"/>
                    </a:ext>
                  </a:extLst>
                </a:hlinkClick>
              </a:rPr>
              <a:t>التنمية</a:t>
            </a:r>
            <a:r>
              <a:rPr b="1" lang="ar-SA" sz="1800" u="sng">
                <a:solidFill>
                  <a:srgbClr val="1155CC"/>
                </a:solidFill>
                <a:latin typeface="Times New Roman"/>
                <a:ea typeface="Times New Roman"/>
                <a:cs typeface="Times New Roman"/>
                <a:sym typeface="Times New Roman"/>
                <a:hlinkClick r:id="rId15">
                  <a:extLst>
                    <a:ext uri="{A12FA001-AC4F-418D-AE19-62706E023703}">
                      <ahyp:hlinkClr val="tx"/>
                    </a:ext>
                  </a:extLst>
                </a:hlinkClick>
              </a:rPr>
              <a:t> </a:t>
            </a:r>
            <a:r>
              <a:rPr b="1" lang="ar-SA" sz="1800" u="sng">
                <a:solidFill>
                  <a:srgbClr val="1155CC"/>
                </a:solidFill>
                <a:latin typeface="Arial"/>
                <a:ea typeface="Arial"/>
                <a:cs typeface="Arial"/>
                <a:sym typeface="Arial"/>
                <a:hlinkClick r:id="rId16">
                  <a:extLst>
                    <a:ext uri="{A12FA001-AC4F-418D-AE19-62706E023703}">
                      <ahyp:hlinkClr val="tx"/>
                    </a:ext>
                  </a:extLst>
                </a:hlinkClick>
              </a:rPr>
              <a:t>المستدامة</a:t>
            </a:r>
            <a:r>
              <a:rPr b="1" lang="ar-SA" sz="1800">
                <a:solidFill>
                  <a:srgbClr val="222222"/>
                </a:solidFill>
                <a:latin typeface="Arial"/>
                <a:ea typeface="Arial"/>
                <a:cs typeface="Arial"/>
                <a:sym typeface="Arial"/>
              </a:rPr>
              <a:t>: تكون هذا الإعلان في القمة العالمية للتنمية المستدامة</a:t>
            </a:r>
            <a:endParaRPr b="1" sz="1400">
              <a:solidFill>
                <a:schemeClr val="dk1"/>
              </a:solidFill>
              <a:latin typeface="Arial"/>
              <a:ea typeface="Arial"/>
              <a:cs typeface="Arial"/>
              <a:sym typeface="Arial"/>
            </a:endParaRPr>
          </a:p>
          <a:p>
            <a:pPr indent="-342900" lvl="0" marL="342900" marR="0" rtl="1" algn="r">
              <a:lnSpc>
                <a:spcPct val="200000"/>
              </a:lnSpc>
              <a:spcBef>
                <a:spcPts val="0"/>
              </a:spcBef>
              <a:spcAft>
                <a:spcPts val="0"/>
              </a:spcAft>
              <a:buClr>
                <a:srgbClr val="1155CC"/>
              </a:buClr>
              <a:buSzPts val="1800"/>
              <a:buFont typeface="Arial"/>
              <a:buChar char="●"/>
            </a:pPr>
            <a:r>
              <a:rPr b="1" lang="ar-SA" sz="1800" u="sng">
                <a:solidFill>
                  <a:srgbClr val="1155CC"/>
                </a:solidFill>
                <a:latin typeface="Arial"/>
                <a:ea typeface="Arial"/>
                <a:cs typeface="Arial"/>
                <a:sym typeface="Arial"/>
                <a:hlinkClick r:id="rId17">
                  <a:extLst>
                    <a:ext uri="{A12FA001-AC4F-418D-AE19-62706E023703}">
                      <ahyp:hlinkClr val="tx"/>
                    </a:ext>
                  </a:extLst>
                </a:hlinkClick>
              </a:rPr>
              <a:t>توافق</a:t>
            </a:r>
            <a:r>
              <a:rPr b="1" lang="ar-SA" sz="1800" u="sng">
                <a:solidFill>
                  <a:srgbClr val="1155CC"/>
                </a:solidFill>
                <a:latin typeface="Times New Roman"/>
                <a:ea typeface="Times New Roman"/>
                <a:cs typeface="Times New Roman"/>
                <a:sym typeface="Times New Roman"/>
                <a:hlinkClick r:id="rId18">
                  <a:extLst>
                    <a:ext uri="{A12FA001-AC4F-418D-AE19-62706E023703}">
                      <ahyp:hlinkClr val="tx"/>
                    </a:ext>
                  </a:extLst>
                </a:hlinkClick>
              </a:rPr>
              <a:t> </a:t>
            </a:r>
            <a:r>
              <a:rPr b="1" lang="ar-SA" sz="1800" u="sng">
                <a:solidFill>
                  <a:srgbClr val="1155CC"/>
                </a:solidFill>
                <a:latin typeface="Arial"/>
                <a:ea typeface="Arial"/>
                <a:cs typeface="Arial"/>
                <a:sym typeface="Arial"/>
                <a:hlinkClick r:id="rId19">
                  <a:extLst>
                    <a:ext uri="{A12FA001-AC4F-418D-AE19-62706E023703}">
                      <ahyp:hlinkClr val="tx"/>
                    </a:ext>
                  </a:extLst>
                </a:hlinkClick>
              </a:rPr>
              <a:t>آراء</a:t>
            </a:r>
            <a:r>
              <a:rPr b="1" lang="ar-SA" sz="1800" u="sng">
                <a:solidFill>
                  <a:srgbClr val="1155CC"/>
                </a:solidFill>
                <a:latin typeface="Times New Roman"/>
                <a:ea typeface="Times New Roman"/>
                <a:cs typeface="Times New Roman"/>
                <a:sym typeface="Times New Roman"/>
                <a:hlinkClick r:id="rId20">
                  <a:extLst>
                    <a:ext uri="{A12FA001-AC4F-418D-AE19-62706E023703}">
                      <ahyp:hlinkClr val="tx"/>
                    </a:ext>
                  </a:extLst>
                </a:hlinkClick>
              </a:rPr>
              <a:t> </a:t>
            </a:r>
            <a:r>
              <a:rPr b="1" lang="ar-SA" sz="1800" u="sng">
                <a:solidFill>
                  <a:srgbClr val="1155CC"/>
                </a:solidFill>
                <a:latin typeface="Arial"/>
                <a:ea typeface="Arial"/>
                <a:cs typeface="Arial"/>
                <a:sym typeface="Arial"/>
                <a:hlinkClick r:id="rId21">
                  <a:extLst>
                    <a:ext uri="{A12FA001-AC4F-418D-AE19-62706E023703}">
                      <ahyp:hlinkClr val="tx"/>
                    </a:ext>
                  </a:extLst>
                </a:hlinkClick>
              </a:rPr>
              <a:t>مونتيري</a:t>
            </a:r>
            <a:r>
              <a:rPr b="1" lang="ar-SA" sz="1800" u="sng">
                <a:solidFill>
                  <a:srgbClr val="1155CC"/>
                </a:solidFill>
                <a:latin typeface="Times New Roman"/>
                <a:ea typeface="Times New Roman"/>
                <a:cs typeface="Times New Roman"/>
                <a:sym typeface="Times New Roman"/>
                <a:hlinkClick r:id="rId22">
                  <a:extLst>
                    <a:ext uri="{A12FA001-AC4F-418D-AE19-62706E023703}">
                      <ahyp:hlinkClr val="tx"/>
                    </a:ext>
                  </a:extLst>
                </a:hlinkClick>
              </a:rPr>
              <a:t> </a:t>
            </a:r>
            <a:r>
              <a:rPr b="1" lang="ar-SA" sz="1800" u="sng">
                <a:solidFill>
                  <a:srgbClr val="1155CC"/>
                </a:solidFill>
                <a:latin typeface="Arial"/>
                <a:ea typeface="Arial"/>
                <a:cs typeface="Arial"/>
                <a:sym typeface="Arial"/>
                <a:hlinkClick r:id="rId23">
                  <a:extLst>
                    <a:ext uri="{A12FA001-AC4F-418D-AE19-62706E023703}">
                      <ahyp:hlinkClr val="tx"/>
                    </a:ext>
                  </a:extLst>
                </a:hlinkClick>
              </a:rPr>
              <a:t>للمؤتمر</a:t>
            </a:r>
            <a:r>
              <a:rPr b="1" lang="ar-SA" sz="1800" u="sng">
                <a:solidFill>
                  <a:srgbClr val="1155CC"/>
                </a:solidFill>
                <a:latin typeface="Times New Roman"/>
                <a:ea typeface="Times New Roman"/>
                <a:cs typeface="Times New Roman"/>
                <a:sym typeface="Times New Roman"/>
                <a:hlinkClick r:id="rId24">
                  <a:extLst>
                    <a:ext uri="{A12FA001-AC4F-418D-AE19-62706E023703}">
                      <ahyp:hlinkClr val="tx"/>
                    </a:ext>
                  </a:extLst>
                </a:hlinkClick>
              </a:rPr>
              <a:t> </a:t>
            </a:r>
            <a:r>
              <a:rPr b="1" lang="ar-SA" sz="1800" u="sng">
                <a:solidFill>
                  <a:srgbClr val="1155CC"/>
                </a:solidFill>
                <a:latin typeface="Arial"/>
                <a:ea typeface="Arial"/>
                <a:cs typeface="Arial"/>
                <a:sym typeface="Arial"/>
                <a:hlinkClick r:id="rId25">
                  <a:extLst>
                    <a:ext uri="{A12FA001-AC4F-418D-AE19-62706E023703}">
                      <ahyp:hlinkClr val="tx"/>
                    </a:ext>
                  </a:extLst>
                </a:hlinkClick>
              </a:rPr>
              <a:t>الدولي</a:t>
            </a:r>
            <a:r>
              <a:rPr b="1" lang="ar-SA" sz="1800" u="sng">
                <a:solidFill>
                  <a:srgbClr val="1155CC"/>
                </a:solidFill>
                <a:latin typeface="Times New Roman"/>
                <a:ea typeface="Times New Roman"/>
                <a:cs typeface="Times New Roman"/>
                <a:sym typeface="Times New Roman"/>
                <a:hlinkClick r:id="rId26">
                  <a:extLst>
                    <a:ext uri="{A12FA001-AC4F-418D-AE19-62706E023703}">
                      <ahyp:hlinkClr val="tx"/>
                    </a:ext>
                  </a:extLst>
                </a:hlinkClick>
              </a:rPr>
              <a:t> </a:t>
            </a:r>
            <a:r>
              <a:rPr b="1" lang="ar-SA" sz="1800" u="sng">
                <a:solidFill>
                  <a:srgbClr val="1155CC"/>
                </a:solidFill>
                <a:latin typeface="Arial"/>
                <a:ea typeface="Arial"/>
                <a:cs typeface="Arial"/>
                <a:sym typeface="Arial"/>
                <a:hlinkClick r:id="rId27">
                  <a:extLst>
                    <a:ext uri="{A12FA001-AC4F-418D-AE19-62706E023703}">
                      <ahyp:hlinkClr val="tx"/>
                    </a:ext>
                  </a:extLst>
                </a:hlinkClick>
              </a:rPr>
              <a:t>حول</a:t>
            </a:r>
            <a:r>
              <a:rPr b="1" lang="ar-SA" sz="1800" u="sng">
                <a:solidFill>
                  <a:srgbClr val="1155CC"/>
                </a:solidFill>
                <a:latin typeface="Times New Roman"/>
                <a:ea typeface="Times New Roman"/>
                <a:cs typeface="Times New Roman"/>
                <a:sym typeface="Times New Roman"/>
                <a:hlinkClick r:id="rId28">
                  <a:extLst>
                    <a:ext uri="{A12FA001-AC4F-418D-AE19-62706E023703}">
                      <ahyp:hlinkClr val="tx"/>
                    </a:ext>
                  </a:extLst>
                </a:hlinkClick>
              </a:rPr>
              <a:t> </a:t>
            </a:r>
            <a:r>
              <a:rPr b="1" lang="ar-SA" sz="1800" u="sng">
                <a:solidFill>
                  <a:srgbClr val="1155CC"/>
                </a:solidFill>
                <a:latin typeface="Arial"/>
                <a:ea typeface="Arial"/>
                <a:cs typeface="Arial"/>
                <a:sym typeface="Arial"/>
                <a:hlinkClick r:id="rId29">
                  <a:extLst>
                    <a:ext uri="{A12FA001-AC4F-418D-AE19-62706E023703}">
                      <ahyp:hlinkClr val="tx"/>
                    </a:ext>
                  </a:extLst>
                </a:hlinkClick>
              </a:rPr>
              <a:t>تمويل</a:t>
            </a:r>
            <a:r>
              <a:rPr b="1" lang="ar-SA" sz="1800" u="sng">
                <a:solidFill>
                  <a:srgbClr val="1155CC"/>
                </a:solidFill>
                <a:latin typeface="Times New Roman"/>
                <a:ea typeface="Times New Roman"/>
                <a:cs typeface="Times New Roman"/>
                <a:sym typeface="Times New Roman"/>
                <a:hlinkClick r:id="rId30">
                  <a:extLst>
                    <a:ext uri="{A12FA001-AC4F-418D-AE19-62706E023703}">
                      <ahyp:hlinkClr val="tx"/>
                    </a:ext>
                  </a:extLst>
                </a:hlinkClick>
              </a:rPr>
              <a:t> </a:t>
            </a:r>
            <a:r>
              <a:rPr b="1" lang="ar-SA" sz="1800" u="sng">
                <a:solidFill>
                  <a:srgbClr val="1155CC"/>
                </a:solidFill>
                <a:latin typeface="Arial"/>
                <a:ea typeface="Arial"/>
                <a:cs typeface="Arial"/>
                <a:sym typeface="Arial"/>
                <a:hlinkClick r:id="rId31">
                  <a:extLst>
                    <a:ext uri="{A12FA001-AC4F-418D-AE19-62706E023703}">
                      <ahyp:hlinkClr val="tx"/>
                    </a:ext>
                  </a:extLst>
                </a:hlinkClick>
              </a:rPr>
              <a:t>التنمية</a:t>
            </a:r>
            <a:r>
              <a:rPr b="1" lang="ar-SA" sz="1800">
                <a:solidFill>
                  <a:srgbClr val="222222"/>
                </a:solidFill>
                <a:latin typeface="Arial"/>
                <a:ea typeface="Arial"/>
                <a:cs typeface="Arial"/>
                <a:sym typeface="Arial"/>
              </a:rPr>
              <a:t>: تكون هذا التوافق في مؤتمر الأمم المتحدة العالمي لتمويل التنمية </a:t>
            </a:r>
            <a:endParaRPr b="1" sz="1400">
              <a:solidFill>
                <a:schemeClr val="dk1"/>
              </a:solidFill>
              <a:latin typeface="Arial"/>
              <a:ea typeface="Arial"/>
              <a:cs typeface="Arial"/>
              <a:sym typeface="Arial"/>
            </a:endParaRPr>
          </a:p>
          <a:p>
            <a:pPr indent="-342900" lvl="0" marL="342900" marR="0" rtl="1" algn="r">
              <a:lnSpc>
                <a:spcPct val="200000"/>
              </a:lnSpc>
              <a:spcBef>
                <a:spcPts val="0"/>
              </a:spcBef>
              <a:spcAft>
                <a:spcPts val="0"/>
              </a:spcAft>
              <a:buClr>
                <a:srgbClr val="1155CC"/>
              </a:buClr>
              <a:buSzPts val="1800"/>
              <a:buFont typeface="Arial"/>
              <a:buChar char="●"/>
            </a:pPr>
            <a:r>
              <a:rPr b="1" lang="ar-SA" sz="1800" u="sng">
                <a:solidFill>
                  <a:srgbClr val="1155CC"/>
                </a:solidFill>
                <a:latin typeface="Arial"/>
                <a:ea typeface="Arial"/>
                <a:cs typeface="Arial"/>
                <a:sym typeface="Arial"/>
                <a:hlinkClick r:id="rId32">
                  <a:extLst>
                    <a:ext uri="{A12FA001-AC4F-418D-AE19-62706E023703}">
                      <ahyp:hlinkClr val="tx"/>
                    </a:ext>
                  </a:extLst>
                </a:hlinkClick>
              </a:rPr>
              <a:t>جدول</a:t>
            </a:r>
            <a:r>
              <a:rPr b="1" lang="ar-SA" sz="1800" u="sng">
                <a:solidFill>
                  <a:srgbClr val="1155CC"/>
                </a:solidFill>
                <a:latin typeface="Times New Roman"/>
                <a:ea typeface="Times New Roman"/>
                <a:cs typeface="Times New Roman"/>
                <a:sym typeface="Times New Roman"/>
                <a:hlinkClick r:id="rId33">
                  <a:extLst>
                    <a:ext uri="{A12FA001-AC4F-418D-AE19-62706E023703}">
                      <ahyp:hlinkClr val="tx"/>
                    </a:ext>
                  </a:extLst>
                </a:hlinkClick>
              </a:rPr>
              <a:t> </a:t>
            </a:r>
            <a:r>
              <a:rPr b="1" lang="ar-SA" sz="1800" u="sng">
                <a:solidFill>
                  <a:srgbClr val="1155CC"/>
                </a:solidFill>
                <a:latin typeface="Arial"/>
                <a:ea typeface="Arial"/>
                <a:cs typeface="Arial"/>
                <a:sym typeface="Arial"/>
                <a:hlinkClick r:id="rId34">
                  <a:extLst>
                    <a:ext uri="{A12FA001-AC4F-418D-AE19-62706E023703}">
                      <ahyp:hlinkClr val="tx"/>
                    </a:ext>
                  </a:extLst>
                </a:hlinkClick>
              </a:rPr>
              <a:t>عمل</a:t>
            </a:r>
            <a:r>
              <a:rPr b="1" lang="ar-SA" sz="1800" u="sng">
                <a:solidFill>
                  <a:srgbClr val="1155CC"/>
                </a:solidFill>
                <a:latin typeface="Times New Roman"/>
                <a:ea typeface="Times New Roman"/>
                <a:cs typeface="Times New Roman"/>
                <a:sym typeface="Times New Roman"/>
                <a:hlinkClick r:id="rId35">
                  <a:extLst>
                    <a:ext uri="{A12FA001-AC4F-418D-AE19-62706E023703}">
                      <ahyp:hlinkClr val="tx"/>
                    </a:ext>
                  </a:extLst>
                </a:hlinkClick>
              </a:rPr>
              <a:t> </a:t>
            </a:r>
            <a:r>
              <a:rPr b="1" lang="ar-SA" sz="1800" u="sng">
                <a:solidFill>
                  <a:srgbClr val="1155CC"/>
                </a:solidFill>
                <a:latin typeface="Arial"/>
                <a:ea typeface="Arial"/>
                <a:cs typeface="Arial"/>
                <a:sym typeface="Arial"/>
                <a:hlinkClick r:id="rId36">
                  <a:extLst>
                    <a:ext uri="{A12FA001-AC4F-418D-AE19-62706E023703}">
                      <ahyp:hlinkClr val="tx"/>
                    </a:ext>
                  </a:extLst>
                </a:hlinkClick>
              </a:rPr>
              <a:t>أديس</a:t>
            </a:r>
            <a:r>
              <a:rPr b="1" lang="ar-SA" sz="1800" u="sng">
                <a:solidFill>
                  <a:srgbClr val="1155CC"/>
                </a:solidFill>
                <a:latin typeface="Times New Roman"/>
                <a:ea typeface="Times New Roman"/>
                <a:cs typeface="Times New Roman"/>
                <a:sym typeface="Times New Roman"/>
                <a:hlinkClick r:id="rId37">
                  <a:extLst>
                    <a:ext uri="{A12FA001-AC4F-418D-AE19-62706E023703}">
                      <ahyp:hlinkClr val="tx"/>
                    </a:ext>
                  </a:extLst>
                </a:hlinkClick>
              </a:rPr>
              <a:t> </a:t>
            </a:r>
            <a:r>
              <a:rPr b="1" lang="ar-SA" sz="1800" u="sng">
                <a:solidFill>
                  <a:srgbClr val="1155CC"/>
                </a:solidFill>
                <a:latin typeface="Arial"/>
                <a:ea typeface="Arial"/>
                <a:cs typeface="Arial"/>
                <a:sym typeface="Arial"/>
                <a:hlinkClick r:id="rId38">
                  <a:extLst>
                    <a:ext uri="{A12FA001-AC4F-418D-AE19-62706E023703}">
                      <ahyp:hlinkClr val="tx"/>
                    </a:ext>
                  </a:extLst>
                </a:hlinkClick>
              </a:rPr>
              <a:t>أبابا</a:t>
            </a:r>
            <a:r>
              <a:rPr b="1" lang="ar-SA" sz="1800">
                <a:solidFill>
                  <a:srgbClr val="222222"/>
                </a:solidFill>
                <a:latin typeface="Arial"/>
                <a:ea typeface="Arial"/>
                <a:cs typeface="Arial"/>
                <a:sym typeface="Arial"/>
              </a:rPr>
              <a:t>: من ثالث مؤتمر عالمي حول تمويل التنمية</a:t>
            </a:r>
            <a:endParaRPr b="1" sz="1800">
              <a:solidFill>
                <a:srgbClr val="222222"/>
              </a:solidFill>
              <a:latin typeface="Arial"/>
              <a:ea typeface="Arial"/>
              <a:cs typeface="Arial"/>
              <a:sym typeface="Arial"/>
            </a:endParaRPr>
          </a:p>
          <a:p>
            <a:pPr indent="-342900" lvl="0" marL="342900" marR="0" rtl="1" algn="r">
              <a:lnSpc>
                <a:spcPct val="200000"/>
              </a:lnSpc>
              <a:spcBef>
                <a:spcPts val="0"/>
              </a:spcBef>
              <a:spcAft>
                <a:spcPts val="0"/>
              </a:spcAft>
              <a:buClr>
                <a:srgbClr val="1155CC"/>
              </a:buClr>
              <a:buSzPts val="1800"/>
              <a:buFont typeface="Arial"/>
              <a:buChar char="●"/>
            </a:pPr>
            <a:r>
              <a:rPr b="1" lang="ar-SA" sz="1800" u="sng">
                <a:solidFill>
                  <a:srgbClr val="1155CC"/>
                </a:solidFill>
                <a:latin typeface="Arial"/>
                <a:ea typeface="Arial"/>
                <a:cs typeface="Arial"/>
                <a:sym typeface="Arial"/>
                <a:hlinkClick r:id="rId39">
                  <a:extLst>
                    <a:ext uri="{A12FA001-AC4F-418D-AE19-62706E023703}">
                      <ahyp:hlinkClr val="tx"/>
                    </a:ext>
                  </a:extLst>
                </a:hlinkClick>
              </a:rPr>
              <a:t>نتائج</a:t>
            </a:r>
            <a:r>
              <a:rPr b="1" lang="ar-SA" sz="1800" u="sng">
                <a:solidFill>
                  <a:srgbClr val="1155CC"/>
                </a:solidFill>
                <a:latin typeface="Times New Roman"/>
                <a:ea typeface="Times New Roman"/>
                <a:cs typeface="Times New Roman"/>
                <a:sym typeface="Times New Roman"/>
                <a:hlinkClick r:id="rId40">
                  <a:extLst>
                    <a:ext uri="{A12FA001-AC4F-418D-AE19-62706E023703}">
                      <ahyp:hlinkClr val="tx"/>
                    </a:ext>
                  </a:extLst>
                </a:hlinkClick>
              </a:rPr>
              <a:t> </a:t>
            </a:r>
            <a:r>
              <a:rPr b="1" lang="ar-SA" sz="1800" u="sng">
                <a:solidFill>
                  <a:srgbClr val="1155CC"/>
                </a:solidFill>
                <a:latin typeface="Arial"/>
                <a:ea typeface="Arial"/>
                <a:cs typeface="Arial"/>
                <a:sym typeface="Arial"/>
                <a:hlinkClick r:id="rId41">
                  <a:extLst>
                    <a:ext uri="{A12FA001-AC4F-418D-AE19-62706E023703}">
                      <ahyp:hlinkClr val="tx"/>
                    </a:ext>
                  </a:extLst>
                </a:hlinkClick>
              </a:rPr>
              <a:t>مؤتمر</a:t>
            </a:r>
            <a:r>
              <a:rPr b="1" lang="ar-SA" sz="1800" u="sng">
                <a:solidFill>
                  <a:srgbClr val="1155CC"/>
                </a:solidFill>
                <a:latin typeface="Times New Roman"/>
                <a:ea typeface="Times New Roman"/>
                <a:cs typeface="Times New Roman"/>
                <a:sym typeface="Times New Roman"/>
                <a:hlinkClick r:id="rId42">
                  <a:extLst>
                    <a:ext uri="{A12FA001-AC4F-418D-AE19-62706E023703}">
                      <ahyp:hlinkClr val="tx"/>
                    </a:ext>
                  </a:extLst>
                </a:hlinkClick>
              </a:rPr>
              <a:t> </a:t>
            </a:r>
            <a:r>
              <a:rPr b="1" lang="ar-SA" sz="1800" u="sng">
                <a:solidFill>
                  <a:srgbClr val="1155CC"/>
                </a:solidFill>
                <a:latin typeface="Arial"/>
                <a:ea typeface="Arial"/>
                <a:cs typeface="Arial"/>
                <a:sym typeface="Arial"/>
                <a:hlinkClick r:id="rId43">
                  <a:extLst>
                    <a:ext uri="{A12FA001-AC4F-418D-AE19-62706E023703}">
                      <ahyp:hlinkClr val="tx"/>
                    </a:ext>
                  </a:extLst>
                </a:hlinkClick>
              </a:rPr>
              <a:t>القمة</a:t>
            </a:r>
            <a:r>
              <a:rPr b="1" lang="ar-SA" sz="1800" u="sng">
                <a:solidFill>
                  <a:srgbClr val="1155CC"/>
                </a:solidFill>
                <a:latin typeface="Times New Roman"/>
                <a:ea typeface="Times New Roman"/>
                <a:cs typeface="Times New Roman"/>
                <a:sym typeface="Times New Roman"/>
                <a:hlinkClick r:id="rId44">
                  <a:extLst>
                    <a:ext uri="{A12FA001-AC4F-418D-AE19-62706E023703}">
                      <ahyp:hlinkClr val="tx"/>
                    </a:ext>
                  </a:extLst>
                </a:hlinkClick>
              </a:rPr>
              <a:t> </a:t>
            </a:r>
            <a:r>
              <a:rPr b="1" lang="ar-SA" sz="1800" u="sng">
                <a:solidFill>
                  <a:srgbClr val="1155CC"/>
                </a:solidFill>
                <a:latin typeface="Arial"/>
                <a:ea typeface="Arial"/>
                <a:cs typeface="Arial"/>
                <a:sym typeface="Arial"/>
                <a:hlinkClick r:id="rId45">
                  <a:extLst>
                    <a:ext uri="{A12FA001-AC4F-418D-AE19-62706E023703}">
                      <ahyp:hlinkClr val="tx"/>
                    </a:ext>
                  </a:extLst>
                </a:hlinkClick>
              </a:rPr>
              <a:t>العالمي</a:t>
            </a:r>
            <a:r>
              <a:rPr b="1" lang="ar-SA" sz="1800" u="sng">
                <a:solidFill>
                  <a:srgbClr val="1155CC"/>
                </a:solidFill>
                <a:latin typeface="Times New Roman"/>
                <a:ea typeface="Times New Roman"/>
                <a:cs typeface="Times New Roman"/>
                <a:sym typeface="Times New Roman"/>
                <a:hlinkClick r:id="rId46">
                  <a:extLst>
                    <a:ext uri="{A12FA001-AC4F-418D-AE19-62706E023703}">
                      <ahyp:hlinkClr val="tx"/>
                    </a:ext>
                  </a:extLst>
                </a:hlinkClick>
              </a:rPr>
              <a:t> </a:t>
            </a:r>
            <a:r>
              <a:rPr b="1" lang="ar-SA" sz="1800" u="sng">
                <a:solidFill>
                  <a:srgbClr val="1155CC"/>
                </a:solidFill>
                <a:latin typeface="Arial"/>
                <a:ea typeface="Arial"/>
                <a:cs typeface="Arial"/>
                <a:sym typeface="Arial"/>
                <a:hlinkClick r:id="rId47">
                  <a:extLst>
                    <a:ext uri="{A12FA001-AC4F-418D-AE19-62706E023703}">
                      <ahyp:hlinkClr val="tx"/>
                    </a:ext>
                  </a:extLst>
                </a:hlinkClick>
              </a:rPr>
              <a:t>لعام 2005</a:t>
            </a:r>
            <a:endParaRPr b="1" sz="1400">
              <a:solidFill>
                <a:schemeClr val="dk1"/>
              </a:solidFill>
              <a:latin typeface="Arial"/>
              <a:ea typeface="Arial"/>
              <a:cs typeface="Arial"/>
              <a:sym typeface="Arial"/>
            </a:endParaRPr>
          </a:p>
          <a:p>
            <a:pPr indent="-342900" lvl="0" marL="342900" marR="0" rtl="1" algn="r">
              <a:lnSpc>
                <a:spcPct val="200000"/>
              </a:lnSpc>
              <a:spcBef>
                <a:spcPts val="0"/>
              </a:spcBef>
              <a:spcAft>
                <a:spcPts val="0"/>
              </a:spcAft>
              <a:buClr>
                <a:srgbClr val="23527C"/>
              </a:buClr>
              <a:buSzPts val="1800"/>
              <a:buFont typeface="Arial"/>
              <a:buChar char="●"/>
            </a:pPr>
            <a:r>
              <a:rPr b="1" lang="ar-SA" sz="1800" u="sng">
                <a:solidFill>
                  <a:srgbClr val="23527C"/>
                </a:solidFill>
                <a:latin typeface="Times New Roman"/>
                <a:ea typeface="Times New Roman"/>
                <a:cs typeface="Times New Roman"/>
                <a:sym typeface="Times New Roman"/>
                <a:hlinkClick r:id="rId48">
                  <a:extLst>
                    <a:ext uri="{A12FA001-AC4F-418D-AE19-62706E023703}">
                      <ahyp:hlinkClr val="tx"/>
                    </a:ext>
                  </a:extLst>
                </a:hlinkClick>
              </a:rPr>
              <a:t>A/71/283:</a:t>
            </a:r>
            <a:r>
              <a:rPr b="1" lang="ar-SA" sz="1800">
                <a:solidFill>
                  <a:schemeClr val="dk1"/>
                </a:solidFill>
                <a:latin typeface="Times New Roman"/>
                <a:ea typeface="Times New Roman"/>
                <a:cs typeface="Times New Roman"/>
                <a:sym typeface="Times New Roman"/>
              </a:rPr>
              <a:t> </a:t>
            </a:r>
            <a:r>
              <a:rPr b="1" lang="ar-SA" sz="1800">
                <a:solidFill>
                  <a:schemeClr val="dk1"/>
                </a:solidFill>
                <a:latin typeface="Arial"/>
                <a:ea typeface="Arial"/>
                <a:cs typeface="Arial"/>
                <a:sym typeface="Arial"/>
              </a:rPr>
              <a:t>تقرير الأمين العام التنمية الزراعية والأمن الغذائي والتغذية</a:t>
            </a:r>
            <a:endParaRPr b="1" sz="1400">
              <a:solidFill>
                <a:schemeClr val="dk1"/>
              </a:solidFill>
              <a:latin typeface="Arial"/>
              <a:ea typeface="Arial"/>
              <a:cs typeface="Arial"/>
              <a:sym typeface="Arial"/>
            </a:endParaRPr>
          </a:p>
          <a:p>
            <a:pPr indent="-254000" lvl="0" marL="342900" marR="0" rtl="1" algn="r">
              <a:lnSpc>
                <a:spcPct val="200000"/>
              </a:lnSpc>
              <a:spcBef>
                <a:spcPts val="0"/>
              </a:spcBef>
              <a:spcAft>
                <a:spcPts val="0"/>
              </a:spcAft>
              <a:buClr>
                <a:schemeClr val="dk1"/>
              </a:buClr>
              <a:buSzPts val="1400"/>
              <a:buFont typeface="Arial"/>
              <a:buNone/>
            </a:pPr>
            <a:r>
              <a:t/>
            </a:r>
            <a:endParaRPr b="1" sz="1400" u="none" strike="noStrike">
              <a:solidFill>
                <a:schemeClr val="dk1"/>
              </a:solidFill>
              <a:latin typeface="Arial"/>
              <a:ea typeface="Arial"/>
              <a:cs typeface="Arial"/>
              <a:sym typeface="Arial"/>
            </a:endParaRPr>
          </a:p>
        </p:txBody>
      </p:sp>
      <p:pic>
        <p:nvPicPr>
          <p:cNvPr descr="Global Harassment Training &amp; Discrimination Prevention" id="623" name="Google Shape;623;p13"/>
          <p:cNvPicPr preferRelativeResize="0"/>
          <p:nvPr/>
        </p:nvPicPr>
        <p:blipFill rotWithShape="1">
          <a:blip r:embed="rId49">
            <a:alphaModFix/>
          </a:blip>
          <a:srcRect b="0" l="0" r="0" t="0"/>
          <a:stretch/>
        </p:blipFill>
        <p:spPr>
          <a:xfrm>
            <a:off x="228600" y="2742147"/>
            <a:ext cx="3124200" cy="1752258"/>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4"/>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0C0C"/>
              </a:buClr>
              <a:buSzPts val="4000"/>
              <a:buFont typeface="Twentieth Century"/>
              <a:buNone/>
            </a:pPr>
            <a:r>
              <a:rPr b="1" lang="ar-SA"/>
              <a:t>محاولات سابقة لحل المشكلة</a:t>
            </a:r>
            <a:endParaRPr/>
          </a:p>
        </p:txBody>
      </p:sp>
      <p:sp>
        <p:nvSpPr>
          <p:cNvPr id="629" name="Google Shape;629;p14"/>
          <p:cNvSpPr/>
          <p:nvPr/>
        </p:nvSpPr>
        <p:spPr>
          <a:xfrm>
            <a:off x="628788" y="2743200"/>
            <a:ext cx="11049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SA" sz="2400">
                <a:solidFill>
                  <a:schemeClr val="dk1"/>
                </a:solidFill>
                <a:latin typeface="Twentieth Century"/>
                <a:ea typeface="Twentieth Century"/>
                <a:cs typeface="Twentieth Century"/>
                <a:sym typeface="Twentieth Century"/>
              </a:rPr>
              <a:t>تقوم منظمة الأغذية والزراعة بتزويد الغذاء للمناطق غير الآمنة والنازحين بالأموال والمساعدات الإنسانية مثل ؛ الطب والغذاء والماء والمأوى. منذ إنشائها في عام 1990 ، على مستوى العالم ، كان يُعتبر أكثر من مليار شخص يعانون من انعدام الأمن الغذائي ، ولكن بحلول عام 2015 وصل هذا العدد إلى 797 مليونًا ، وفقًا لتقرير الأمن الغذائي السنوي للأمم المتحدة. وهذا يثبت كذلك أن المنظمة تقوم بتحسينات كبيرة للقضاء على انعدام الأمن الغذائي. يجب أن نثني على هذا التقدم ، لكن علينا أيضًا أن نتذكر الطريق الطويل الذي يجب أن نمضي فيه لتحقيق الأمن الغذائي بالكامل</a:t>
            </a:r>
            <a:endParaRPr b="1" sz="3200">
              <a:solidFill>
                <a:schemeClr val="dk1"/>
              </a:solidFill>
              <a:latin typeface="Twentieth Century"/>
              <a:ea typeface="Twentieth Century"/>
              <a:cs typeface="Twentieth Century"/>
              <a:sym typeface="Twentieth Century"/>
            </a:endParaRPr>
          </a:p>
        </p:txBody>
      </p:sp>
      <p:pic>
        <p:nvPicPr>
          <p:cNvPr descr="Simple Hand Drawn Line Illustration of a Handshake 23793449 Vector Art ..." id="630" name="Google Shape;630;p14"/>
          <p:cNvPicPr preferRelativeResize="0"/>
          <p:nvPr/>
        </p:nvPicPr>
        <p:blipFill rotWithShape="1">
          <a:blip r:embed="rId3">
            <a:alphaModFix/>
          </a:blip>
          <a:srcRect b="0" l="0" r="0" t="0"/>
          <a:stretch/>
        </p:blipFill>
        <p:spPr>
          <a:xfrm>
            <a:off x="2133600" y="5105400"/>
            <a:ext cx="7620000" cy="1557576"/>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15"/>
          <p:cNvSpPr txBox="1"/>
          <p:nvPr>
            <p:ph type="title"/>
          </p:nvPr>
        </p:nvSpPr>
        <p:spPr>
          <a:xfrm>
            <a:off x="685800" y="840063"/>
            <a:ext cx="10805160" cy="707886"/>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Clr>
                <a:srgbClr val="0C0C0C"/>
              </a:buClr>
              <a:buSzPts val="4000"/>
              <a:buFont typeface="Twentieth Century"/>
              <a:buNone/>
            </a:pPr>
            <a:r>
              <a:rPr b="1" lang="ar-SA"/>
              <a:t>الحلول الممكنه لهذه القضية</a:t>
            </a:r>
            <a:endParaRPr b="1"/>
          </a:p>
        </p:txBody>
      </p:sp>
      <p:sp>
        <p:nvSpPr>
          <p:cNvPr id="636" name="Google Shape;636;p15"/>
          <p:cNvSpPr/>
          <p:nvPr/>
        </p:nvSpPr>
        <p:spPr>
          <a:xfrm>
            <a:off x="1981200" y="1524000"/>
            <a:ext cx="8839200" cy="5423280"/>
          </a:xfrm>
          <a:prstGeom prst="rect">
            <a:avLst/>
          </a:prstGeom>
          <a:noFill/>
          <a:ln>
            <a:noFill/>
          </a:ln>
        </p:spPr>
        <p:txBody>
          <a:bodyPr anchorCtr="0" anchor="t" bIns="45700" lIns="91425" spcFirstLastPara="1" rIns="91425" wrap="square" tIns="45700">
            <a:spAutoFit/>
          </a:bodyPr>
          <a:lstStyle/>
          <a:p>
            <a:pPr indent="0" lvl="0" marL="0" marR="0" rtl="1" algn="r">
              <a:lnSpc>
                <a:spcPct val="200000"/>
              </a:lnSpc>
              <a:spcBef>
                <a:spcPts val="0"/>
              </a:spcBef>
              <a:spcAft>
                <a:spcPts val="0"/>
              </a:spcAft>
              <a:buNone/>
            </a:pPr>
            <a:r>
              <a:rPr b="1" lang="ar-SA" sz="2000">
                <a:solidFill>
                  <a:schemeClr val="dk1"/>
                </a:solidFill>
                <a:latin typeface="Arial"/>
                <a:ea typeface="Arial"/>
                <a:cs typeface="Arial"/>
                <a:sym typeface="Arial"/>
              </a:rPr>
              <a:t>وضع ضرائب على الأطعمة المضرة للصحة. أدت المخاوف بشأن عدم كفاية الحصول على الغذاء إلى زيادة تركز السياسة على الدخل والإنفاق والأسواق والأسعار في تحقيق أهداف الأمن الغذائي، والضرائب هو طريقة لفعل ذلك. تم تنفيذ هذا في دنمارك، المكسيك، وهنغاريا بنجاح. بعد تأسيس وإفراد الضريبة،وفقا </a:t>
            </a:r>
            <a:r>
              <a:rPr b="1" lang="ar-SA" sz="2000">
                <a:solidFill>
                  <a:srgbClr val="222222"/>
                </a:solidFill>
                <a:latin typeface="Arial"/>
                <a:ea typeface="Arial"/>
                <a:cs typeface="Arial"/>
                <a:sym typeface="Arial"/>
              </a:rPr>
              <a:t>للمعهد الوطني للتنمية الصحية،</a:t>
            </a:r>
            <a:r>
              <a:rPr b="1" lang="ar-SA" sz="2000">
                <a:solidFill>
                  <a:schemeClr val="dk1"/>
                </a:solidFill>
                <a:latin typeface="Arial"/>
                <a:ea typeface="Arial"/>
                <a:cs typeface="Arial"/>
                <a:sym typeface="Arial"/>
              </a:rPr>
              <a:t> حوالي ٤٠٪ من مصانع  </a:t>
            </a:r>
            <a:r>
              <a:rPr b="1" lang="ar-SA" sz="2000">
                <a:solidFill>
                  <a:srgbClr val="222222"/>
                </a:solidFill>
                <a:latin typeface="Arial"/>
                <a:ea typeface="Arial"/>
                <a:cs typeface="Arial"/>
                <a:sym typeface="Arial"/>
              </a:rPr>
              <a:t>المنتجات الغذائية الغير الصحية قامت بتغير تركيبة طعامهم ببدائل صحية أو إزالة المكونات الغير صحية.</a:t>
            </a:r>
            <a:r>
              <a:rPr b="1" lang="ar-SA" sz="2000">
                <a:solidFill>
                  <a:schemeClr val="dk1"/>
                </a:solidFill>
                <a:latin typeface="Arial"/>
                <a:ea typeface="Arial"/>
                <a:cs typeface="Arial"/>
                <a:sym typeface="Arial"/>
              </a:rPr>
              <a:t> حتى وصفه منظمة الصحة العالمية، بأن الوضع في هنغاريا تحديداً  «</a:t>
            </a:r>
            <a:r>
              <a:rPr b="1" lang="ar-SA" sz="2000">
                <a:solidFill>
                  <a:srgbClr val="222222"/>
                </a:solidFill>
                <a:latin typeface="Arial"/>
                <a:ea typeface="Arial"/>
                <a:cs typeface="Arial"/>
                <a:sym typeface="Arial"/>
              </a:rPr>
              <a:t>مثال على العمل الناجح بين القطاعات باستخدام أداة مالية لتعزيز الخيارات الغذائية الصحية ورفع الدخل للصحة العامة». </a:t>
            </a:r>
            <a:r>
              <a:rPr b="1" lang="ar-SA" sz="1800">
                <a:solidFill>
                  <a:schemeClr val="dk1"/>
                </a:solidFill>
                <a:latin typeface="Twentieth Century"/>
                <a:ea typeface="Twentieth Century"/>
                <a:cs typeface="Twentieth Century"/>
                <a:sym typeface="Twentieth Century"/>
              </a:rPr>
              <a:t>بالإضافة إلى ذلك على الحكومات التركيز على توفر الطعام خصوصا البضائع الصحية للسكان في المدن والمناطق المسمى ب"صحراء الطعام" عبر التركيز على الوسائل النقل العام، والتأكيد على أنه متاحا للجميع</a:t>
            </a:r>
            <a:endParaRPr b="1" sz="1600">
              <a:solidFill>
                <a:schemeClr val="dk1"/>
              </a:solidFill>
              <a:latin typeface="Arial"/>
              <a:ea typeface="Arial"/>
              <a:cs typeface="Arial"/>
              <a:sym typeface="Arial"/>
            </a:endParaRPr>
          </a:p>
        </p:txBody>
      </p:sp>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xEl>
                                              <p:pRg end="0" st="0"/>
                                            </p:txEl>
                                          </p:spTgt>
                                        </p:tgtEl>
                                        <p:attrNameLst>
                                          <p:attrName>style.visibility</p:attrName>
                                        </p:attrNameLst>
                                      </p:cBhvr>
                                      <p:to>
                                        <p:strVal val="visible"/>
                                      </p:to>
                                    </p:set>
                                    <p:animEffect filter="fade" transition="in">
                                      <p:cBhvr>
                                        <p:cTn dur="500"/>
                                        <p:tgtEl>
                                          <p:spTgt spid="63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6"/>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Autofit/>
          </a:bodyPr>
          <a:lstStyle/>
          <a:p>
            <a:pPr indent="0" lvl="0" marL="0" rtl="0" algn="ctr">
              <a:lnSpc>
                <a:spcPct val="124719"/>
              </a:lnSpc>
              <a:spcBef>
                <a:spcPts val="0"/>
              </a:spcBef>
              <a:spcAft>
                <a:spcPts val="0"/>
              </a:spcAft>
              <a:buClr>
                <a:srgbClr val="F2F2F3"/>
              </a:buClr>
              <a:buSzPts val="4450"/>
              <a:buFont typeface="Sakkal Majalla"/>
              <a:buNone/>
            </a:pPr>
            <a:r>
              <a:rPr b="1" lang="ar-SA" sz="3600" cap="none">
                <a:solidFill>
                  <a:srgbClr val="FF0000"/>
                </a:solidFill>
                <a:latin typeface="Sakkal Majalla"/>
                <a:ea typeface="Sakkal Majalla"/>
                <a:cs typeface="Sakkal Majalla"/>
                <a:sym typeface="Sakkal Majalla"/>
              </a:rPr>
              <a:t>الخاتمة والتوصيات مع أسئلة إرشادية</a:t>
            </a:r>
            <a:endParaRPr b="1" sz="3600" cap="none">
              <a:solidFill>
                <a:srgbClr val="FF0000"/>
              </a:solidFill>
              <a:latin typeface="Sakkal Majalla"/>
              <a:ea typeface="Sakkal Majalla"/>
              <a:cs typeface="Sakkal Majalla"/>
              <a:sym typeface="Sakkal Majalla"/>
            </a:endParaRPr>
          </a:p>
        </p:txBody>
      </p:sp>
      <p:sp>
        <p:nvSpPr>
          <p:cNvPr id="642" name="Google Shape;642;p16"/>
          <p:cNvSpPr/>
          <p:nvPr/>
        </p:nvSpPr>
        <p:spPr>
          <a:xfrm>
            <a:off x="381000" y="2057400"/>
            <a:ext cx="10744200" cy="3604064"/>
          </a:xfrm>
          <a:prstGeom prst="rect">
            <a:avLst/>
          </a:prstGeom>
          <a:noFill/>
          <a:ln>
            <a:noFill/>
          </a:ln>
        </p:spPr>
        <p:txBody>
          <a:bodyPr anchorCtr="0" anchor="t" bIns="45700" lIns="91425" spcFirstLastPara="1" rIns="91425" wrap="square" tIns="45700">
            <a:spAutoFit/>
          </a:bodyPr>
          <a:lstStyle/>
          <a:p>
            <a:pPr indent="0" lvl="0" marL="0" marR="0" rtl="1" algn="r">
              <a:lnSpc>
                <a:spcPct val="162857"/>
              </a:lnSpc>
              <a:spcBef>
                <a:spcPts val="0"/>
              </a:spcBef>
              <a:spcAft>
                <a:spcPts val="0"/>
              </a:spcAft>
              <a:buNone/>
            </a:pPr>
            <a:r>
              <a:rPr b="1" lang="ar-SA" sz="2000">
                <a:solidFill>
                  <a:schemeClr val="dk1"/>
                </a:solidFill>
                <a:latin typeface="Roboto Light"/>
                <a:ea typeface="Roboto Light"/>
                <a:cs typeface="Roboto Light"/>
                <a:sym typeface="Roboto Light"/>
              </a:rPr>
              <a:t>تعتبر قضية الامن الغذائي من أكثر القضايا تعقيدًا في العالم، و تتطلب حلولًا شاملة و فعالة. يجب على المجتمع الدولي أن يلعب دورًا فاعلاً في إنهاء هذه الازمة التي تؤثر سلبا شيئا فشيئا</a:t>
            </a:r>
            <a:endParaRPr/>
          </a:p>
          <a:p>
            <a:pPr indent="0" lvl="0" marL="0" marR="0" rtl="1" algn="r">
              <a:lnSpc>
                <a:spcPct val="162857"/>
              </a:lnSpc>
              <a:spcBef>
                <a:spcPts val="0"/>
              </a:spcBef>
              <a:spcAft>
                <a:spcPts val="0"/>
              </a:spcAft>
              <a:buNone/>
            </a:pPr>
            <a:r>
              <a:rPr b="1" lang="ar-SA" sz="2000">
                <a:solidFill>
                  <a:schemeClr val="dk1"/>
                </a:solidFill>
                <a:latin typeface="Roboto Light"/>
                <a:ea typeface="Roboto Light"/>
                <a:cs typeface="Roboto Light"/>
                <a:sym typeface="Roboto Light"/>
              </a:rPr>
              <a:t>ونطرح الاسئلة الاتيه:</a:t>
            </a:r>
            <a:endParaRPr/>
          </a:p>
          <a:p>
            <a:pPr indent="0" lvl="0" marL="0" marR="0" rtl="1" algn="r">
              <a:lnSpc>
                <a:spcPct val="162857"/>
              </a:lnSpc>
              <a:spcBef>
                <a:spcPts val="0"/>
              </a:spcBef>
              <a:spcAft>
                <a:spcPts val="0"/>
              </a:spcAft>
              <a:buNone/>
            </a:pPr>
            <a:r>
              <a:rPr b="1" lang="ar-SA" sz="2000">
                <a:solidFill>
                  <a:schemeClr val="dk1"/>
                </a:solidFill>
                <a:latin typeface="Roboto Light"/>
                <a:ea typeface="Roboto Light"/>
                <a:cs typeface="Roboto Light"/>
                <a:sym typeface="Roboto Light"/>
              </a:rPr>
              <a:t>1-ما هي الخطوات التي يجبُ اتخاذها لتحقيق الامن الغذائي ؟</a:t>
            </a:r>
            <a:endParaRPr/>
          </a:p>
          <a:p>
            <a:pPr indent="0" lvl="0" marL="0" marR="0" rtl="1" algn="r">
              <a:lnSpc>
                <a:spcPct val="162857"/>
              </a:lnSpc>
              <a:spcBef>
                <a:spcPts val="0"/>
              </a:spcBef>
              <a:spcAft>
                <a:spcPts val="0"/>
              </a:spcAft>
              <a:buNone/>
            </a:pPr>
            <a:r>
              <a:rPr b="1" lang="ar-SA" sz="2000">
                <a:solidFill>
                  <a:schemeClr val="dk1"/>
                </a:solidFill>
                <a:latin typeface="Roboto Light"/>
                <a:ea typeface="Roboto Light"/>
                <a:cs typeface="Roboto Light"/>
                <a:sym typeface="Roboto Light"/>
              </a:rPr>
              <a:t>2-ماهو دور المجتمع الدولي في تحقيق الامن الغذائي؟</a:t>
            </a:r>
            <a:endParaRPr/>
          </a:p>
          <a:p>
            <a:pPr indent="0" lvl="0" marL="0" marR="0" rtl="1" algn="r">
              <a:lnSpc>
                <a:spcPct val="162857"/>
              </a:lnSpc>
              <a:spcBef>
                <a:spcPts val="0"/>
              </a:spcBef>
              <a:spcAft>
                <a:spcPts val="0"/>
              </a:spcAft>
              <a:buNone/>
            </a:pPr>
            <a:r>
              <a:rPr b="1" lang="ar-SA" sz="2000">
                <a:solidFill>
                  <a:schemeClr val="dk1"/>
                </a:solidFill>
                <a:latin typeface="Roboto Light"/>
                <a:ea typeface="Roboto Light"/>
                <a:cs typeface="Roboto Light"/>
                <a:sym typeface="Roboto Light"/>
              </a:rPr>
              <a:t>3-هل تقوم الدول في العمل على تحقيق الامن الغذائي؟</a:t>
            </a:r>
            <a:endParaRPr b="1" sz="2000">
              <a:solidFill>
                <a:schemeClr val="dk1"/>
              </a:solidFill>
              <a:latin typeface="Twentieth Century"/>
              <a:ea typeface="Twentieth Century"/>
              <a:cs typeface="Twentieth Century"/>
              <a:sym typeface="Twentieth Century"/>
            </a:endParaRPr>
          </a:p>
          <a:p>
            <a:pPr indent="0" lvl="0" marL="0" marR="0" rtl="1" algn="r">
              <a:lnSpc>
                <a:spcPct val="162857"/>
              </a:lnSpc>
              <a:spcBef>
                <a:spcPts val="0"/>
              </a:spcBef>
              <a:spcAft>
                <a:spcPts val="0"/>
              </a:spcAft>
              <a:buNone/>
            </a:pPr>
            <a:r>
              <a:t/>
            </a:r>
            <a:endParaRPr b="1" sz="2000">
              <a:solidFill>
                <a:schemeClr val="dk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000"/>
                                        <p:tgtEl>
                                          <p:spTgt spid="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17"/>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0C0C0C"/>
              </a:buClr>
              <a:buSzPts val="4000"/>
              <a:buFont typeface="Twentieth Century"/>
              <a:buNone/>
            </a:pPr>
            <a:r>
              <a:rPr b="1" lang="ar-SA"/>
              <a:t>المصادر والمراجع</a:t>
            </a:r>
            <a:endParaRPr b="1"/>
          </a:p>
        </p:txBody>
      </p:sp>
      <p:sp>
        <p:nvSpPr>
          <p:cNvPr id="648" name="Google Shape;648;p17"/>
          <p:cNvSpPr/>
          <p:nvPr/>
        </p:nvSpPr>
        <p:spPr>
          <a:xfrm>
            <a:off x="1143000" y="1143000"/>
            <a:ext cx="9372600" cy="6432530"/>
          </a:xfrm>
          <a:prstGeom prst="rect">
            <a:avLst/>
          </a:prstGeom>
          <a:noFill/>
          <a:ln>
            <a:noFill/>
          </a:ln>
        </p:spPr>
        <p:txBody>
          <a:bodyPr anchorCtr="0" anchor="t" bIns="45700" lIns="91425" spcFirstLastPara="1" rIns="91425" wrap="square" tIns="45700">
            <a:spAutoFit/>
          </a:bodyPr>
          <a:lstStyle/>
          <a:p>
            <a:pPr indent="0" lvl="0" marL="0" marR="0" rtl="1" algn="r">
              <a:lnSpc>
                <a:spcPct val="200000"/>
              </a:lnSpc>
              <a:spcBef>
                <a:spcPts val="0"/>
              </a:spcBef>
              <a:spcAft>
                <a:spcPts val="0"/>
              </a:spcAft>
              <a:buNone/>
            </a:pPr>
            <a:r>
              <a:rPr b="1" lang="ar-SA" sz="1800">
                <a:solidFill>
                  <a:schemeClr val="dk1"/>
                </a:solidFill>
                <a:latin typeface="Times New Roman"/>
                <a:ea typeface="Times New Roman"/>
                <a:cs typeface="Times New Roman"/>
                <a:sym typeface="Times New Roman"/>
              </a:rPr>
              <a:t> </a:t>
            </a:r>
            <a:endParaRPr sz="1400">
              <a:solidFill>
                <a:schemeClr val="dk1"/>
              </a:solidFill>
              <a:latin typeface="Arial"/>
              <a:ea typeface="Arial"/>
              <a:cs typeface="Arial"/>
              <a:sym typeface="Arial"/>
            </a:endParaRPr>
          </a:p>
          <a:p>
            <a:pPr indent="0" lvl="0" marL="0" marR="0" rtl="0" algn="l">
              <a:lnSpc>
                <a:spcPct val="200000"/>
              </a:lnSpc>
              <a:spcBef>
                <a:spcPts val="0"/>
              </a:spcBef>
              <a:spcAft>
                <a:spcPts val="0"/>
              </a:spcAft>
              <a:buNone/>
            </a:pPr>
            <a:r>
              <a:rPr b="1" lang="ar-SA" sz="18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https://news.un.org/en/story/2019/09/1045462</a:t>
            </a:r>
            <a:endParaRPr b="1" sz="1400">
              <a:solidFill>
                <a:schemeClr val="dk1"/>
              </a:solidFill>
              <a:latin typeface="Arial"/>
              <a:ea typeface="Arial"/>
              <a:cs typeface="Arial"/>
              <a:sym typeface="Arial"/>
            </a:endParaRPr>
          </a:p>
          <a:p>
            <a:pPr indent="0" lvl="0" marL="0" marR="0" rtl="0" algn="l">
              <a:lnSpc>
                <a:spcPct val="200000"/>
              </a:lnSpc>
              <a:spcBef>
                <a:spcPts val="0"/>
              </a:spcBef>
              <a:spcAft>
                <a:spcPts val="0"/>
              </a:spcAft>
              <a:buNone/>
            </a:pPr>
            <a:r>
              <a:rPr b="1" lang="ar-SA" sz="1800">
                <a:solidFill>
                  <a:schemeClr val="dk1"/>
                </a:solidFill>
                <a:latin typeface="Times New Roman"/>
                <a:ea typeface="Times New Roman"/>
                <a:cs typeface="Times New Roman"/>
                <a:sym typeface="Times New Roman"/>
              </a:rPr>
              <a:t> </a:t>
            </a:r>
            <a:endParaRPr b="1" sz="1400">
              <a:solidFill>
                <a:schemeClr val="dk1"/>
              </a:solidFill>
              <a:latin typeface="Arial"/>
              <a:ea typeface="Arial"/>
              <a:cs typeface="Arial"/>
              <a:sym typeface="Arial"/>
            </a:endParaRPr>
          </a:p>
          <a:p>
            <a:pPr indent="0" lvl="0" marL="0" marR="0" rtl="0" algn="l">
              <a:lnSpc>
                <a:spcPct val="200000"/>
              </a:lnSpc>
              <a:spcBef>
                <a:spcPts val="0"/>
              </a:spcBef>
              <a:spcAft>
                <a:spcPts val="0"/>
              </a:spcAft>
              <a:buNone/>
            </a:pPr>
            <a:r>
              <a:rPr b="1" lang="ar-SA" sz="18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http://www.euro.who.int/__data/assets/pdf_file/0004/287095/Good-practice-brief-public-health-product-tax-in-hungary.pdf</a:t>
            </a:r>
            <a:endParaRPr b="1" sz="1400">
              <a:solidFill>
                <a:schemeClr val="dk1"/>
              </a:solidFill>
              <a:latin typeface="Arial"/>
              <a:ea typeface="Arial"/>
              <a:cs typeface="Arial"/>
              <a:sym typeface="Arial"/>
            </a:endParaRPr>
          </a:p>
          <a:p>
            <a:pPr indent="0" lvl="0" marL="0" marR="0" rtl="0" algn="l">
              <a:lnSpc>
                <a:spcPct val="200000"/>
              </a:lnSpc>
              <a:spcBef>
                <a:spcPts val="0"/>
              </a:spcBef>
              <a:spcAft>
                <a:spcPts val="0"/>
              </a:spcAft>
              <a:buNone/>
            </a:pPr>
            <a:r>
              <a:rPr b="1" lang="ar-SA" sz="1800">
                <a:solidFill>
                  <a:schemeClr val="dk1"/>
                </a:solidFill>
                <a:latin typeface="Times New Roman"/>
                <a:ea typeface="Times New Roman"/>
                <a:cs typeface="Times New Roman"/>
                <a:sym typeface="Times New Roman"/>
              </a:rPr>
              <a:t> </a:t>
            </a:r>
            <a:endParaRPr b="1" sz="1400">
              <a:solidFill>
                <a:schemeClr val="dk1"/>
              </a:solidFill>
              <a:latin typeface="Arial"/>
              <a:ea typeface="Arial"/>
              <a:cs typeface="Arial"/>
              <a:sym typeface="Arial"/>
            </a:endParaRPr>
          </a:p>
          <a:p>
            <a:pPr indent="0" lvl="0" marL="0" marR="0" rtl="0" algn="l">
              <a:lnSpc>
                <a:spcPct val="200000"/>
              </a:lnSpc>
              <a:spcBef>
                <a:spcPts val="0"/>
              </a:spcBef>
              <a:spcAft>
                <a:spcPts val="0"/>
              </a:spcAft>
              <a:buNone/>
            </a:pPr>
            <a:r>
              <a:rPr b="1" lang="ar-SA" sz="18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http://scalingupnutrition.org/wp-content/uploads/2015/06/UN-Global-Nutrition-Agenda-2015.pdf</a:t>
            </a:r>
            <a:endParaRPr b="1" sz="1400">
              <a:solidFill>
                <a:schemeClr val="dk1"/>
              </a:solidFill>
              <a:latin typeface="Arial"/>
              <a:ea typeface="Arial"/>
              <a:cs typeface="Arial"/>
              <a:sym typeface="Arial"/>
            </a:endParaRPr>
          </a:p>
          <a:p>
            <a:pPr indent="0" lvl="0" marL="0" marR="0" rtl="0" algn="l">
              <a:lnSpc>
                <a:spcPct val="200000"/>
              </a:lnSpc>
              <a:spcBef>
                <a:spcPts val="0"/>
              </a:spcBef>
              <a:spcAft>
                <a:spcPts val="0"/>
              </a:spcAft>
              <a:buNone/>
            </a:pPr>
            <a:r>
              <a:rPr b="1" lang="ar-SA" sz="1800">
                <a:solidFill>
                  <a:schemeClr val="dk1"/>
                </a:solidFill>
                <a:latin typeface="Times New Roman"/>
                <a:ea typeface="Times New Roman"/>
                <a:cs typeface="Times New Roman"/>
                <a:sym typeface="Times New Roman"/>
              </a:rPr>
              <a:t> </a:t>
            </a:r>
            <a:endParaRPr b="1" sz="1400">
              <a:solidFill>
                <a:schemeClr val="dk1"/>
              </a:solidFill>
              <a:latin typeface="Arial"/>
              <a:ea typeface="Arial"/>
              <a:cs typeface="Arial"/>
              <a:sym typeface="Arial"/>
            </a:endParaRPr>
          </a:p>
          <a:p>
            <a:pPr indent="0" lvl="0" marL="0" marR="0" rtl="0" algn="l">
              <a:lnSpc>
                <a:spcPct val="200000"/>
              </a:lnSpc>
              <a:spcBef>
                <a:spcPts val="0"/>
              </a:spcBef>
              <a:spcAft>
                <a:spcPts val="0"/>
              </a:spcAft>
              <a:buNone/>
            </a:pPr>
            <a:r>
              <a:rPr b="1" lang="ar-SA" sz="18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http://fews.net/IPC</a:t>
            </a:r>
            <a:endParaRPr b="1" sz="1400">
              <a:solidFill>
                <a:schemeClr val="dk1"/>
              </a:solidFill>
              <a:latin typeface="Arial"/>
              <a:ea typeface="Arial"/>
              <a:cs typeface="Arial"/>
              <a:sym typeface="Arial"/>
            </a:endParaRPr>
          </a:p>
          <a:p>
            <a:pPr indent="0" lvl="0" marL="0" marR="0" rtl="0" algn="l">
              <a:lnSpc>
                <a:spcPct val="200000"/>
              </a:lnSpc>
              <a:spcBef>
                <a:spcPts val="0"/>
              </a:spcBef>
              <a:spcAft>
                <a:spcPts val="0"/>
              </a:spcAft>
              <a:buNone/>
            </a:pPr>
            <a:r>
              <a:rPr b="1" lang="ar-SA" sz="1800">
                <a:solidFill>
                  <a:schemeClr val="dk1"/>
                </a:solidFill>
                <a:latin typeface="Times New Roman"/>
                <a:ea typeface="Times New Roman"/>
                <a:cs typeface="Times New Roman"/>
                <a:sym typeface="Times New Roman"/>
              </a:rPr>
              <a:t> </a:t>
            </a:r>
            <a:endParaRPr sz="1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8"/>
                                        </p:tgtEl>
                                        <p:attrNameLst>
                                          <p:attrName>style.visibility</p:attrName>
                                        </p:attrNameLst>
                                      </p:cBhvr>
                                      <p:to>
                                        <p:strVal val="visible"/>
                                      </p:to>
                                    </p:set>
                                    <p:anim calcmode="lin" valueType="num">
                                      <p:cBhvr additive="base">
                                        <p:cTn dur="500"/>
                                        <p:tgtEl>
                                          <p:spTgt spid="6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C0C0C"/>
              </a:buClr>
              <a:buSzPts val="4000"/>
              <a:buFont typeface="Twentieth Century"/>
              <a:buNone/>
            </a:pPr>
            <a:r>
              <a:rPr b="1" lang="ar-SA"/>
              <a:t>WHAT IS FOOD SECURITY?</a:t>
            </a:r>
            <a:endParaRPr/>
          </a:p>
        </p:txBody>
      </p:sp>
      <p:sp>
        <p:nvSpPr>
          <p:cNvPr id="521" name="Google Shape;521;p2"/>
          <p:cNvSpPr txBox="1"/>
          <p:nvPr>
            <p:ph idx="1" type="body"/>
          </p:nvPr>
        </p:nvSpPr>
        <p:spPr>
          <a:xfrm>
            <a:off x="646853" y="1905460"/>
            <a:ext cx="10288693" cy="3660648"/>
          </a:xfrm>
          <a:prstGeom prst="rect">
            <a:avLst/>
          </a:prstGeom>
          <a:noFill/>
          <a:ln>
            <a:noFill/>
          </a:ln>
        </p:spPr>
        <p:txBody>
          <a:bodyPr anchorCtr="0" anchor="t" bIns="45700" lIns="91425" spcFirstLastPara="1" rIns="91425" wrap="square" tIns="45700">
            <a:normAutofit/>
          </a:bodyPr>
          <a:lstStyle/>
          <a:p>
            <a:pPr indent="-419100" lvl="0" marL="228600" rtl="0" algn="l">
              <a:lnSpc>
                <a:spcPct val="90000"/>
              </a:lnSpc>
              <a:spcBef>
                <a:spcPts val="0"/>
              </a:spcBef>
              <a:spcAft>
                <a:spcPts val="0"/>
              </a:spcAft>
              <a:buSzPts val="6600"/>
              <a:buChar char="•"/>
            </a:pPr>
            <a:r>
              <a:rPr lang="ar-SA" sz="6600" u="sng">
                <a:solidFill>
                  <a:schemeClr val="hlink"/>
                </a:solidFill>
                <a:hlinkClick r:id="rId3"/>
              </a:rPr>
              <a:t>https://youtu.be/8c5ZN7BseNA?si=L57Q-fqoREqd8ueV</a:t>
            </a:r>
            <a:endParaRPr sz="6600"/>
          </a:p>
          <a:p>
            <a:pPr indent="-101600" lvl="0" marL="228600" rtl="0" algn="l">
              <a:lnSpc>
                <a:spcPct val="90000"/>
              </a:lnSpc>
              <a:spcBef>
                <a:spcPts val="1400"/>
              </a:spcBef>
              <a:spcAft>
                <a:spcPts val="0"/>
              </a:spcAft>
              <a:buSzPts val="2000"/>
              <a:buNone/>
            </a:pPr>
            <a:r>
              <a:t/>
            </a:r>
            <a:endParaRPr/>
          </a:p>
        </p:txBody>
      </p:sp>
      <p:sp>
        <p:nvSpPr>
          <p:cNvPr id="522" name="Google Shape;522;p2"/>
          <p:cNvSpPr txBox="1"/>
          <p:nvPr/>
        </p:nvSpPr>
        <p:spPr>
          <a:xfrm>
            <a:off x="693060" y="6641305"/>
            <a:ext cx="173736" cy="152400"/>
          </a:xfrm>
          <a:prstGeom prst="rect">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fontScale="25000" lnSpcReduction="20000"/>
          </a:bodyPr>
          <a:lstStyle/>
          <a:p>
            <a:pPr indent="0" lvl="0" marL="0" marR="0" rtl="0" algn="l">
              <a:lnSpc>
                <a:spcPct val="90000"/>
              </a:lnSpc>
              <a:spcBef>
                <a:spcPts val="0"/>
              </a:spcBef>
              <a:spcAft>
                <a:spcPts val="0"/>
              </a:spcAft>
              <a:buClr>
                <a:schemeClr val="accent1"/>
              </a:buClr>
              <a:buSzPct val="100000"/>
              <a:buFont typeface="Arial"/>
              <a:buNone/>
            </a:pPr>
            <a:r>
              <a:t/>
            </a:r>
            <a:endParaRPr b="0" i="0" sz="2000" u="none" cap="none" strike="noStrike">
              <a:solidFill>
                <a:schemeClr val="dk1"/>
              </a:solidFill>
              <a:latin typeface="Twentieth Century"/>
              <a:ea typeface="Twentieth Century"/>
              <a:cs typeface="Twentieth Century"/>
              <a:sym typeface="Twentieth Century"/>
            </a:endParaRPr>
          </a:p>
        </p:txBody>
      </p:sp>
      <p:pic>
        <p:nvPicPr>
          <p:cNvPr id="523" name="Google Shape;523;p2"/>
          <p:cNvPicPr preferRelativeResize="0"/>
          <p:nvPr>
            <p:ph idx="2" type="pic"/>
          </p:nvPr>
        </p:nvPicPr>
        <p:blipFill rotWithShape="1">
          <a:blip r:embed="rId4">
            <a:alphaModFix/>
          </a:blip>
          <a:srcRect b="88" l="0" r="0" t="88"/>
          <a:stretch/>
        </p:blipFill>
        <p:spPr>
          <a:xfrm>
            <a:off x="0" y="0"/>
            <a:ext cx="8329613" cy="457200"/>
          </a:xfrm>
          <a:prstGeom prst="rect">
            <a:avLst/>
          </a:prstGeom>
          <a:solidFill>
            <a:schemeClr val="lt1"/>
          </a:solidFill>
          <a:ln>
            <a:noFill/>
          </a:ln>
          <a:effectLst>
            <a:outerShdw blurRad="50800" rotWithShape="0" algn="t" dir="5400000" dist="38100">
              <a:srgbClr val="000000">
                <a:alpha val="40000"/>
              </a:srgbClr>
            </a:outerShdw>
          </a:effectLst>
        </p:spPr>
      </p:pic>
      <p:pic>
        <p:nvPicPr>
          <p:cNvPr descr="Free Vector | Young man with bulb character" id="524" name="Google Shape;524;p2"/>
          <p:cNvPicPr preferRelativeResize="0"/>
          <p:nvPr/>
        </p:nvPicPr>
        <p:blipFill rotWithShape="1">
          <a:blip r:embed="rId5">
            <a:alphaModFix/>
          </a:blip>
          <a:srcRect b="0" l="0" r="0" t="0"/>
          <a:stretch/>
        </p:blipFill>
        <p:spPr>
          <a:xfrm>
            <a:off x="2121692" y="3735784"/>
            <a:ext cx="7339014" cy="2750677"/>
          </a:xfrm>
          <a:prstGeom prst="rect">
            <a:avLst/>
          </a:prstGeom>
          <a:noFill/>
          <a:ln>
            <a:noFill/>
          </a:ln>
        </p:spPr>
      </p:pic>
      <p:sp>
        <p:nvSpPr>
          <p:cNvPr id="525" name="Google Shape;525;p2"/>
          <p:cNvSpPr/>
          <p:nvPr/>
        </p:nvSpPr>
        <p:spPr>
          <a:xfrm>
            <a:off x="9906000" y="457200"/>
            <a:ext cx="1905000" cy="1143000"/>
          </a:xfrm>
          <a:custGeom>
            <a:rect b="b" l="l" r="r" t="t"/>
            <a:pathLst>
              <a:path extrusionOk="0" h="120000" w="120000">
                <a:moveTo>
                  <a:pt x="0" y="0"/>
                </a:moveTo>
                <a:lnTo>
                  <a:pt x="120000" y="0"/>
                </a:lnTo>
                <a:lnTo>
                  <a:pt x="120000" y="120000"/>
                </a:lnTo>
                <a:lnTo>
                  <a:pt x="0" y="120000"/>
                </a:lnTo>
                <a:close/>
                <a:moveTo>
                  <a:pt x="44571" y="40714"/>
                </a:moveTo>
                <a:lnTo>
                  <a:pt x="44571" y="40714"/>
                </a:lnTo>
                <a:cubicBezTo>
                  <a:pt x="44571" y="26513"/>
                  <a:pt x="51479" y="15000"/>
                  <a:pt x="60000" y="15000"/>
                </a:cubicBezTo>
                <a:cubicBezTo>
                  <a:pt x="68521" y="15000"/>
                  <a:pt x="75429" y="26513"/>
                  <a:pt x="75429" y="40714"/>
                </a:cubicBezTo>
                <a:lnTo>
                  <a:pt x="75429" y="40714"/>
                </a:lnTo>
                <a:cubicBezTo>
                  <a:pt x="75429" y="51365"/>
                  <a:pt x="71975" y="60000"/>
                  <a:pt x="67714" y="60000"/>
                </a:cubicBezTo>
                <a:cubicBezTo>
                  <a:pt x="65584" y="60000"/>
                  <a:pt x="63857" y="64317"/>
                  <a:pt x="63857" y="69643"/>
                </a:cubicBezTo>
                <a:lnTo>
                  <a:pt x="63857" y="82500"/>
                </a:lnTo>
                <a:lnTo>
                  <a:pt x="56143" y="82500"/>
                </a:lnTo>
                <a:lnTo>
                  <a:pt x="56143" y="69643"/>
                </a:lnTo>
                <a:cubicBezTo>
                  <a:pt x="56143" y="58992"/>
                  <a:pt x="59597" y="50357"/>
                  <a:pt x="63857" y="50357"/>
                </a:cubicBezTo>
                <a:cubicBezTo>
                  <a:pt x="65987" y="50357"/>
                  <a:pt x="67714" y="46040"/>
                  <a:pt x="67714" y="40714"/>
                </a:cubicBezTo>
                <a:cubicBezTo>
                  <a:pt x="67714" y="33613"/>
                  <a:pt x="64260" y="27857"/>
                  <a:pt x="60000" y="27857"/>
                </a:cubicBezTo>
                <a:cubicBezTo>
                  <a:pt x="55740" y="27857"/>
                  <a:pt x="52286" y="33613"/>
                  <a:pt x="52286" y="40714"/>
                </a:cubicBezTo>
                <a:close/>
                <a:moveTo>
                  <a:pt x="60000" y="85714"/>
                </a:moveTo>
                <a:cubicBezTo>
                  <a:pt x="63195" y="85714"/>
                  <a:pt x="65786" y="90032"/>
                  <a:pt x="65786" y="95357"/>
                </a:cubicBezTo>
                <a:cubicBezTo>
                  <a:pt x="65786" y="100683"/>
                  <a:pt x="63195" y="105000"/>
                  <a:pt x="60000" y="105000"/>
                </a:cubicBezTo>
                <a:cubicBezTo>
                  <a:pt x="56805" y="105000"/>
                  <a:pt x="54214" y="100683"/>
                  <a:pt x="54214" y="95357"/>
                </a:cubicBezTo>
                <a:cubicBezTo>
                  <a:pt x="54214" y="90032"/>
                  <a:pt x="56805" y="85714"/>
                  <a:pt x="60000" y="85714"/>
                </a:cubicBezTo>
                <a:close/>
              </a:path>
              <a:path extrusionOk="0" fill="darken" h="120000" w="120000">
                <a:moveTo>
                  <a:pt x="44571" y="40714"/>
                </a:moveTo>
                <a:lnTo>
                  <a:pt x="44571" y="40714"/>
                </a:lnTo>
                <a:cubicBezTo>
                  <a:pt x="44571" y="26513"/>
                  <a:pt x="51479" y="15000"/>
                  <a:pt x="60000" y="15000"/>
                </a:cubicBezTo>
                <a:cubicBezTo>
                  <a:pt x="68521" y="15000"/>
                  <a:pt x="75429" y="26513"/>
                  <a:pt x="75429" y="40714"/>
                </a:cubicBezTo>
                <a:lnTo>
                  <a:pt x="75429" y="40714"/>
                </a:lnTo>
                <a:cubicBezTo>
                  <a:pt x="75429" y="51365"/>
                  <a:pt x="71975" y="60000"/>
                  <a:pt x="67714" y="60000"/>
                </a:cubicBezTo>
                <a:cubicBezTo>
                  <a:pt x="65584" y="60000"/>
                  <a:pt x="63857" y="64317"/>
                  <a:pt x="63857" y="69643"/>
                </a:cubicBezTo>
                <a:lnTo>
                  <a:pt x="63857" y="82500"/>
                </a:lnTo>
                <a:lnTo>
                  <a:pt x="56143" y="82500"/>
                </a:lnTo>
                <a:lnTo>
                  <a:pt x="56143" y="69643"/>
                </a:lnTo>
                <a:cubicBezTo>
                  <a:pt x="56143" y="58992"/>
                  <a:pt x="59597" y="50357"/>
                  <a:pt x="63857" y="50357"/>
                </a:cubicBezTo>
                <a:cubicBezTo>
                  <a:pt x="65987" y="50357"/>
                  <a:pt x="67714" y="46040"/>
                  <a:pt x="67714" y="40714"/>
                </a:cubicBezTo>
                <a:cubicBezTo>
                  <a:pt x="67714" y="33613"/>
                  <a:pt x="64260" y="27857"/>
                  <a:pt x="60000" y="27857"/>
                </a:cubicBezTo>
                <a:cubicBezTo>
                  <a:pt x="55740" y="27857"/>
                  <a:pt x="52286" y="33613"/>
                  <a:pt x="52286" y="40714"/>
                </a:cubicBezTo>
                <a:close/>
                <a:moveTo>
                  <a:pt x="60000" y="85714"/>
                </a:moveTo>
                <a:cubicBezTo>
                  <a:pt x="63195" y="85714"/>
                  <a:pt x="65786" y="90032"/>
                  <a:pt x="65786" y="95357"/>
                </a:cubicBezTo>
                <a:cubicBezTo>
                  <a:pt x="65786" y="100683"/>
                  <a:pt x="63195" y="105000"/>
                  <a:pt x="60000" y="105000"/>
                </a:cubicBezTo>
                <a:cubicBezTo>
                  <a:pt x="56805" y="105000"/>
                  <a:pt x="54214" y="100683"/>
                  <a:pt x="54214" y="95357"/>
                </a:cubicBezTo>
                <a:cubicBezTo>
                  <a:pt x="54214" y="90032"/>
                  <a:pt x="56805" y="85714"/>
                  <a:pt x="60000" y="85714"/>
                </a:cubicBezTo>
                <a:close/>
              </a:path>
              <a:path extrusionOk="0" fill="none" h="120000" w="120000">
                <a:moveTo>
                  <a:pt x="44571" y="40714"/>
                </a:moveTo>
                <a:lnTo>
                  <a:pt x="44571" y="40714"/>
                </a:lnTo>
                <a:cubicBezTo>
                  <a:pt x="44571" y="26513"/>
                  <a:pt x="51479" y="15000"/>
                  <a:pt x="60000" y="15000"/>
                </a:cubicBezTo>
                <a:cubicBezTo>
                  <a:pt x="68521" y="15000"/>
                  <a:pt x="75429" y="26513"/>
                  <a:pt x="75429" y="40714"/>
                </a:cubicBezTo>
                <a:lnTo>
                  <a:pt x="75429" y="40714"/>
                </a:lnTo>
                <a:cubicBezTo>
                  <a:pt x="75429" y="51365"/>
                  <a:pt x="71975" y="60000"/>
                  <a:pt x="67714" y="60000"/>
                </a:cubicBezTo>
                <a:cubicBezTo>
                  <a:pt x="65584" y="60000"/>
                  <a:pt x="63857" y="64317"/>
                  <a:pt x="63857" y="69643"/>
                </a:cubicBezTo>
                <a:lnTo>
                  <a:pt x="63857" y="82500"/>
                </a:lnTo>
                <a:lnTo>
                  <a:pt x="56143" y="82500"/>
                </a:lnTo>
                <a:lnTo>
                  <a:pt x="56143" y="69643"/>
                </a:lnTo>
                <a:cubicBezTo>
                  <a:pt x="56143" y="58992"/>
                  <a:pt x="59597" y="50357"/>
                  <a:pt x="63857" y="50357"/>
                </a:cubicBezTo>
                <a:cubicBezTo>
                  <a:pt x="65987" y="50357"/>
                  <a:pt x="67714" y="46040"/>
                  <a:pt x="67714" y="40714"/>
                </a:cubicBezTo>
                <a:cubicBezTo>
                  <a:pt x="67714" y="33613"/>
                  <a:pt x="64260" y="27857"/>
                  <a:pt x="60000" y="27857"/>
                </a:cubicBezTo>
                <a:cubicBezTo>
                  <a:pt x="55740" y="27857"/>
                  <a:pt x="52286" y="33613"/>
                  <a:pt x="52286" y="40714"/>
                </a:cubicBezTo>
                <a:close/>
                <a:moveTo>
                  <a:pt x="60000" y="85714"/>
                </a:moveTo>
                <a:cubicBezTo>
                  <a:pt x="63195" y="85714"/>
                  <a:pt x="65786" y="90032"/>
                  <a:pt x="65786" y="95357"/>
                </a:cubicBezTo>
                <a:cubicBezTo>
                  <a:pt x="65786" y="100683"/>
                  <a:pt x="63195" y="105000"/>
                  <a:pt x="60000" y="105000"/>
                </a:cubicBezTo>
                <a:cubicBezTo>
                  <a:pt x="56805" y="105000"/>
                  <a:pt x="54214" y="100683"/>
                  <a:pt x="54214" y="95357"/>
                </a:cubicBezTo>
                <a:cubicBezTo>
                  <a:pt x="54214" y="90032"/>
                  <a:pt x="56805" y="85714"/>
                  <a:pt x="60000" y="85714"/>
                </a:cubicBezTo>
                <a:close/>
              </a:path>
              <a:path extrusionOk="0" fill="none" h="120000" w="120000">
                <a:moveTo>
                  <a:pt x="0" y="0"/>
                </a:moveTo>
                <a:lnTo>
                  <a:pt x="120000" y="0"/>
                </a:lnTo>
                <a:lnTo>
                  <a:pt x="120000" y="120000"/>
                </a:lnTo>
                <a:lnTo>
                  <a:pt x="0" y="120000"/>
                </a:lnTo>
                <a:close/>
              </a:path>
            </a:pathLst>
          </a:custGeom>
          <a:solidFill>
            <a:schemeClr val="accent4"/>
          </a:solidFill>
          <a:ln cap="flat" cmpd="sng" w="15875">
            <a:solidFill>
              <a:srgbClr val="AD90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animEffect filter="fade" transition="in">
                                      <p:cBhvr>
                                        <p:cTn dur="1000"/>
                                        <p:tgtEl>
                                          <p:spTgt spid="5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1" st="1"/>
                                            </p:txEl>
                                          </p:spTgt>
                                        </p:tgtEl>
                                        <p:attrNameLst>
                                          <p:attrName>style.visibility</p:attrName>
                                        </p:attrNameLst>
                                      </p:cBhvr>
                                      <p:to>
                                        <p:strVal val="visible"/>
                                      </p:to>
                                    </p:set>
                                    <p:animEffect filter="fade" transition="in">
                                      <p:cBhvr>
                                        <p:cTn dur="1000"/>
                                        <p:tgtEl>
                                          <p:spTgt spid="52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id="531" name="Google Shape;531;p3"/>
          <p:cNvPicPr preferRelativeResize="0"/>
          <p:nvPr>
            <p:ph idx="2" type="pic"/>
          </p:nvPr>
        </p:nvPicPr>
        <p:blipFill rotWithShape="1">
          <a:blip r:embed="rId3">
            <a:alphaModFix/>
          </a:blip>
          <a:srcRect b="0" l="0" r="0" t="0"/>
          <a:stretch/>
        </p:blipFill>
        <p:spPr>
          <a:xfrm>
            <a:off x="0" y="112976"/>
            <a:ext cx="12191999" cy="3278423"/>
          </a:xfrm>
          <a:prstGeom prst="rect">
            <a:avLst/>
          </a:prstGeom>
          <a:noFill/>
          <a:ln>
            <a:noFill/>
          </a:ln>
        </p:spPr>
      </p:pic>
      <p:sp>
        <p:nvSpPr>
          <p:cNvPr id="532" name="Google Shape;532;p3"/>
          <p:cNvSpPr txBox="1"/>
          <p:nvPr>
            <p:ph type="title"/>
          </p:nvPr>
        </p:nvSpPr>
        <p:spPr>
          <a:xfrm>
            <a:off x="9601200" y="395415"/>
            <a:ext cx="5013960" cy="264016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0C0C"/>
              </a:buClr>
              <a:buSzPts val="4000"/>
              <a:buFont typeface="Twentieth Century"/>
              <a:buNone/>
            </a:pPr>
            <a:r>
              <a:rPr lang="ar-SA"/>
              <a:t>مقدمة البحث</a:t>
            </a:r>
            <a:endParaRPr/>
          </a:p>
        </p:txBody>
      </p:sp>
      <p:pic>
        <p:nvPicPr>
          <p:cNvPr id="533" name="Google Shape;533;p3"/>
          <p:cNvPicPr preferRelativeResize="0"/>
          <p:nvPr>
            <p:ph idx="4" type="pic"/>
          </p:nvPr>
        </p:nvPicPr>
        <p:blipFill rotWithShape="1">
          <a:blip r:embed="rId4">
            <a:alphaModFix/>
          </a:blip>
          <a:srcRect b="0" l="853" r="853" t="0"/>
          <a:stretch/>
        </p:blipFill>
        <p:spPr>
          <a:xfrm>
            <a:off x="8763000" y="228600"/>
            <a:ext cx="914400" cy="930275"/>
          </a:xfrm>
          <a:prstGeom prst="rect">
            <a:avLst/>
          </a:prstGeom>
          <a:noFill/>
          <a:ln>
            <a:noFill/>
          </a:ln>
        </p:spPr>
      </p:pic>
      <p:sp>
        <p:nvSpPr>
          <p:cNvPr id="534" name="Google Shape;534;p3"/>
          <p:cNvSpPr txBox="1"/>
          <p:nvPr/>
        </p:nvSpPr>
        <p:spPr>
          <a:xfrm>
            <a:off x="693060" y="6641305"/>
            <a:ext cx="173736" cy="152400"/>
          </a:xfrm>
          <a:prstGeom prst="rect">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fontScale="25000" lnSpcReduction="20000"/>
          </a:bodyPr>
          <a:lstStyle/>
          <a:p>
            <a:pPr indent="0" lvl="0" marL="0" marR="0" rtl="0" algn="l">
              <a:lnSpc>
                <a:spcPct val="90000"/>
              </a:lnSpc>
              <a:spcBef>
                <a:spcPts val="0"/>
              </a:spcBef>
              <a:spcAft>
                <a:spcPts val="0"/>
              </a:spcAft>
              <a:buClr>
                <a:schemeClr val="accent1"/>
              </a:buClr>
              <a:buSzPct val="100000"/>
              <a:buFont typeface="Arial"/>
              <a:buNone/>
            </a:pPr>
            <a:r>
              <a:t/>
            </a:r>
            <a:endParaRPr b="0" i="0" sz="2000" u="none" cap="none" strike="noStrike">
              <a:solidFill>
                <a:schemeClr val="dk1"/>
              </a:solidFill>
              <a:latin typeface="Twentieth Century"/>
              <a:ea typeface="Twentieth Century"/>
              <a:cs typeface="Twentieth Century"/>
              <a:sym typeface="Twentieth Century"/>
            </a:endParaRPr>
          </a:p>
        </p:txBody>
      </p:sp>
      <p:sp>
        <p:nvSpPr>
          <p:cNvPr id="535" name="Google Shape;535;p3"/>
          <p:cNvSpPr/>
          <p:nvPr/>
        </p:nvSpPr>
        <p:spPr>
          <a:xfrm>
            <a:off x="0" y="0"/>
            <a:ext cx="8329286" cy="457200"/>
          </a:xfrm>
          <a:custGeom>
            <a:rect b="b" l="l" r="r" t="t"/>
            <a:pathLst>
              <a:path extrusionOk="0" h="457200" w="8329286">
                <a:moveTo>
                  <a:pt x="0" y="0"/>
                </a:moveTo>
                <a:lnTo>
                  <a:pt x="8329286" y="0"/>
                </a:lnTo>
                <a:lnTo>
                  <a:pt x="7982281" y="457200"/>
                </a:lnTo>
                <a:lnTo>
                  <a:pt x="0" y="457200"/>
                </a:lnTo>
                <a:close/>
              </a:path>
            </a:pathLst>
          </a:cu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536" name="Google Shape;536;p3"/>
          <p:cNvSpPr txBox="1"/>
          <p:nvPr/>
        </p:nvSpPr>
        <p:spPr>
          <a:xfrm>
            <a:off x="533400" y="3581400"/>
            <a:ext cx="1143000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ar-SA" sz="1800" u="none" cap="none" strike="noStrike">
                <a:solidFill>
                  <a:schemeClr val="dk1"/>
                </a:solidFill>
                <a:latin typeface="Twentieth Century"/>
                <a:ea typeface="Twentieth Century"/>
                <a:cs typeface="Twentieth Century"/>
                <a:sym typeface="Twentieth Century"/>
              </a:rPr>
              <a:t>يوجد أكثر من طعام يتم إنتاجه اليوم لإطعام كل واحد منا آخر. ومع ذلك ، لا يزال هناك أكثر من 820 مليون شخص يعانون من سوء التغذية المزمن ، فيما تزداد التحديات العالمية المتعلقة بالتغذية تعقيدا. انعدام الأمن الغذائي هو نقص في الحصول على الغذاء بشكل دوري. قد يأتي انعدام الأمن الغذائي من سوء الأحوال الجوية أو عدم الاستقرار السياسي أو العوامل الاقتصادية (البطالة ، ارتفاع الأسعار). ويرزح أغلب البلدان تحـت وطأة ظاهرة سوء التغذية بأشكالها العديدة التي تشمل توقـف النمو، ونقص الوزن، و حالات النقص في المغذيات الدقيقـة، و الوزن الزائد، والسمنة، و هـي أشكال قـد تتواجد في آنٍ معـا داخل البلد نفسه، أو في أسرة معيشية واحدة، أو لــدى فــرد واحـد.  </a:t>
            </a:r>
            <a:endParaRPr b="1" sz="18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rPr b="1" lang="ar-SA" sz="1800">
                <a:solidFill>
                  <a:schemeClr val="dk1"/>
                </a:solidFill>
                <a:latin typeface="Twentieth Century"/>
                <a:ea typeface="Twentieth Century"/>
                <a:cs typeface="Twentieth Century"/>
                <a:sym typeface="Twentieth Century"/>
              </a:rPr>
              <a:t>فيما يتعلق بالمساهمات البشرية في انعدام الأمن الغذائي العالمي الشديد ؛ أصبح فقد الطعام وهدره تهديدًا وشيكًا. تشير التقديرات الواسعة التي قدمتها منظمة الأغذية والزراعة للأمم المتحدة في عام 2011 إلى أن حوالي ثلث أو 30 في المائة من الأغذية في العالم تُفقد أو تضيع كل عام. يمكن اعتبار هذا تقديرًا أوليًا أدى إلى زيادة الوعي بهذه القضية. ولكن القضية لا زالت مستمرة وأسبابها تختلف، من نقص الوعي إلى ممارسات التسويق الرأسمالية.</a:t>
            </a:r>
            <a:endParaRPr b="1" sz="18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rgbClr val="0C0C0C"/>
              </a:buClr>
              <a:buSzPct val="100000"/>
              <a:buFont typeface="Twentieth Century"/>
              <a:buNone/>
            </a:pPr>
            <a:r>
              <a:rPr lang="ar-SA"/>
              <a:t>المصطلحات الخاصه بالامن الغذائي                                   </a:t>
            </a:r>
            <a:endParaRPr/>
          </a:p>
        </p:txBody>
      </p:sp>
      <p:sp>
        <p:nvSpPr>
          <p:cNvPr id="543" name="Google Shape;543;p4"/>
          <p:cNvSpPr txBox="1"/>
          <p:nvPr>
            <p:ph idx="1" type="body"/>
          </p:nvPr>
        </p:nvSpPr>
        <p:spPr>
          <a:xfrm>
            <a:off x="7151214" y="2035302"/>
            <a:ext cx="4312844" cy="91449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b="1" lang="ar-SA"/>
              <a:t>الاستخدام بشكل شائع على أنه الطريقة التي يستفيد بها الجسم من العناصر الغذائية المختلفة في الطعام. الطاقة الكافية وتناول المواد الغذائية من قبل الأفراد هو نتيجة لرعاية جيدة وممارسات التغذية وإعداد الطعام</a:t>
            </a:r>
            <a:endParaRPr b="1"/>
          </a:p>
        </p:txBody>
      </p:sp>
      <p:sp>
        <p:nvSpPr>
          <p:cNvPr id="544" name="Google Shape;544;p4"/>
          <p:cNvSpPr txBox="1"/>
          <p:nvPr>
            <p:ph idx="2" type="body"/>
          </p:nvPr>
        </p:nvSpPr>
        <p:spPr>
          <a:xfrm>
            <a:off x="624840" y="2280181"/>
            <a:ext cx="4937760" cy="424732"/>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SzPts val="2000"/>
              <a:buNone/>
            </a:pPr>
            <a:r>
              <a:rPr lang="ar-SA"/>
              <a:t>استغلال/ انتفاع</a:t>
            </a:r>
            <a:endParaRPr/>
          </a:p>
        </p:txBody>
      </p:sp>
      <p:pic>
        <p:nvPicPr>
          <p:cNvPr id="545" name="Google Shape;545;p4"/>
          <p:cNvPicPr preferRelativeResize="0"/>
          <p:nvPr>
            <p:ph idx="3" type="pic"/>
          </p:nvPr>
        </p:nvPicPr>
        <p:blipFill rotWithShape="1">
          <a:blip r:embed="rId3">
            <a:alphaModFix/>
          </a:blip>
          <a:srcRect b="-29639" l="-28274" r="-28274" t="-29639"/>
          <a:stretch/>
        </p:blipFill>
        <p:spPr>
          <a:xfrm>
            <a:off x="5756426" y="1935993"/>
            <a:ext cx="1094116" cy="1113108"/>
          </a:xfrm>
          <a:prstGeom prst="ellipse">
            <a:avLst/>
          </a:prstGeom>
          <a:solidFill>
            <a:schemeClr val="lt1"/>
          </a:solidFill>
          <a:ln>
            <a:noFill/>
          </a:ln>
          <a:effectLst>
            <a:outerShdw blurRad="50800" rotWithShape="0" algn="tl" dir="2700000" dist="38100">
              <a:srgbClr val="000000">
                <a:alpha val="40000"/>
              </a:srgbClr>
            </a:outerShdw>
          </a:effectLst>
        </p:spPr>
      </p:pic>
      <p:sp>
        <p:nvSpPr>
          <p:cNvPr id="546" name="Google Shape;546;p4"/>
          <p:cNvSpPr txBox="1"/>
          <p:nvPr>
            <p:ph idx="4" type="body"/>
          </p:nvPr>
        </p:nvSpPr>
        <p:spPr>
          <a:xfrm>
            <a:off x="6071132" y="3576256"/>
            <a:ext cx="5392925" cy="914490"/>
          </a:xfrm>
          <a:prstGeom prst="rect">
            <a:avLst/>
          </a:prstGeom>
          <a:noFill/>
          <a:ln>
            <a:noFill/>
          </a:ln>
        </p:spPr>
        <p:txBody>
          <a:bodyPr anchorCtr="0" anchor="ctr" bIns="45700" lIns="91425" spcFirstLastPara="1" rIns="91425" wrap="square" tIns="45700">
            <a:noAutofit/>
          </a:bodyPr>
          <a:lstStyle/>
          <a:p>
            <a:pPr indent="0" lvl="0" marL="0" rtl="1" algn="l">
              <a:lnSpc>
                <a:spcPct val="90000"/>
              </a:lnSpc>
              <a:spcBef>
                <a:spcPts val="0"/>
              </a:spcBef>
              <a:spcAft>
                <a:spcPts val="0"/>
              </a:spcAft>
              <a:buSzPts val="1600"/>
              <a:buNone/>
            </a:pPr>
            <a:r>
              <a:rPr b="1" lang="ar-SA" sz="1600"/>
              <a:t>التوفر الغذائي يخص "جانب الإنتاجي" للأمن الغذائي. والتوفر الغذائي محدد بمستوى الإنتاج الغذائي ، ومستويات المخزون وصافي التجارة.</a:t>
            </a:r>
            <a:endParaRPr b="1" sz="1600"/>
          </a:p>
        </p:txBody>
      </p:sp>
      <p:sp>
        <p:nvSpPr>
          <p:cNvPr id="547" name="Google Shape;547;p4"/>
          <p:cNvSpPr txBox="1"/>
          <p:nvPr>
            <p:ph idx="5" type="body"/>
          </p:nvPr>
        </p:nvSpPr>
        <p:spPr>
          <a:xfrm>
            <a:off x="548640" y="3846999"/>
            <a:ext cx="4023360" cy="42473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000"/>
              <a:buNone/>
            </a:pPr>
            <a:r>
              <a:rPr lang="ar-SA"/>
              <a:t>التوفر الغذائي</a:t>
            </a:r>
            <a:endParaRPr/>
          </a:p>
        </p:txBody>
      </p:sp>
      <p:pic>
        <p:nvPicPr>
          <p:cNvPr id="548" name="Google Shape;548;p4"/>
          <p:cNvPicPr preferRelativeResize="0"/>
          <p:nvPr>
            <p:ph idx="6" type="pic"/>
          </p:nvPr>
        </p:nvPicPr>
        <p:blipFill rotWithShape="1">
          <a:blip r:embed="rId4">
            <a:alphaModFix/>
          </a:blip>
          <a:srcRect b="-26382" l="-24968" r="-24968" t="-26383"/>
          <a:stretch/>
        </p:blipFill>
        <p:spPr>
          <a:xfrm>
            <a:off x="4774508" y="3502811"/>
            <a:ext cx="1094116" cy="1113108"/>
          </a:xfrm>
          <a:prstGeom prst="ellipse">
            <a:avLst/>
          </a:prstGeom>
          <a:solidFill>
            <a:schemeClr val="lt1"/>
          </a:solidFill>
          <a:ln>
            <a:noFill/>
          </a:ln>
          <a:effectLst>
            <a:outerShdw blurRad="50800" rotWithShape="0" algn="tl" dir="2700000" dist="38100">
              <a:srgbClr val="000000">
                <a:alpha val="40000"/>
              </a:srgbClr>
            </a:outerShdw>
          </a:effectLst>
        </p:spPr>
      </p:pic>
      <p:sp>
        <p:nvSpPr>
          <p:cNvPr id="549" name="Google Shape;549;p4"/>
          <p:cNvSpPr txBox="1"/>
          <p:nvPr>
            <p:ph idx="7" type="body"/>
          </p:nvPr>
        </p:nvSpPr>
        <p:spPr>
          <a:xfrm>
            <a:off x="4949699" y="5117210"/>
            <a:ext cx="6514359" cy="914490"/>
          </a:xfrm>
          <a:prstGeom prst="rect">
            <a:avLst/>
          </a:prstGeom>
          <a:noFill/>
          <a:ln>
            <a:noFill/>
          </a:ln>
        </p:spPr>
        <p:txBody>
          <a:bodyPr anchorCtr="0" anchor="ctr" bIns="45700" lIns="91425" spcFirstLastPara="1" rIns="91425" wrap="square" tIns="45700">
            <a:noAutofit/>
          </a:bodyPr>
          <a:lstStyle/>
          <a:p>
            <a:pPr indent="0" lvl="0" marL="0" rtl="1" algn="l">
              <a:lnSpc>
                <a:spcPct val="90000"/>
              </a:lnSpc>
              <a:spcBef>
                <a:spcPts val="0"/>
              </a:spcBef>
              <a:spcAft>
                <a:spcPts val="0"/>
              </a:spcAft>
              <a:buSzPts val="1400"/>
              <a:buNone/>
            </a:pPr>
            <a:r>
              <a:rPr b="1" lang="ar-SA"/>
              <a:t>الإمداد الكافي بالأغذية على المستوى الوطني أو الدولي لا يضمن بحد ذاته</a:t>
            </a:r>
            <a:endParaRPr b="1"/>
          </a:p>
        </p:txBody>
      </p:sp>
      <p:sp>
        <p:nvSpPr>
          <p:cNvPr id="550" name="Google Shape;550;p4"/>
          <p:cNvSpPr txBox="1"/>
          <p:nvPr>
            <p:ph idx="8" type="body"/>
          </p:nvPr>
        </p:nvSpPr>
        <p:spPr>
          <a:xfrm>
            <a:off x="548641" y="5362089"/>
            <a:ext cx="2956560" cy="42473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000"/>
              <a:buNone/>
            </a:pPr>
            <a:r>
              <a:rPr lang="ar-SA"/>
              <a:t>التمكن</a:t>
            </a:r>
            <a:endParaRPr/>
          </a:p>
        </p:txBody>
      </p:sp>
      <p:pic>
        <p:nvPicPr>
          <p:cNvPr id="551" name="Google Shape;551;p4"/>
          <p:cNvPicPr preferRelativeResize="0"/>
          <p:nvPr>
            <p:ph idx="9" type="pic"/>
          </p:nvPr>
        </p:nvPicPr>
        <p:blipFill rotWithShape="1">
          <a:blip r:embed="rId5">
            <a:alphaModFix/>
          </a:blip>
          <a:srcRect b="-19178" l="-18093" r="-18093" t="-19179"/>
          <a:stretch/>
        </p:blipFill>
        <p:spPr>
          <a:xfrm>
            <a:off x="3680392" y="5017901"/>
            <a:ext cx="1094116" cy="1113108"/>
          </a:xfrm>
          <a:prstGeom prst="ellipse">
            <a:avLst/>
          </a:prstGeom>
          <a:solidFill>
            <a:schemeClr val="lt1"/>
          </a:solidFill>
          <a:ln>
            <a:noFill/>
          </a:ln>
          <a:effectLst>
            <a:outerShdw blurRad="50800" rotWithShape="0" algn="tl" dir="2700000" dist="38100">
              <a:srgbClr val="000000">
                <a:alpha val="40000"/>
              </a:srgbClr>
            </a:outerShdw>
          </a:effectLst>
        </p:spPr>
      </p:pic>
      <p:sp>
        <p:nvSpPr>
          <p:cNvPr id="552" name="Google Shape;552;p4"/>
          <p:cNvSpPr txBox="1"/>
          <p:nvPr/>
        </p:nvSpPr>
        <p:spPr>
          <a:xfrm>
            <a:off x="693060" y="6641305"/>
            <a:ext cx="173736" cy="152400"/>
          </a:xfrm>
          <a:prstGeom prst="rect">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fontScale="25000" lnSpcReduction="20000"/>
          </a:bodyPr>
          <a:lstStyle/>
          <a:p>
            <a:pPr indent="0" lvl="0" marL="0" marR="0" rtl="0" algn="l">
              <a:lnSpc>
                <a:spcPct val="90000"/>
              </a:lnSpc>
              <a:spcBef>
                <a:spcPts val="0"/>
              </a:spcBef>
              <a:spcAft>
                <a:spcPts val="0"/>
              </a:spcAft>
              <a:buClr>
                <a:schemeClr val="accent1"/>
              </a:buClr>
              <a:buSzPct val="100000"/>
              <a:buFont typeface="Arial"/>
              <a:buNone/>
            </a:pPr>
            <a:r>
              <a:t/>
            </a:r>
            <a:endParaRPr sz="2000">
              <a:solidFill>
                <a:schemeClr val="dk1"/>
              </a:solidFill>
              <a:latin typeface="Twentieth Century"/>
              <a:ea typeface="Twentieth Century"/>
              <a:cs typeface="Twentieth Century"/>
              <a:sym typeface="Twentieth Century"/>
            </a:endParaRPr>
          </a:p>
        </p:txBody>
      </p:sp>
      <p:cxnSp>
        <p:nvCxnSpPr>
          <p:cNvPr id="553" name="Google Shape;553;p4"/>
          <p:cNvCxnSpPr/>
          <p:nvPr/>
        </p:nvCxnSpPr>
        <p:spPr>
          <a:xfrm>
            <a:off x="548640" y="3263024"/>
            <a:ext cx="4389120" cy="0"/>
          </a:xfrm>
          <a:prstGeom prst="straightConnector1">
            <a:avLst/>
          </a:prstGeom>
          <a:noFill/>
          <a:ln cap="rnd" cmpd="sng" w="19050">
            <a:solidFill>
              <a:srgbClr val="BFBFBF"/>
            </a:solidFill>
            <a:prstDash val="dot"/>
            <a:round/>
            <a:headEnd len="sm" w="sm" type="none"/>
            <a:tailEnd len="sm" w="sm" type="none"/>
          </a:ln>
        </p:spPr>
      </p:cxnSp>
      <p:cxnSp>
        <p:nvCxnSpPr>
          <p:cNvPr id="554" name="Google Shape;554;p4"/>
          <p:cNvCxnSpPr/>
          <p:nvPr/>
        </p:nvCxnSpPr>
        <p:spPr>
          <a:xfrm>
            <a:off x="548640" y="4803978"/>
            <a:ext cx="3200400" cy="0"/>
          </a:xfrm>
          <a:prstGeom prst="straightConnector1">
            <a:avLst/>
          </a:prstGeom>
          <a:noFill/>
          <a:ln cap="rnd" cmpd="sng" w="19050">
            <a:solidFill>
              <a:srgbClr val="BFBFBF"/>
            </a:solidFill>
            <a:prstDash val="dot"/>
            <a:round/>
            <a:headEnd len="sm" w="sm" type="none"/>
            <a:tailEnd len="sm" w="sm" type="none"/>
          </a:ln>
        </p:spPr>
      </p:cxnSp>
      <p:pic>
        <p:nvPicPr>
          <p:cNvPr descr="RESULTS AND EXPECTED OUTCOMES – EECEME" id="555" name="Google Shape;555;p4"/>
          <p:cNvPicPr preferRelativeResize="0"/>
          <p:nvPr/>
        </p:nvPicPr>
        <p:blipFill rotWithShape="1">
          <a:blip r:embed="rId6">
            <a:alphaModFix/>
          </a:blip>
          <a:srcRect b="0" l="0" r="0" t="0"/>
          <a:stretch/>
        </p:blipFill>
        <p:spPr>
          <a:xfrm>
            <a:off x="295296" y="827261"/>
            <a:ext cx="1142999" cy="10961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2000"/>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
          <p:cNvSpPr/>
          <p:nvPr/>
        </p:nvSpPr>
        <p:spPr>
          <a:xfrm>
            <a:off x="8204200" y="2590800"/>
            <a:ext cx="2209800" cy="2209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62" name="Google Shape;562;p5"/>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0C0C"/>
              </a:buClr>
              <a:buSzPts val="4000"/>
              <a:buFont typeface="Twentieth Century"/>
              <a:buNone/>
            </a:pPr>
            <a:r>
              <a:rPr lang="ar-SA"/>
              <a:t>مشكلات الامن الغذائي</a:t>
            </a:r>
            <a:endParaRPr/>
          </a:p>
        </p:txBody>
      </p:sp>
      <p:sp>
        <p:nvSpPr>
          <p:cNvPr id="563" name="Google Shape;563;p5"/>
          <p:cNvSpPr txBox="1"/>
          <p:nvPr/>
        </p:nvSpPr>
        <p:spPr>
          <a:xfrm>
            <a:off x="693060" y="6641305"/>
            <a:ext cx="173736" cy="152400"/>
          </a:xfrm>
          <a:prstGeom prst="rect">
            <a:avLst/>
          </a:prstGeom>
          <a:solidFill>
            <a:schemeClr val="accent2"/>
          </a:solidFill>
          <a:ln>
            <a:noFill/>
          </a:ln>
          <a:effectLst>
            <a:outerShdw blurRad="50800" rotWithShape="0" algn="tl" dir="2700000" dist="38100">
              <a:srgbClr val="000000">
                <a:alpha val="40000"/>
              </a:srgbClr>
            </a:outerShdw>
          </a:effectLst>
        </p:spPr>
        <p:txBody>
          <a:bodyPr anchorCtr="0" anchor="t" bIns="45700" lIns="45700" spcFirstLastPara="1" rIns="45700" wrap="square" tIns="45700">
            <a:normAutofit fontScale="25000" lnSpcReduction="20000"/>
          </a:bodyPr>
          <a:lstStyle/>
          <a:p>
            <a:pPr indent="0" lvl="0" marL="0" marR="0" rtl="0" algn="l">
              <a:lnSpc>
                <a:spcPct val="90000"/>
              </a:lnSpc>
              <a:spcBef>
                <a:spcPts val="0"/>
              </a:spcBef>
              <a:spcAft>
                <a:spcPts val="0"/>
              </a:spcAft>
              <a:buClr>
                <a:schemeClr val="accent1"/>
              </a:buClr>
              <a:buSzPct val="100000"/>
              <a:buFont typeface="Arial"/>
              <a:buNone/>
            </a:pPr>
            <a:r>
              <a:t/>
            </a:r>
            <a:endParaRPr sz="2000">
              <a:solidFill>
                <a:schemeClr val="dk1"/>
              </a:solidFill>
              <a:latin typeface="Twentieth Century"/>
              <a:ea typeface="Twentieth Century"/>
              <a:cs typeface="Twentieth Century"/>
              <a:sym typeface="Twentieth Century"/>
            </a:endParaRPr>
          </a:p>
        </p:txBody>
      </p:sp>
      <p:graphicFrame>
        <p:nvGraphicFramePr>
          <p:cNvPr descr="chart" id="564" name="Google Shape;564;p5"/>
          <p:cNvGraphicFramePr/>
          <p:nvPr/>
        </p:nvGraphicFramePr>
        <p:xfrm>
          <a:off x="7543800" y="2133600"/>
          <a:ext cx="3530600" cy="3471333"/>
        </p:xfrm>
        <a:graphic>
          <a:graphicData uri="http://schemas.openxmlformats.org/drawingml/2006/chart">
            <c:chart r:id="rId3"/>
          </a:graphicData>
        </a:graphic>
      </p:graphicFrame>
      <p:pic>
        <p:nvPicPr>
          <p:cNvPr id="565" name="Google Shape;565;p5"/>
          <p:cNvPicPr preferRelativeResize="0"/>
          <p:nvPr/>
        </p:nvPicPr>
        <p:blipFill rotWithShape="1">
          <a:blip r:embed="rId4">
            <a:alphaModFix/>
          </a:blip>
          <a:srcRect b="0" l="0" r="0" t="0"/>
          <a:stretch/>
        </p:blipFill>
        <p:spPr>
          <a:xfrm>
            <a:off x="8851900" y="3505200"/>
            <a:ext cx="914400" cy="914400"/>
          </a:xfrm>
          <a:prstGeom prst="rect">
            <a:avLst/>
          </a:prstGeom>
          <a:noFill/>
          <a:ln>
            <a:noFill/>
          </a:ln>
        </p:spPr>
      </p:pic>
      <p:sp>
        <p:nvSpPr>
          <p:cNvPr id="566" name="Google Shape;566;p5"/>
          <p:cNvSpPr txBox="1"/>
          <p:nvPr/>
        </p:nvSpPr>
        <p:spPr>
          <a:xfrm>
            <a:off x="548640" y="1786467"/>
            <a:ext cx="6766559" cy="312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400"/>
              <a:buFont typeface="Arial"/>
              <a:buNone/>
            </a:pPr>
            <a:r>
              <a:rPr b="1" lang="ar-SA" sz="2400">
                <a:solidFill>
                  <a:srgbClr val="FF0000"/>
                </a:solidFill>
                <a:latin typeface="Twentieth Century"/>
                <a:ea typeface="Twentieth Century"/>
                <a:cs typeface="Twentieth Century"/>
                <a:sym typeface="Twentieth Century"/>
              </a:rPr>
              <a:t>الزراعه الصناعيه </a:t>
            </a:r>
            <a:endParaRPr/>
          </a:p>
          <a:p>
            <a:pPr indent="-228600" lvl="3" marL="914400" marR="0" rtl="1" algn="l">
              <a:lnSpc>
                <a:spcPct val="90000"/>
              </a:lnSpc>
              <a:spcBef>
                <a:spcPts val="400"/>
              </a:spcBef>
              <a:spcAft>
                <a:spcPts val="0"/>
              </a:spcAft>
              <a:buClr>
                <a:schemeClr val="accent1"/>
              </a:buClr>
              <a:buSzPts val="2000"/>
              <a:buFont typeface="Arial"/>
              <a:buChar char="•"/>
            </a:pPr>
            <a:r>
              <a:rPr b="1" i="0" lang="ar-SA" sz="2000" u="none" cap="none" strike="noStrike">
                <a:solidFill>
                  <a:schemeClr val="dk1"/>
                </a:solidFill>
                <a:latin typeface="Twentieth Century"/>
                <a:ea typeface="Twentieth Century"/>
                <a:cs typeface="Twentieth Century"/>
                <a:sym typeface="Twentieth Century"/>
              </a:rPr>
              <a:t>شكل حديث من أشكال الزراعة يشير إلى الإنتاج الصناعي للماشية والدواجن والأسماك والمحاصيل. طرق الزراعة الصناعية هي تقنية واقتصادية وسياسية. وهي تشمل الابتكار في الآلات الزراعية وأساليب الزراعة، والتكنولوجيا الوراثية(الجنيني بما يخص الGMOs) ، وتقنيات لتحقيق أوفر حجم في الإنتاج ، وإنشاء أسواق جديدة للاستهلاك ، وتطبيق حماية براءات الاختراع على المعلومات الوراثية  ، والتجارة العالمية. هذه الطرق واسعة الانتشار في الدول المتقدمة وتنتشر بشكل متزايد في جميع أنحاء العالم. يتم إنتاج معظم اللحوم والألبان والبيض والفواكه والخضروات المتوفرة في محلات السوبر ماركت باستخدام هذه الأساليب من الزراعة الصناعية. </a:t>
            </a:r>
            <a:endParaRPr b="1" i="0" sz="2000" u="none" cap="none" strike="noStrike">
              <a:solidFill>
                <a:schemeClr val="dk1"/>
              </a:solidFill>
              <a:latin typeface="Twentieth Century"/>
              <a:ea typeface="Twentieth Century"/>
              <a:cs typeface="Twentieth Century"/>
              <a:sym typeface="Twentieth Century"/>
            </a:endParaRPr>
          </a:p>
          <a:p>
            <a:pPr indent="-228600" lvl="0" marL="228600" marR="0" rtl="0" algn="l">
              <a:lnSpc>
                <a:spcPct val="90000"/>
              </a:lnSpc>
              <a:spcBef>
                <a:spcPts val="1600"/>
              </a:spcBef>
              <a:spcAft>
                <a:spcPts val="0"/>
              </a:spcAft>
              <a:buClr>
                <a:schemeClr val="accent1"/>
              </a:buClr>
              <a:buSzPts val="2400"/>
              <a:buFont typeface="Arial"/>
              <a:buChar char="•"/>
            </a:pPr>
            <a:r>
              <a:rPr b="1" lang="ar-SA" sz="2400">
                <a:solidFill>
                  <a:schemeClr val="dk1"/>
                </a:solidFill>
                <a:latin typeface="Twentieth Century"/>
                <a:ea typeface="Twentieth Century"/>
                <a:cs typeface="Twentieth Century"/>
                <a:sym typeface="Twentieth Century"/>
              </a:rPr>
              <a:t>في حين تسعى الزراعة الصناعية إلى خفض التكاليف/الأسعار وزيادة الإنتاج ، فإن أساليب الزراعة الصناعية لها أيضًا عواقب غير مقصودة، على البيئة خصوصا، نرى هذا في تلوث الهواء والماء بسبب ما يسمى ب "عمليات التغذية/الاطعام المركزة</a:t>
            </a:r>
            <a:endParaRPr b="1" sz="2400">
              <a:solidFill>
                <a:schemeClr val="dk1"/>
              </a:solidFill>
              <a:latin typeface="Twentieth Century"/>
              <a:ea typeface="Twentieth Century"/>
              <a:cs typeface="Twentieth Century"/>
              <a:sym typeface="Twentieth Century"/>
            </a:endParaRPr>
          </a:p>
        </p:txBody>
      </p:sp>
      <p:pic>
        <p:nvPicPr>
          <p:cNvPr descr="Man Thinking Tension and Asking Questions Cartoon Animation by ..." id="567" name="Google Shape;567;p5"/>
          <p:cNvPicPr preferRelativeResize="0"/>
          <p:nvPr/>
        </p:nvPicPr>
        <p:blipFill rotWithShape="1">
          <a:blip r:embed="rId5">
            <a:alphaModFix/>
          </a:blip>
          <a:srcRect b="0" l="0" r="0" t="0"/>
          <a:stretch/>
        </p:blipFill>
        <p:spPr>
          <a:xfrm>
            <a:off x="8993869" y="445029"/>
            <a:ext cx="2383880" cy="134143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rgbClr val="0C0C0C"/>
              </a:buClr>
              <a:buSzPct val="100000"/>
              <a:buFont typeface="Twentieth Century"/>
              <a:buNone/>
            </a:pPr>
            <a:r>
              <a:rPr b="1" lang="ar-SA"/>
              <a:t> APPLICATIONS OF AI IN AGRICULTURE</a:t>
            </a:r>
            <a:br>
              <a:rPr b="1" lang="ar-SA"/>
            </a:br>
            <a:endParaRPr/>
          </a:p>
        </p:txBody>
      </p:sp>
      <p:sp>
        <p:nvSpPr>
          <p:cNvPr id="573" name="Google Shape;573;p6"/>
          <p:cNvSpPr txBox="1"/>
          <p:nvPr/>
        </p:nvSpPr>
        <p:spPr>
          <a:xfrm>
            <a:off x="990600" y="2743200"/>
            <a:ext cx="8686800" cy="22159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4000" u="sng">
              <a:solidFill>
                <a:schemeClr val="dk1"/>
              </a:solidFill>
              <a:latin typeface="Twentieth Century"/>
              <a:ea typeface="Twentieth Century"/>
              <a:cs typeface="Twentieth Century"/>
              <a:sym typeface="Twentieth Century"/>
              <a:hlinkClick r:id="rId3">
                <a:extLst>
                  <a:ext uri="{A12FA001-AC4F-418D-AE19-62706E023703}">
                    <ahyp:hlinkClr val="tx"/>
                  </a:ext>
                </a:extLst>
              </a:hlinkClick>
            </a:endParaRPr>
          </a:p>
          <a:p>
            <a:pPr indent="0" lvl="0" marL="0" marR="0" rtl="0" algn="l">
              <a:spcBef>
                <a:spcPts val="0"/>
              </a:spcBef>
              <a:spcAft>
                <a:spcPts val="0"/>
              </a:spcAft>
              <a:buNone/>
            </a:pPr>
            <a:r>
              <a:rPr b="1" lang="ar-SA" sz="4000" u="sng">
                <a:solidFill>
                  <a:schemeClr val="dk1"/>
                </a:solidFill>
                <a:latin typeface="Twentieth Century"/>
                <a:ea typeface="Twentieth Century"/>
                <a:cs typeface="Twentieth Century"/>
                <a:sym typeface="Twentieth Century"/>
                <a:hlinkClick r:id="rId4">
                  <a:extLst>
                    <a:ext uri="{A12FA001-AC4F-418D-AE19-62706E023703}">
                      <ahyp:hlinkClr val="tx"/>
                    </a:ext>
                  </a:extLst>
                </a:hlinkClick>
              </a:rPr>
              <a:t>https://youtu.be/nsnpEmr1q_k?si=n6aGqsREBltIzz4W</a:t>
            </a:r>
            <a:endParaRPr b="1" sz="40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pic>
        <p:nvPicPr>
          <p:cNvPr descr="SCAR" id="574" name="Google Shape;574;p6"/>
          <p:cNvPicPr preferRelativeResize="0"/>
          <p:nvPr/>
        </p:nvPicPr>
        <p:blipFill rotWithShape="1">
          <a:blip r:embed="rId5">
            <a:alphaModFix/>
          </a:blip>
          <a:srcRect b="0" l="0" r="0" t="0"/>
          <a:stretch/>
        </p:blipFill>
        <p:spPr>
          <a:xfrm>
            <a:off x="8686800" y="708944"/>
            <a:ext cx="2968625" cy="197908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7"/>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0C0C"/>
              </a:buClr>
              <a:buSzPts val="4000"/>
              <a:buFont typeface="Twentieth Century"/>
              <a:buNone/>
            </a:pPr>
            <a:r>
              <a:rPr b="1" lang="ar-SA"/>
              <a:t>الدول التي تساهم بشكل سلبي في القضية</a:t>
            </a:r>
            <a:endParaRPr b="1"/>
          </a:p>
        </p:txBody>
      </p:sp>
      <p:sp>
        <p:nvSpPr>
          <p:cNvPr id="580" name="Google Shape;580;p7"/>
          <p:cNvSpPr txBox="1"/>
          <p:nvPr/>
        </p:nvSpPr>
        <p:spPr>
          <a:xfrm>
            <a:off x="647267" y="2133600"/>
            <a:ext cx="8686800" cy="3785652"/>
          </a:xfrm>
          <a:prstGeom prst="rect">
            <a:avLst/>
          </a:prstGeom>
          <a:noFill/>
          <a:ln>
            <a:noFill/>
          </a:ln>
        </p:spPr>
        <p:txBody>
          <a:bodyPr anchorCtr="0" anchor="t" bIns="45700" lIns="91425" spcFirstLastPara="1" rIns="91425" wrap="square" tIns="45700">
            <a:spAutoFit/>
          </a:bodyPr>
          <a:lstStyle/>
          <a:p>
            <a:pPr indent="-1028700" lvl="0" marL="1028700" marR="0" rtl="0" algn="l">
              <a:spcBef>
                <a:spcPts val="0"/>
              </a:spcBef>
              <a:spcAft>
                <a:spcPts val="0"/>
              </a:spcAft>
              <a:buClr>
                <a:schemeClr val="dk1"/>
              </a:buClr>
              <a:buSzPts val="4800"/>
              <a:buFont typeface="Twentieth Century"/>
              <a:buAutoNum type="romanUcPeriod"/>
            </a:pPr>
            <a:r>
              <a:rPr b="1" lang="ar-SA" sz="4800">
                <a:solidFill>
                  <a:schemeClr val="dk1"/>
                </a:solidFill>
                <a:latin typeface="Twentieth Century"/>
                <a:ea typeface="Twentieth Century"/>
                <a:cs typeface="Twentieth Century"/>
                <a:sym typeface="Twentieth Century"/>
              </a:rPr>
              <a:t>اوغندا</a:t>
            </a:r>
            <a:endParaRPr/>
          </a:p>
          <a:p>
            <a:pPr indent="-723900" lvl="0" marL="1028700" marR="0" rtl="0" algn="l">
              <a:spcBef>
                <a:spcPts val="0"/>
              </a:spcBef>
              <a:spcAft>
                <a:spcPts val="0"/>
              </a:spcAft>
              <a:buClr>
                <a:schemeClr val="dk1"/>
              </a:buClr>
              <a:buSzPts val="4800"/>
              <a:buFont typeface="Twentieth Century"/>
              <a:buNone/>
            </a:pPr>
            <a:r>
              <a:t/>
            </a:r>
            <a:endParaRPr b="1" sz="4800">
              <a:solidFill>
                <a:schemeClr val="dk1"/>
              </a:solidFill>
              <a:latin typeface="Twentieth Century"/>
              <a:ea typeface="Twentieth Century"/>
              <a:cs typeface="Twentieth Century"/>
              <a:sym typeface="Twentieth Century"/>
            </a:endParaRPr>
          </a:p>
          <a:p>
            <a:pPr indent="-1028700" lvl="0" marL="1028700" marR="0" rtl="0" algn="l">
              <a:spcBef>
                <a:spcPts val="0"/>
              </a:spcBef>
              <a:spcAft>
                <a:spcPts val="0"/>
              </a:spcAft>
              <a:buClr>
                <a:schemeClr val="dk1"/>
              </a:buClr>
              <a:buSzPts val="4800"/>
              <a:buFont typeface="Twentieth Century"/>
              <a:buAutoNum type="romanUcPeriod"/>
            </a:pPr>
            <a:r>
              <a:rPr b="1" lang="ar-SA" sz="4800">
                <a:solidFill>
                  <a:schemeClr val="dk1"/>
                </a:solidFill>
                <a:latin typeface="Twentieth Century"/>
                <a:ea typeface="Twentieth Century"/>
                <a:cs typeface="Twentieth Century"/>
                <a:sym typeface="Twentieth Century"/>
              </a:rPr>
              <a:t> دول اخرى في شرق افريقيا </a:t>
            </a:r>
            <a:endParaRPr/>
          </a:p>
          <a:p>
            <a:pPr indent="-723900" lvl="0" marL="1028700" marR="0" rtl="0" algn="l">
              <a:spcBef>
                <a:spcPts val="0"/>
              </a:spcBef>
              <a:spcAft>
                <a:spcPts val="0"/>
              </a:spcAft>
              <a:buClr>
                <a:schemeClr val="dk1"/>
              </a:buClr>
              <a:buSzPts val="4800"/>
              <a:buFont typeface="Twentieth Century"/>
              <a:buNone/>
            </a:pPr>
            <a:r>
              <a:t/>
            </a:r>
            <a:endParaRPr b="1" sz="4800">
              <a:solidFill>
                <a:schemeClr val="dk1"/>
              </a:solidFill>
              <a:latin typeface="Twentieth Century"/>
              <a:ea typeface="Twentieth Century"/>
              <a:cs typeface="Twentieth Century"/>
              <a:sym typeface="Twentieth Century"/>
            </a:endParaRPr>
          </a:p>
          <a:p>
            <a:pPr indent="-1028700" lvl="0" marL="1028700" marR="0" rtl="0" algn="l">
              <a:spcBef>
                <a:spcPts val="0"/>
              </a:spcBef>
              <a:spcAft>
                <a:spcPts val="0"/>
              </a:spcAft>
              <a:buClr>
                <a:schemeClr val="dk1"/>
              </a:buClr>
              <a:buSzPts val="4800"/>
              <a:buFont typeface="Twentieth Century"/>
              <a:buAutoNum type="romanUcPeriod"/>
            </a:pPr>
            <a:r>
              <a:rPr b="1" lang="ar-SA" sz="4800">
                <a:solidFill>
                  <a:schemeClr val="dk1"/>
                </a:solidFill>
                <a:latin typeface="Twentieth Century"/>
                <a:ea typeface="Twentieth Century"/>
                <a:cs typeface="Twentieth Century"/>
                <a:sym typeface="Twentieth Century"/>
              </a:rPr>
              <a:t>الشرق الأدنى وشمال إفريقيا</a:t>
            </a:r>
            <a:endParaRPr b="1" sz="4800">
              <a:solidFill>
                <a:schemeClr val="dk1"/>
              </a:solidFill>
              <a:latin typeface="Twentieth Century"/>
              <a:ea typeface="Twentieth Century"/>
              <a:cs typeface="Twentieth Century"/>
              <a:sym typeface="Twentieth Century"/>
            </a:endParaRPr>
          </a:p>
        </p:txBody>
      </p:sp>
      <p:pic>
        <p:nvPicPr>
          <p:cNvPr descr="How to strike a balance between blunt and constructive feedback ..." id="581" name="Google Shape;581;p7"/>
          <p:cNvPicPr preferRelativeResize="0"/>
          <p:nvPr/>
        </p:nvPicPr>
        <p:blipFill rotWithShape="1">
          <a:blip r:embed="rId3">
            <a:alphaModFix/>
          </a:blip>
          <a:srcRect b="0" l="0" r="0" t="0"/>
          <a:stretch/>
        </p:blipFill>
        <p:spPr>
          <a:xfrm>
            <a:off x="8299739" y="2514600"/>
            <a:ext cx="3044825" cy="2540295"/>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8"/>
          <p:cNvSpPr txBox="1"/>
          <p:nvPr>
            <p:ph type="title"/>
          </p:nvPr>
        </p:nvSpPr>
        <p:spPr>
          <a:xfrm>
            <a:off x="548640" y="990600"/>
            <a:ext cx="10805160" cy="70788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0C0C"/>
              </a:buClr>
              <a:buSzPts val="4000"/>
              <a:buFont typeface="Twentieth Century"/>
              <a:buNone/>
            </a:pPr>
            <a:r>
              <a:rPr b="1" lang="ar-SA"/>
              <a:t>المنظمات التي تساهم بشكل إيجابي في القضية</a:t>
            </a:r>
            <a:endParaRPr b="1"/>
          </a:p>
        </p:txBody>
      </p:sp>
      <p:sp>
        <p:nvSpPr>
          <p:cNvPr id="587" name="Google Shape;587;p8"/>
          <p:cNvSpPr/>
          <p:nvPr/>
        </p:nvSpPr>
        <p:spPr>
          <a:xfrm>
            <a:off x="457200" y="2286000"/>
            <a:ext cx="11277600" cy="4278094"/>
          </a:xfrm>
          <a:prstGeom prst="rect">
            <a:avLst/>
          </a:prstGeom>
          <a:noFill/>
          <a:ln>
            <a:noFill/>
          </a:ln>
        </p:spPr>
        <p:txBody>
          <a:bodyPr anchorCtr="0" anchor="t" bIns="45700" lIns="91425" spcFirstLastPara="1" rIns="91425" wrap="square" tIns="45700">
            <a:spAutoFit/>
          </a:bodyPr>
          <a:lstStyle/>
          <a:p>
            <a:pPr indent="0" lvl="0" marL="0" marR="0" rtl="1" algn="r">
              <a:lnSpc>
                <a:spcPct val="200000"/>
              </a:lnSpc>
              <a:spcBef>
                <a:spcPts val="0"/>
              </a:spcBef>
              <a:spcAft>
                <a:spcPts val="0"/>
              </a:spcAft>
              <a:buNone/>
            </a:pPr>
            <a:r>
              <a:t/>
            </a:r>
            <a:endParaRPr b="1" sz="2000">
              <a:solidFill>
                <a:srgbClr val="FF0000"/>
              </a:solidFill>
              <a:latin typeface="Arial"/>
              <a:ea typeface="Arial"/>
              <a:cs typeface="Arial"/>
              <a:sym typeface="Arial"/>
            </a:endParaRPr>
          </a:p>
          <a:p>
            <a:pPr indent="0" lvl="0" marL="0" marR="0" rtl="1" algn="r">
              <a:lnSpc>
                <a:spcPct val="200000"/>
              </a:lnSpc>
              <a:spcBef>
                <a:spcPts val="0"/>
              </a:spcBef>
              <a:spcAft>
                <a:spcPts val="0"/>
              </a:spcAft>
              <a:buNone/>
            </a:pPr>
            <a:r>
              <a:rPr b="1" lang="ar-SA" sz="2000">
                <a:solidFill>
                  <a:srgbClr val="FF0000"/>
                </a:solidFill>
                <a:latin typeface="Arial"/>
                <a:ea typeface="Arial"/>
                <a:cs typeface="Arial"/>
                <a:sym typeface="Arial"/>
              </a:rPr>
              <a:t>منظمة الأغذية والزراعة للأمم المتحدة</a:t>
            </a:r>
            <a:endParaRPr b="1" sz="1600">
              <a:solidFill>
                <a:srgbClr val="FF0000"/>
              </a:solidFill>
              <a:latin typeface="Arial"/>
              <a:ea typeface="Arial"/>
              <a:cs typeface="Arial"/>
              <a:sym typeface="Arial"/>
            </a:endParaRPr>
          </a:p>
          <a:p>
            <a:pPr indent="0" lvl="0" marL="0" marR="0" rtl="0" algn="l">
              <a:spcBef>
                <a:spcPts val="0"/>
              </a:spcBef>
              <a:spcAft>
                <a:spcPts val="0"/>
              </a:spcAft>
              <a:buNone/>
            </a:pPr>
            <a:r>
              <a:rPr b="1" lang="ar-SA" sz="2400">
                <a:solidFill>
                  <a:schemeClr val="dk1"/>
                </a:solidFill>
                <a:latin typeface="Twentieth Century"/>
                <a:ea typeface="Twentieth Century"/>
                <a:cs typeface="Twentieth Century"/>
                <a:sym typeface="Twentieth Century"/>
              </a:rPr>
              <a:t>منظمة الأغذية والزراعة </a:t>
            </a:r>
            <a:r>
              <a:rPr b="1" lang="ar-SA" sz="2400">
                <a:solidFill>
                  <a:srgbClr val="FF0000"/>
                </a:solidFill>
                <a:latin typeface="Twentieth Century"/>
                <a:ea typeface="Twentieth Century"/>
                <a:cs typeface="Twentieth Century"/>
                <a:sym typeface="Twentieth Century"/>
              </a:rPr>
              <a:t>(الفاو) </a:t>
            </a:r>
            <a:r>
              <a:rPr b="1" lang="ar-SA" sz="2400">
                <a:solidFill>
                  <a:schemeClr val="dk1"/>
                </a:solidFill>
                <a:latin typeface="Twentieth Century"/>
                <a:ea typeface="Twentieth Century"/>
                <a:cs typeface="Twentieth Century"/>
                <a:sym typeface="Twentieth Century"/>
              </a:rPr>
              <a:t>هي واحدة من أكثر المنظمات المعروفة عندما يتعلق الأمر بالتعامل مع القضايا البيئية. لقد أظهرت هذه المنظمة جهودًا كبيرة في حل القضية المطروحة ، حيث جعلت الأمن الغذائي والتغذية من أولوياتها. إنهم يعملون حاليًا على إتاحة الفرصة لجميع البلدان للتعبير عن مشكلات توفر الغذاء. يتم تحقيق ذلك من خلال إجراء مقابلات متعددة مع مواطني تلك البلدان واستضافة أشخاص من أماكن متضررة مختلفة ، في منطقتهم أو من حولهم. بودكاست "ثورة الاستماع" مثال رائع على ذلك. علاوة على ذلك ، عملت منظمة الأغذية والزراعة على ضمان الأمن الغذائي في مخيمات اللاجئين ، والتي تشمل مناطق مثل أوغندا (التي يبلغ عدد سكانها الآن 89 ٪ من الأمن الغذائي ، وقد ذكر ذلك في التقرير النهائي الذي قدمته المنظمة بشأن الأمن الغذائي في أوغندا ، و يمكنه الوصول إلى ثلاث وجبات على الأقل يوميًا)</a:t>
            </a:r>
            <a:endParaRPr b="1" sz="2400">
              <a:solidFill>
                <a:schemeClr val="dk1"/>
              </a:solidFill>
              <a:latin typeface="Twentieth Century"/>
              <a:ea typeface="Twentieth Century"/>
              <a:cs typeface="Twentieth Century"/>
              <a:sym typeface="Twentieth Century"/>
            </a:endParaRPr>
          </a:p>
        </p:txBody>
      </p:sp>
      <p:pic>
        <p:nvPicPr>
          <p:cNvPr id="588" name="Google Shape;588;p8"/>
          <p:cNvPicPr preferRelativeResize="0"/>
          <p:nvPr/>
        </p:nvPicPr>
        <p:blipFill rotWithShape="1">
          <a:blip r:embed="rId3">
            <a:alphaModFix/>
          </a:blip>
          <a:srcRect b="0" l="0" r="0" t="0"/>
          <a:stretch/>
        </p:blipFill>
        <p:spPr>
          <a:xfrm>
            <a:off x="8991600" y="152400"/>
            <a:ext cx="3048000" cy="2836932"/>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transition spd="slow" p14:dur="1500">
    <p:split orient="ver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9"/>
          <p:cNvSpPr txBox="1"/>
          <p:nvPr>
            <p:ph type="title"/>
          </p:nvPr>
        </p:nvSpPr>
        <p:spPr>
          <a:xfrm>
            <a:off x="609600" y="990600"/>
            <a:ext cx="10805160" cy="707886"/>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Clr>
                <a:srgbClr val="0C0C0C"/>
              </a:buClr>
              <a:buSzPts val="4000"/>
              <a:buFont typeface="Twentieth Century"/>
              <a:buNone/>
            </a:pPr>
            <a:r>
              <a:rPr b="1" lang="ar-SA"/>
              <a:t>نبذه عن منظمة الأغذية والزراعة </a:t>
            </a:r>
            <a:r>
              <a:rPr b="1" lang="ar-SA">
                <a:solidFill>
                  <a:srgbClr val="FF0000"/>
                </a:solidFill>
              </a:rPr>
              <a:t>(الفاو) </a:t>
            </a:r>
            <a:endParaRPr b="1">
              <a:solidFill>
                <a:srgbClr val="FF0000"/>
              </a:solidFill>
            </a:endParaRPr>
          </a:p>
        </p:txBody>
      </p:sp>
      <p:sp>
        <p:nvSpPr>
          <p:cNvPr id="594" name="Google Shape;594;p9"/>
          <p:cNvSpPr/>
          <p:nvPr/>
        </p:nvSpPr>
        <p:spPr>
          <a:xfrm>
            <a:off x="693998" y="2743200"/>
            <a:ext cx="1070228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SA" sz="3600" u="sng">
                <a:solidFill>
                  <a:schemeClr val="dk1"/>
                </a:solidFill>
                <a:latin typeface="Twentieth Century"/>
                <a:ea typeface="Twentieth Century"/>
                <a:cs typeface="Twentieth Century"/>
                <a:sym typeface="Twentieth Century"/>
                <a:hlinkClick r:id="rId3">
                  <a:extLst>
                    <a:ext uri="{A12FA001-AC4F-418D-AE19-62706E023703}">
                      <ahyp:hlinkClr val="tx"/>
                    </a:ext>
                  </a:extLst>
                </a:hlinkClick>
              </a:rPr>
              <a:t>https://youtu.be/c205sfoM2J0?si=GuSbfafx1yNzV7R_</a:t>
            </a:r>
            <a:endParaRPr b="1" sz="36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pic>
        <p:nvPicPr>
          <p:cNvPr descr="Every Fourth Sri Lankan Facing Food Insecurity: United Nations" id="595" name="Google Shape;595;p9"/>
          <p:cNvPicPr preferRelativeResize="0"/>
          <p:nvPr/>
        </p:nvPicPr>
        <p:blipFill rotWithShape="1">
          <a:blip r:embed="rId4">
            <a:alphaModFix/>
          </a:blip>
          <a:srcRect b="0" l="0" r="0" t="0"/>
          <a:stretch/>
        </p:blipFill>
        <p:spPr>
          <a:xfrm>
            <a:off x="2514600" y="4114800"/>
            <a:ext cx="7391400" cy="216217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ClassicBlock-3">
  <a:themeElements>
    <a:clrScheme name="MSFT_ELT_ModernClassicBlock_03">
      <a:dk1>
        <a:srgbClr val="000000"/>
      </a:dk1>
      <a:lt1>
        <a:srgbClr val="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2024-09-30T18:44:58Z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